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398" r:id="rId3"/>
    <p:sldId id="399" r:id="rId4"/>
    <p:sldId id="400" r:id="rId5"/>
    <p:sldId id="401" r:id="rId6"/>
    <p:sldId id="402" r:id="rId7"/>
    <p:sldId id="403" r:id="rId8"/>
    <p:sldId id="396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88361" autoAdjust="0"/>
  </p:normalViewPr>
  <p:slideViewPr>
    <p:cSldViewPr snapToGrid="0">
      <p:cViewPr varScale="1">
        <p:scale>
          <a:sx n="73" d="100"/>
          <a:sy n="73" d="100"/>
        </p:scale>
        <p:origin x="107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9254514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9254514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082699"/>
            <a:ext cx="8520600" cy="9781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89377"/>
            <a:ext cx="77043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 u="none" strike="noStrike" cap="none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37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457200" y="862077"/>
            <a:ext cx="8375100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739589"/>
            <a:ext cx="8520600" cy="10575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Modules in Python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rame 3"/>
          <p:cNvSpPr/>
          <p:nvPr/>
        </p:nvSpPr>
        <p:spPr>
          <a:xfrm>
            <a:off x="0" y="349857"/>
            <a:ext cx="381663" cy="3021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B7346A9D-4CF6-5190-0984-8D849086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13" y="1035879"/>
            <a:ext cx="6373992" cy="332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9857"/>
            <a:ext cx="381663" cy="3021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DDCAF20-8EE9-0D73-18AA-C40BA205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statement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" y="1161692"/>
            <a:ext cx="6194066" cy="159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9857"/>
            <a:ext cx="381663" cy="3021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F8BBD15-2EB0-F116-E4BD-18D46E0C8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958" y="1335763"/>
            <a:ext cx="6233823" cy="96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9857"/>
            <a:ext cx="381663" cy="3021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D091EA3-F322-025A-5D6C-3D3A156E4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572" y="1222843"/>
            <a:ext cx="6105111" cy="953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9857"/>
            <a:ext cx="381663" cy="3021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0E7AEFE-8D6F-1126-4F3C-F1BD277C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154" y="1281650"/>
            <a:ext cx="5809256" cy="87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49857"/>
            <a:ext cx="381663" cy="3021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9123E0E-5B4B-B344-DE13-C5E553E6F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 function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348" y="1087092"/>
            <a:ext cx="6496216" cy="51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453" y="1705886"/>
            <a:ext cx="5890426" cy="2961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rame 4"/>
          <p:cNvSpPr/>
          <p:nvPr/>
        </p:nvSpPr>
        <p:spPr>
          <a:xfrm>
            <a:off x="0" y="349857"/>
            <a:ext cx="381663" cy="3021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F91190E-5FE7-AB6D-39D9-5A6485824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0;p15"/>
          <p:cNvSpPr txBox="1">
            <a:spLocks/>
          </p:cNvSpPr>
          <p:nvPr/>
        </p:nvSpPr>
        <p:spPr>
          <a:xfrm>
            <a:off x="2899776" y="2092330"/>
            <a:ext cx="3344449" cy="95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200" b="1" i="0" u="none" strike="noStrike" cap="none" dirty="0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95A82"/>
                </a:solidFill>
                <a:effectLst/>
                <a:uLnTx/>
                <a:uFillTx/>
                <a:latin typeface="Calibri" charset="0"/>
                <a:cs typeface="Calibri" charset="0"/>
                <a:sym typeface="Corbel"/>
              </a:rPr>
              <a:t>Thank You</a:t>
            </a:r>
          </a:p>
        </p:txBody>
      </p:sp>
      <p:sp>
        <p:nvSpPr>
          <p:cNvPr id="4" name="Frame 3"/>
          <p:cNvSpPr/>
          <p:nvPr/>
        </p:nvSpPr>
        <p:spPr>
          <a:xfrm>
            <a:off x="0" y="349857"/>
            <a:ext cx="381663" cy="3021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624FAEC7-00CC-4026-38FB-2DA9B5B9E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5331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3732</TotalTime>
  <Words>13</Words>
  <Application>Microsoft Office PowerPoint</Application>
  <PresentationFormat>On-screen Show (16:9)</PresentationFormat>
  <Paragraphs>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Simple Light</vt:lpstr>
      <vt:lpstr>Modules in Python</vt:lpstr>
      <vt:lpstr>Modules</vt:lpstr>
      <vt:lpstr>Import statement</vt:lpstr>
      <vt:lpstr>Example</vt:lpstr>
      <vt:lpstr>Example</vt:lpstr>
      <vt:lpstr>Example</vt:lpstr>
      <vt:lpstr>Dir function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Sanchi Meheshwari</dc:creator>
  <cp:lastModifiedBy>Gopinath P</cp:lastModifiedBy>
  <cp:revision>142</cp:revision>
  <dcterms:modified xsi:type="dcterms:W3CDTF">2023-03-17T13:29:35Z</dcterms:modified>
</cp:coreProperties>
</file>