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39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A404B55-1280-B54B-C01D-8260F6D4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901" y="1504371"/>
            <a:ext cx="5060485" cy="118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5C56435-D80A-EE1D-D9A2-F9AC48AF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8709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Strings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158" y="1191426"/>
            <a:ext cx="647065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F4DAC0B-F958-9AF5-10F0-98945EE3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818" y="1133640"/>
            <a:ext cx="5452248" cy="263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66EA92F-B238-5CEA-E682-3CF254DA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898" y="1265224"/>
            <a:ext cx="5335858" cy="214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B4B0654-19C7-B580-17AD-AD80B2101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394" y="1068402"/>
            <a:ext cx="6189340" cy="113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5F61C67-F397-D5C4-EF85-A5175BC0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975" y="1155369"/>
            <a:ext cx="5378919" cy="200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8798928-CBA1-C8D2-6940-4BD02797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1562" y="1203960"/>
            <a:ext cx="5371065" cy="138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26950D5-D312-78AF-F003-E162DD93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483" y="1154623"/>
            <a:ext cx="5307606" cy="134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88A9B70-FC91-4EBA-89A5-1CBB5252A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151" y="1251668"/>
            <a:ext cx="5183608" cy="135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7B3FD8C-BB4A-01DA-549C-DB41C41B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634" y="1256333"/>
            <a:ext cx="5549964" cy="133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42F3F4D-993E-4083-7575-2052BB3C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basic numerical types used in Python are:</a:t>
            </a:r>
          </a:p>
          <a:p>
            <a:pPr lvl="1">
              <a:buNone/>
            </a:pPr>
            <a:r>
              <a:rPr lang="en-US" dirty="0"/>
              <a:t>• Integers.</a:t>
            </a:r>
          </a:p>
          <a:p>
            <a:pPr lvl="1">
              <a:buNone/>
            </a:pPr>
            <a:r>
              <a:rPr lang="en-US" dirty="0"/>
              <a:t>• Floats (reals).</a:t>
            </a:r>
          </a:p>
          <a:p>
            <a:pPr lvl="1">
              <a:buNone/>
            </a:pPr>
            <a:r>
              <a:rPr lang="en-US" dirty="0"/>
              <a:t>• Complex numbers.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2CAC50B-3453-3B57-D591-40C7E720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259" y="1036706"/>
            <a:ext cx="5477538" cy="264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43CCE4E-F246-9DA8-5410-5439547E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03" y="1199239"/>
            <a:ext cx="5413995" cy="143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48DFDEF-589C-46B1-7192-002658ED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85" y="1053410"/>
            <a:ext cx="5824448" cy="200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A34B80F-8EC7-6782-5BB3-D1C0AD97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08B8FB6-5469-B9D9-F3F2-428312F8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will automatically convert numbers from one type to another when appropriate.</a:t>
            </a:r>
          </a:p>
          <a:p>
            <a:endParaRPr lang="en-IN" dirty="0"/>
          </a:p>
          <a:p>
            <a:r>
              <a:rPr lang="en-US" dirty="0"/>
              <a:t>The main arithmetic operations are +, -, *, /, and **. Operations are evaluated in standard order - Parentheses, Exponentiation, Multiplication, Division, Addition and Subtraction.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051F5BF-EB30-33CB-049C-D7C38557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Numbers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838" y="1234566"/>
            <a:ext cx="3809506" cy="190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BDEACB5-8570-AABE-1AE5-8A7A6BA1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Numbers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816" y="1113708"/>
            <a:ext cx="4647536" cy="284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750D923-CE8F-74C8-E2A7-229593CB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arithmetic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703" y="1149599"/>
            <a:ext cx="4723414" cy="235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7F405B2-EAF2-6C9B-6935-8C4BD99A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Addition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495" y="1416437"/>
            <a:ext cx="6261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4524" y="2359301"/>
            <a:ext cx="62547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ame 4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E21C664-5E14-79E1-3786-00894EF0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Booleans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300" y="1241093"/>
            <a:ext cx="64389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F1F8B1C-B7F8-154C-4BDC-84A2FF24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6692" y="1478004"/>
            <a:ext cx="4681239" cy="166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CE7FA21-E512-92B7-7396-DF11F6C0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107</Words>
  <Application>Microsoft Office PowerPoint</Application>
  <PresentationFormat>On-screen Show (16:9)</PresentationFormat>
  <Paragraphs>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Simple Light</vt:lpstr>
      <vt:lpstr>Datatypes in Python</vt:lpstr>
      <vt:lpstr>1. Numbers</vt:lpstr>
      <vt:lpstr>Operations on Numbers</vt:lpstr>
      <vt:lpstr>Operations on Numbers</vt:lpstr>
      <vt:lpstr>Operations on Numbers</vt:lpstr>
      <vt:lpstr>Complex arithmetic</vt:lpstr>
      <vt:lpstr>Complex Addition</vt:lpstr>
      <vt:lpstr>2. Booleans</vt:lpstr>
      <vt:lpstr>Booleans</vt:lpstr>
      <vt:lpstr>Booleans</vt:lpstr>
      <vt:lpstr>3. 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 Methods</vt:lpstr>
      <vt:lpstr>String Methods</vt:lpstr>
      <vt:lpstr>String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145</cp:revision>
  <dcterms:modified xsi:type="dcterms:W3CDTF">2023-03-17T13:22:07Z</dcterms:modified>
</cp:coreProperties>
</file>