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29" r:id="rId3"/>
    <p:sldId id="398" r:id="rId4"/>
    <p:sldId id="399" r:id="rId5"/>
    <p:sldId id="400" r:id="rId6"/>
    <p:sldId id="401" r:id="rId7"/>
    <p:sldId id="402" r:id="rId8"/>
    <p:sldId id="397" r:id="rId9"/>
    <p:sldId id="39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90CE35C-3431-BD47-6367-548CDD55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B5F97-C0A1-644E-A0BC-4880A965BD94}"/>
              </a:ext>
            </a:extLst>
          </p:cNvPr>
          <p:cNvSpPr/>
          <p:nvPr/>
        </p:nvSpPr>
        <p:spPr>
          <a:xfrm>
            <a:off x="342100" y="1217679"/>
            <a:ext cx="788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discuss sets in python</a:t>
            </a:r>
            <a:endParaRPr lang="en-US" sz="12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68D3622-5B08-323E-1A83-4CB6BDF5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299" y="976050"/>
            <a:ext cx="6702950" cy="20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DC11B62-1927-A6CF-99BA-4E09CC68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153" y="1152967"/>
            <a:ext cx="6297433" cy="103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A7650BD-F9E8-A9CC-A512-18C1AAEE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14" y="1116331"/>
            <a:ext cx="5876014" cy="92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31774B6-213C-3C15-1141-E8A23602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056" y="1152636"/>
            <a:ext cx="6407910" cy="7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04842EA-F277-6143-6A5B-7614BED0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17418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887" y="1014454"/>
            <a:ext cx="5864800" cy="199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DC39CD7-02BA-5D09-B8C2-FBEC5081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963DB-1A81-A14F-862F-B86F989E7E56}"/>
              </a:ext>
            </a:extLst>
          </p:cNvPr>
          <p:cNvSpPr/>
          <p:nvPr/>
        </p:nvSpPr>
        <p:spPr>
          <a:xfrm>
            <a:off x="342100" y="1217679"/>
            <a:ext cx="6934734" cy="462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You have learnt sets in python.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8358339-6784-D00B-B4BF-BF25AE0B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9BED8B6-3FAB-8DC8-ABF0-2FCA7716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24</Words>
  <Application>Microsoft Office PowerPoint</Application>
  <PresentationFormat>On-screen Show (16:9)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Simple Light</vt:lpstr>
      <vt:lpstr>Sets in Python</vt:lpstr>
      <vt:lpstr>Agenda</vt:lpstr>
      <vt:lpstr>Sets </vt:lpstr>
      <vt:lpstr>Sets </vt:lpstr>
      <vt:lpstr>Sets </vt:lpstr>
      <vt:lpstr>Sets</vt:lpstr>
      <vt:lpstr>Sets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2023-03-17T13:22:50Z</dcterms:modified>
</cp:coreProperties>
</file>