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398" r:id="rId3"/>
    <p:sldId id="404" r:id="rId4"/>
    <p:sldId id="405" r:id="rId5"/>
    <p:sldId id="399" r:id="rId6"/>
    <p:sldId id="400" r:id="rId7"/>
    <p:sldId id="401" r:id="rId8"/>
    <p:sldId id="402" r:id="rId9"/>
    <p:sldId id="403" r:id="rId10"/>
    <p:sldId id="39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Dictionaries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5314B48-DBF7-E7AD-ED3C-E6097AE4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4438E02-B00E-AB56-705C-4B61A9EE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994327"/>
            <a:ext cx="6514215" cy="26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F7C216B-DFB1-B6AD-4C3C-EA247BEAA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649" y="1129030"/>
            <a:ext cx="6136888" cy="96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35161B6-0B1F-EA8E-956B-785A8336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15" y="1106860"/>
            <a:ext cx="5836257" cy="96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2BADEF9-26EC-13B4-01CA-945F7D4E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456" y="977403"/>
            <a:ext cx="6510572" cy="187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1F67BF9-566C-7A56-5237-CE174E56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313" y="2641405"/>
            <a:ext cx="6317775" cy="102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361" y="1009789"/>
            <a:ext cx="6360099" cy="101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ame 4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8FD6CCB-E5C9-D155-F492-A8ED54D0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167" y="1292915"/>
            <a:ext cx="6380176" cy="10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7320A5F-3F36-82A1-0228-92682B046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699" y="1197197"/>
            <a:ext cx="6304547" cy="81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6C9F5C0-2DB0-7062-9912-D2528B67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685" y="1240099"/>
            <a:ext cx="6808028" cy="85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65760"/>
            <a:ext cx="365760" cy="2703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A0ED2AE-F7EA-E6B5-B40F-0FC6B902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13</Words>
  <Application>Microsoft Office PowerPoint</Application>
  <PresentationFormat>On-screen Show (16:9)</PresentationFormat>
  <Paragraphs>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Simple Light</vt:lpstr>
      <vt:lpstr>Dictionaries in Python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143</cp:revision>
  <dcterms:modified xsi:type="dcterms:W3CDTF">2023-03-17T13:24:02Z</dcterms:modified>
</cp:coreProperties>
</file>