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98" r:id="rId3"/>
    <p:sldId id="399" r:id="rId4"/>
    <p:sldId id="400" r:id="rId5"/>
    <p:sldId id="401" r:id="rId6"/>
    <p:sldId id="424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396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502CB54-8871-4250-5F10-3B231A1A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958" y="1211497"/>
            <a:ext cx="5337763" cy="68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B4E3A44-9F00-6513-53BE-10B96CB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942" y="1088887"/>
            <a:ext cx="4628306" cy="14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F7A382B-64E7-A33E-2C00-81B51E0B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591" y="991069"/>
            <a:ext cx="5693134" cy="225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822D81B-18F5-3D36-2D15-9466F514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099" y="1287836"/>
            <a:ext cx="5690042" cy="73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1FA9AAF-33D7-0575-0061-DF65DA8A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13" y="1291011"/>
            <a:ext cx="5974874" cy="76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360F06F-D7A2-FDBA-99F0-F2BF8503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518" y="1160615"/>
            <a:ext cx="6520387" cy="8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E9EEEB2-B9C2-E94E-E760-1CA9353A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666" y="1218151"/>
            <a:ext cx="5637475" cy="9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21BA930-49CF-A8A7-A4E0-EF11A8B71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Append() 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786" y="1178616"/>
            <a:ext cx="5542059" cy="10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BD901D5-EC4E-5562-3B5F-A3F6FF1FA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Extend()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00" y="1092449"/>
            <a:ext cx="5909531" cy="92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9C4CF03-C6C1-4E7E-B266-50813FC2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Insert()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623" y="1257853"/>
            <a:ext cx="6014932" cy="95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24CB193-3DE9-C67B-2472-B425738A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provides several types of container that can be used to group objects together.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E6F9384-2DE2-1FF8-B043-AD75EFE3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Pop()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837" y="1156058"/>
            <a:ext cx="5784549" cy="90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52F5BED-131C-6922-2161-E20B2B5F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remove()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593" y="1076518"/>
            <a:ext cx="6116237" cy="93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AAD2D16-4791-368A-51B0-A25180C5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Count()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422" y="1138997"/>
            <a:ext cx="5402524" cy="111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10B7631-FBD0-923A-2D31-3B6A0DDE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Index()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227" y="1127070"/>
            <a:ext cx="4826405" cy="53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413459E-F383-9FB7-8A70-75F46AD1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Reverse()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18" y="1102277"/>
            <a:ext cx="4996622" cy="95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1EBC377-F818-672C-4BD0-BAB09AA02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Sorted()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056" y="1129085"/>
            <a:ext cx="6186115" cy="101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3127D3-34A2-2518-46F6-51B3418B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Sort()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643" y="1211690"/>
            <a:ext cx="5944404" cy="91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C8A4989-C3C7-5467-AECD-E6BA1D1D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 order sorting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81" y="1139935"/>
            <a:ext cx="6524752" cy="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6DF477-DF64-8171-D419-1AD91F37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 &amp; max function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813" y="1124861"/>
            <a:ext cx="6424654" cy="146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3119A20-8DCB-FBCC-0405-0BED9C2E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FBD3F72-5EF5-7C55-316E-D18FBCAB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versus immutable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Mutable containers can be modified after they have been created; immutable containers cannot.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070DF9C-CD55-9353-5501-F6C4E7B2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versus unordered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items in an ordered container are stored in a fixed sequence; those in an unordered container are not.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F50AD49-D4B6-D8D9-C9CB-4522D2FF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Indexable</a:t>
            </a:r>
            <a:r>
              <a:rPr lang="en-US" dirty="0"/>
              <a:t> versus non-</a:t>
            </a:r>
            <a:r>
              <a:rPr lang="en-US" dirty="0" err="1"/>
              <a:t>indexable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items in an indexed container can be retrieved using a key; those in a non-</a:t>
            </a:r>
            <a:r>
              <a:rPr lang="en-US" dirty="0" err="1"/>
              <a:t>indexable</a:t>
            </a:r>
            <a:r>
              <a:rPr lang="en-US" dirty="0"/>
              <a:t> container cannot.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ABB3ACA-9ECC-19AD-CB95-48E054027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Lists in Python</a:t>
            </a:r>
            <a:endParaRPr lang="en-US" dirty="0"/>
          </a:p>
        </p:txBody>
      </p:sp>
      <p:sp>
        <p:nvSpPr>
          <p:cNvPr id="3" name="Frame 2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9AC7B41-2E45-8923-74EB-3D930EB6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list is an ordered sequence of objects, identified by surrounding square brackets [].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To generate a list, enclose a sequence of objects (separated by commas) in square</a:t>
            </a:r>
          </a:p>
          <a:p>
            <a:pPr>
              <a:buNone/>
            </a:pPr>
            <a:r>
              <a:rPr lang="en-US" dirty="0"/>
              <a:t>brackets.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List elements can be of any type, and can be of different types within the same list.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Lists are mutable - once created, elements can be added, replaced or deleted.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BF301E4-6CF0-7372-40DC-6DD68ABAA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666" y="1258072"/>
            <a:ext cx="4786685" cy="131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0974851-7A3F-5405-6F24-76AAA3EE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649" y="1215141"/>
            <a:ext cx="4767115" cy="89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1906"/>
            <a:ext cx="381663" cy="32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6DEA4A5-41E8-BB59-D06B-4D0247BA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198</Words>
  <Application>Microsoft Office PowerPoint</Application>
  <PresentationFormat>On-screen Show (16:9)</PresentationFormat>
  <Paragraphs>41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Arial</vt:lpstr>
      <vt:lpstr>Simple Light</vt:lpstr>
      <vt:lpstr>Containers in Python</vt:lpstr>
      <vt:lpstr>Containers</vt:lpstr>
      <vt:lpstr>Mutable versus immutable</vt:lpstr>
      <vt:lpstr>Ordered versus unordered</vt:lpstr>
      <vt:lpstr>Indexable versus non-indexable</vt:lpstr>
      <vt:lpstr>Lists in Python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Append()  </vt:lpstr>
      <vt:lpstr>Extend()</vt:lpstr>
      <vt:lpstr>Insert()</vt:lpstr>
      <vt:lpstr>Pop()</vt:lpstr>
      <vt:lpstr>remove()</vt:lpstr>
      <vt:lpstr>Count()</vt:lpstr>
      <vt:lpstr>Index()</vt:lpstr>
      <vt:lpstr>Reverse()</vt:lpstr>
      <vt:lpstr>Sorted()</vt:lpstr>
      <vt:lpstr>Sort()</vt:lpstr>
      <vt:lpstr>Reverse order sorting</vt:lpstr>
      <vt:lpstr>Min &amp; max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143</cp:revision>
  <dcterms:modified xsi:type="dcterms:W3CDTF">2023-03-17T13:25:22Z</dcterms:modified>
</cp:coreProperties>
</file>