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39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 Conversions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85C1625-1DF4-0B1F-1EA9-5FFDFB7C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8F5A688-B196-F855-0225-9B103290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Type Conversion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462" y="1252910"/>
            <a:ext cx="5871900" cy="110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B05942F-330B-83F9-E161-EF0FC06EA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754" y="1198659"/>
            <a:ext cx="5749949" cy="66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9F95B8D-CE07-2D0E-2F3F-07579099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046" y="1148604"/>
            <a:ext cx="5447361" cy="166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EBBFDAD-5311-3E22-1E34-AB3E285A0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657" y="1234109"/>
            <a:ext cx="5321269" cy="131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1BCB288-83B6-BB64-D508-A0FA16E8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917" y="1264340"/>
            <a:ext cx="5464676" cy="136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FA861DA-79E7-43AE-58F7-8543EE1E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936" y="1229416"/>
            <a:ext cx="5245542" cy="1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52CA4E5-9505-6A81-67C9-EDF32F1C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536" y="1335902"/>
            <a:ext cx="5458654" cy="136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C2BFAB6-7B0F-70A0-F677-5082C127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381" y="1370219"/>
            <a:ext cx="5552467" cy="70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535" y="2070597"/>
            <a:ext cx="5541314" cy="137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ame 4"/>
          <p:cNvSpPr/>
          <p:nvPr/>
        </p:nvSpPr>
        <p:spPr>
          <a:xfrm>
            <a:off x="0" y="333458"/>
            <a:ext cx="373711" cy="3101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62390FE-C4F7-D821-C56A-DF3E0456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22</Words>
  <Application>Microsoft Office PowerPoint</Application>
  <PresentationFormat>On-screen Show (16:9)</PresentationFormat>
  <Paragraphs>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Simple Light</vt:lpstr>
      <vt:lpstr>Type Conversions in Python</vt:lpstr>
      <vt:lpstr>Type Conversion</vt:lpstr>
      <vt:lpstr>Type Conversion</vt:lpstr>
      <vt:lpstr>Type Conversion</vt:lpstr>
      <vt:lpstr>Type Conversion</vt:lpstr>
      <vt:lpstr>Type Conversion</vt:lpstr>
      <vt:lpstr>Type Conversion</vt:lpstr>
      <vt:lpstr>Type Conversion</vt:lpstr>
      <vt:lpstr>Type Conversion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142</cp:revision>
  <dcterms:modified xsi:type="dcterms:W3CDTF">2023-03-17T13:20:08Z</dcterms:modified>
</cp:coreProperties>
</file>