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398" r:id="rId3"/>
    <p:sldId id="399" r:id="rId4"/>
    <p:sldId id="396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Expressions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17555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DBF2A82-1A35-EECB-1B4C-01442998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Expressions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543" y="1067877"/>
            <a:ext cx="6337189" cy="286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17555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B704296-4BC7-2215-553C-C5B811C2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153" y="1092945"/>
            <a:ext cx="6146358" cy="131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17555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AF04E29-748A-2CD1-E18D-42B287E7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17555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DFE736F-E33C-986C-4F72-4D95FF016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9</Words>
  <Application>Microsoft Office PowerPoint</Application>
  <PresentationFormat>On-screen Show (16:9)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Simple Light</vt:lpstr>
      <vt:lpstr>Conditional Expressions in Python</vt:lpstr>
      <vt:lpstr>Conditional Expressions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2023-03-17T13:26:30Z</dcterms:modified>
</cp:coreProperties>
</file>