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398" r:id="rId3"/>
    <p:sldId id="399" r:id="rId4"/>
    <p:sldId id="401" r:id="rId5"/>
    <p:sldId id="400" r:id="rId6"/>
    <p:sldId id="396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88361" autoAdjust="0"/>
  </p:normalViewPr>
  <p:slideViewPr>
    <p:cSldViewPr snapToGrid="0">
      <p:cViewPr varScale="1">
        <p:scale>
          <a:sx n="73" d="100"/>
          <a:sy n="73" d="100"/>
        </p:scale>
        <p:origin x="107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254514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254514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082699"/>
            <a:ext cx="8520600" cy="978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89377"/>
            <a:ext cx="77043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 u="none" strike="noStrike" cap="none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375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" name="Google Shape;15;p27"/>
          <p:cNvSpPr txBox="1"/>
          <p:nvPr userDrawn="1"/>
        </p:nvSpPr>
        <p:spPr>
          <a:xfrm>
            <a:off x="0" y="0"/>
            <a:ext cx="381000" cy="51435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;p27"/>
          <p:cNvSpPr txBox="1"/>
          <p:nvPr userDrawn="1"/>
        </p:nvSpPr>
        <p:spPr>
          <a:xfrm>
            <a:off x="0" y="514350"/>
            <a:ext cx="381000" cy="51435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57200" y="862077"/>
            <a:ext cx="8375100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739589"/>
            <a:ext cx="8520600" cy="10575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 in Python</a:t>
            </a:r>
            <a:endParaRPr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17FA88A-4777-F701-FB42-E5B9BC4C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007" y="1036817"/>
            <a:ext cx="6337190" cy="2190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F44082C-FE03-C2E9-4862-55644894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666" y="1054873"/>
            <a:ext cx="5716988" cy="1301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A1D75DF-253E-AD7F-D773-419A2ADDA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889" y="1091620"/>
            <a:ext cx="6041582" cy="154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205327F-C1F2-37FF-66B5-5F5F8B1F4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2631" y="1153408"/>
            <a:ext cx="5883231" cy="131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77B8A06-B744-7A33-FC14-AB4BD8DFE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0;p15"/>
          <p:cNvSpPr txBox="1">
            <a:spLocks/>
          </p:cNvSpPr>
          <p:nvPr/>
        </p:nvSpPr>
        <p:spPr>
          <a:xfrm>
            <a:off x="2899776" y="2092330"/>
            <a:ext cx="3344449" cy="95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1" i="0" u="none" strike="noStrike" cap="none" dirty="0">
                <a:solidFill>
                  <a:srgbClr val="095A82"/>
                </a:solidFill>
                <a:latin typeface="Calibri" charset="0"/>
                <a:ea typeface="Calibri" charset="0"/>
                <a:cs typeface="Calibri" charset="0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095A82"/>
                </a:solidFill>
                <a:effectLst/>
                <a:uLnTx/>
                <a:uFillTx/>
                <a:latin typeface="Calibri" charset="0"/>
                <a:cs typeface="Calibri" charset="0"/>
                <a:sym typeface="Corbel"/>
              </a:rPr>
              <a:t>Thank You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6A78AF83-9ABF-4D16-F3F1-AE49BE3A3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17" y="0"/>
            <a:ext cx="2017583" cy="49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5331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3736</TotalTime>
  <Words>9</Words>
  <Application>Microsoft Office PowerPoint</Application>
  <PresentationFormat>On-screen Show (16:9)</PresentationFormat>
  <Paragraphs>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Simple Light</vt:lpstr>
      <vt:lpstr>Functions in Python</vt:lpstr>
      <vt:lpstr>Function</vt:lpstr>
      <vt:lpstr>Example</vt:lpstr>
      <vt:lpstr>Example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Sanchi Meheshwari</dc:creator>
  <cp:lastModifiedBy>Gopinath P</cp:lastModifiedBy>
  <cp:revision>143</cp:revision>
  <dcterms:modified xsi:type="dcterms:W3CDTF">2023-03-17T13:28:04Z</dcterms:modified>
</cp:coreProperties>
</file>