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39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BBF40B9-88E1-3C1A-8E88-541760FB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readlines</a:t>
            </a:r>
            <a:r>
              <a:rPr lang="en-IN" dirty="0"/>
              <a:t>( 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51" y="1151807"/>
            <a:ext cx="7148223" cy="157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6B646E-BC51-E6A7-8F7F-965DD151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 a File for Writing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228" y="1044685"/>
            <a:ext cx="6384897" cy="21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08A48B7-0DFE-7BFF-645B-975E0D79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same file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69" y="1185876"/>
            <a:ext cx="7013050" cy="20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2EFEE3-652F-B54E-514A-FAF2D05E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F655F9E-890B-76A2-FB32-52AA263A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&amp; Writing Files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374" y="1091759"/>
            <a:ext cx="6416703" cy="169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F2D02E8-61FC-5A54-3C4F-22F2AD80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&amp; Writing Files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909" y="1159070"/>
            <a:ext cx="7354956" cy="96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26A71BE-7655-FB18-86C6-CD6BB02C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&amp; Writing Files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12" y="1144214"/>
            <a:ext cx="7005099" cy="181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D73BA60-F55D-F329-BF6F-735A8776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18" y="1454785"/>
            <a:ext cx="5931673" cy="73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F196663-47B9-20A8-085E-698F4975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for loop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267" y="1266328"/>
            <a:ext cx="5744072" cy="128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5FD5CB4-A3C7-3C52-51C9-8ABF51CC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Closing a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812" y="1279829"/>
            <a:ext cx="6551875" cy="78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FD7F717-8A43-11C7-93A8-52B2C075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Read( 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23" y="1147058"/>
            <a:ext cx="6957419" cy="155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5B51A2E-71A0-76DA-56A2-A421755A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329" y="1286731"/>
            <a:ext cx="7062387" cy="13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31B9FC4-21E3-8F67-040E-19AA73BB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43</Words>
  <Application>Microsoft Office PowerPoint</Application>
  <PresentationFormat>On-screen Show (16:9)</PresentationFormat>
  <Paragraphs>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Simple Light</vt:lpstr>
      <vt:lpstr>File Handling in Python</vt:lpstr>
      <vt:lpstr>Reading &amp; Writing Files</vt:lpstr>
      <vt:lpstr>Reading &amp; Writing Files</vt:lpstr>
      <vt:lpstr>Reading &amp; Writing Files</vt:lpstr>
      <vt:lpstr>Opening a File</vt:lpstr>
      <vt:lpstr>Using for loop</vt:lpstr>
      <vt:lpstr>Closing a file</vt:lpstr>
      <vt:lpstr>Read( )</vt:lpstr>
      <vt:lpstr>Displaying</vt:lpstr>
      <vt:lpstr>readlines( )</vt:lpstr>
      <vt:lpstr>Opening  a File for Writing</vt:lpstr>
      <vt:lpstr>Reading the same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2023-03-17T13:30:07Z</dcterms:modified>
</cp:coreProperties>
</file>