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398" r:id="rId3"/>
    <p:sldId id="399" r:id="rId4"/>
    <p:sldId id="400" r:id="rId5"/>
    <p:sldId id="401" r:id="rId6"/>
    <p:sldId id="402" r:id="rId7"/>
    <p:sldId id="403" r:id="rId8"/>
    <p:sldId id="396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88361" autoAdjust="0"/>
  </p:normalViewPr>
  <p:slideViewPr>
    <p:cSldViewPr snapToGrid="0">
      <p:cViewPr varScale="1">
        <p:scale>
          <a:sx n="73" d="100"/>
          <a:sy n="73" d="100"/>
        </p:scale>
        <p:origin x="107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254514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254514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082699"/>
            <a:ext cx="8520600" cy="978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89377"/>
            <a:ext cx="77043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 u="none" strike="noStrike" cap="none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37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57200" y="862077"/>
            <a:ext cx="8375100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739589"/>
            <a:ext cx="8520600" cy="1057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in Python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rame 2"/>
          <p:cNvSpPr/>
          <p:nvPr/>
        </p:nvSpPr>
        <p:spPr>
          <a:xfrm>
            <a:off x="0" y="357809"/>
            <a:ext cx="373711" cy="28624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90E491FD-2997-3202-8935-CD11BB89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Names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25" y="1122791"/>
            <a:ext cx="5685563" cy="137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57809"/>
            <a:ext cx="373711" cy="28624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247D69DC-686D-3347-442D-72939D657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Names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826" y="1132647"/>
            <a:ext cx="5421053" cy="163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57809"/>
            <a:ext cx="373711" cy="28624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D0B118B-AD4E-7105-94B8-5647232DB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Names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057" y="1299624"/>
            <a:ext cx="5339022" cy="164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57809"/>
            <a:ext cx="373711" cy="28624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A80997F-363C-5FA7-05E4-D4A043B87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Names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242" y="1345178"/>
            <a:ext cx="5463457" cy="111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57809"/>
            <a:ext cx="373711" cy="28624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E0885F4-EB3A-ECC9-B8F7-0A24EFCB6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Names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6323" y="1190073"/>
            <a:ext cx="5097642" cy="171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57809"/>
            <a:ext cx="373711" cy="28624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D3C23A8-7F12-F7EA-B544-1403A6830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Names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246" y="1143056"/>
            <a:ext cx="4817185" cy="222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rame 3"/>
          <p:cNvSpPr/>
          <p:nvPr/>
        </p:nvSpPr>
        <p:spPr>
          <a:xfrm>
            <a:off x="0" y="357809"/>
            <a:ext cx="373711" cy="28624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ED870B8-AF42-8702-B137-05BB6D81B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0;p15"/>
          <p:cNvSpPr txBox="1">
            <a:spLocks/>
          </p:cNvSpPr>
          <p:nvPr/>
        </p:nvSpPr>
        <p:spPr>
          <a:xfrm>
            <a:off x="2899776" y="2092330"/>
            <a:ext cx="3344449" cy="95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1" i="0" u="none" strike="noStrike" cap="none" dirty="0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95A82"/>
                </a:solidFill>
                <a:effectLst/>
                <a:uLnTx/>
                <a:uFillTx/>
                <a:latin typeface="Calibri" charset="0"/>
                <a:cs typeface="Calibri" charset="0"/>
                <a:sym typeface="Corbel"/>
              </a:rPr>
              <a:t>Thank You</a:t>
            </a:r>
          </a:p>
        </p:txBody>
      </p:sp>
      <p:sp>
        <p:nvSpPr>
          <p:cNvPr id="4" name="Frame 3"/>
          <p:cNvSpPr/>
          <p:nvPr/>
        </p:nvSpPr>
        <p:spPr>
          <a:xfrm>
            <a:off x="0" y="357809"/>
            <a:ext cx="373711" cy="28624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CF0A329-7E73-D6CF-E893-9D42E92EB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5331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3747</TotalTime>
  <Words>17</Words>
  <Application>Microsoft Office PowerPoint</Application>
  <PresentationFormat>On-screen Show (16:9)</PresentationFormat>
  <Paragraphs>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Simple Light</vt:lpstr>
      <vt:lpstr>Variables in Python</vt:lpstr>
      <vt:lpstr>Variable Names</vt:lpstr>
      <vt:lpstr>Variable Names</vt:lpstr>
      <vt:lpstr>Variable Names</vt:lpstr>
      <vt:lpstr>Variable Names</vt:lpstr>
      <vt:lpstr>Variable Names</vt:lpstr>
      <vt:lpstr>Variable Names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Sanchi Meheshwari</dc:creator>
  <cp:lastModifiedBy>Gopinath P</cp:lastModifiedBy>
  <cp:revision>142</cp:revision>
  <dcterms:modified xsi:type="dcterms:W3CDTF">2023-03-17T13:20:40Z</dcterms:modified>
</cp:coreProperties>
</file>