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98" r:id="rId3"/>
    <p:sldId id="399" r:id="rId4"/>
    <p:sldId id="400" r:id="rId5"/>
    <p:sldId id="401" r:id="rId6"/>
    <p:sldId id="402" r:id="rId7"/>
    <p:sldId id="39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Tuples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DE1CD53-BD5F-803F-6920-6BDD3275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Tuples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179" y="1026960"/>
            <a:ext cx="6305384" cy="19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06518C2-90E1-D975-F4AF-CE8DB91B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err="1"/>
              <a:t>tuple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80" y="1413675"/>
            <a:ext cx="6375428" cy="99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BC9C8F4-E175-A507-D4FD-AC391306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a </a:t>
            </a:r>
            <a:r>
              <a:rPr lang="en-IN" dirty="0" err="1"/>
              <a:t>tuple</a:t>
            </a:r>
            <a:r>
              <a:rPr lang="en-IN" dirty="0"/>
              <a:t> using Index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533" y="1184358"/>
            <a:ext cx="5900667" cy="67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6D9C729-92B1-CA44-9A2C-7E7A1ACB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a </a:t>
            </a:r>
            <a:r>
              <a:rPr lang="en-IN" dirty="0" err="1"/>
              <a:t>tuple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44" y="1343439"/>
            <a:ext cx="6691878" cy="81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1288EF3-5554-EDD3-7A20-839656A3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13" y="1145678"/>
            <a:ext cx="5934446" cy="147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0FE4F07-218B-CFA4-5E6C-44D36308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57809"/>
            <a:ext cx="357809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15456AF-520E-DF39-D3A6-78BCCB12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18</Words>
  <Application>Microsoft Office PowerPoint</Application>
  <PresentationFormat>On-screen Show (16:9)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Simple Light</vt:lpstr>
      <vt:lpstr>Tuples in Python</vt:lpstr>
      <vt:lpstr>Tuples</vt:lpstr>
      <vt:lpstr>Creating a tuple</vt:lpstr>
      <vt:lpstr>Accessing a tuple using Index</vt:lpstr>
      <vt:lpstr>Slicing a tuple</vt:lpstr>
      <vt:lpstr>Tuple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2023-03-17T13:23:17Z</dcterms:modified>
</cp:coreProperties>
</file>