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398" r:id="rId3"/>
    <p:sldId id="399" r:id="rId4"/>
    <p:sldId id="396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88361" autoAdjust="0"/>
  </p:normalViewPr>
  <p:slideViewPr>
    <p:cSldViewPr snapToGrid="0">
      <p:cViewPr varScale="1">
        <p:scale>
          <a:sx n="73" d="100"/>
          <a:sy n="73" d="100"/>
        </p:scale>
        <p:origin x="1072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9254514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9254514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2082699"/>
            <a:ext cx="8520600" cy="9781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Google Shape;15;p27"/>
          <p:cNvSpPr txBox="1"/>
          <p:nvPr userDrawn="1"/>
        </p:nvSpPr>
        <p:spPr>
          <a:xfrm>
            <a:off x="0" y="0"/>
            <a:ext cx="381000" cy="51435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;p27"/>
          <p:cNvSpPr txBox="1"/>
          <p:nvPr userDrawn="1"/>
        </p:nvSpPr>
        <p:spPr>
          <a:xfrm>
            <a:off x="0" y="514350"/>
            <a:ext cx="381000" cy="51435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289377"/>
            <a:ext cx="77043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 i="0" u="none" strike="noStrike" cap="none">
                <a:solidFill>
                  <a:srgbClr val="095A82"/>
                </a:solidFill>
                <a:latin typeface="Calibri" charset="0"/>
                <a:ea typeface="Calibri" charset="0"/>
                <a:cs typeface="Calibri" charset="0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37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Google Shape;15;p27"/>
          <p:cNvSpPr txBox="1"/>
          <p:nvPr userDrawn="1"/>
        </p:nvSpPr>
        <p:spPr>
          <a:xfrm>
            <a:off x="0" y="0"/>
            <a:ext cx="381000" cy="51435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;p27"/>
          <p:cNvSpPr txBox="1"/>
          <p:nvPr userDrawn="1"/>
        </p:nvSpPr>
        <p:spPr>
          <a:xfrm>
            <a:off x="0" y="514350"/>
            <a:ext cx="381000" cy="51435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457200" y="862077"/>
            <a:ext cx="8375100" cy="0"/>
          </a:xfrm>
          <a:prstGeom prst="line">
            <a:avLst/>
          </a:prstGeom>
          <a:noFill/>
          <a:ln w="28575" cap="flat" cmpd="sng" algn="ctr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739589"/>
            <a:ext cx="8520600" cy="10575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If-else statement in Python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rame 3"/>
          <p:cNvSpPr/>
          <p:nvPr/>
        </p:nvSpPr>
        <p:spPr>
          <a:xfrm>
            <a:off x="0" y="317555"/>
            <a:ext cx="369735" cy="373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F36CAA74-925A-7B88-0574-9EC660235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 else statement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007" y="1038197"/>
            <a:ext cx="6687047" cy="2195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33457"/>
            <a:ext cx="373711" cy="373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3C0DF91-3294-88C4-124D-67F69DFD3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861" y="1119229"/>
            <a:ext cx="6813399" cy="2124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33457"/>
            <a:ext cx="373711" cy="373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8EE9120-1EA2-E192-8C34-4D6C7DA13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0;p15"/>
          <p:cNvSpPr txBox="1">
            <a:spLocks/>
          </p:cNvSpPr>
          <p:nvPr/>
        </p:nvSpPr>
        <p:spPr>
          <a:xfrm>
            <a:off x="2899776" y="2092330"/>
            <a:ext cx="3344449" cy="95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200" b="1" i="0" u="none" strike="noStrike" cap="none" dirty="0">
                <a:solidFill>
                  <a:srgbClr val="095A82"/>
                </a:solidFill>
                <a:latin typeface="Calibri" charset="0"/>
                <a:ea typeface="Calibri" charset="0"/>
                <a:cs typeface="Calibri" charset="0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95A82"/>
                </a:solidFill>
                <a:effectLst/>
                <a:uLnTx/>
                <a:uFillTx/>
                <a:latin typeface="Calibri" charset="0"/>
                <a:cs typeface="Calibri" charset="0"/>
                <a:sym typeface="Corbel"/>
              </a:rPr>
              <a:t>Thank You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F45C0A71-0FFE-62C3-1D8D-80E292455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5331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3727</TotalTime>
  <Words>10</Words>
  <Application>Microsoft Office PowerPoint</Application>
  <PresentationFormat>On-screen Show (16:9)</PresentationFormat>
  <Paragraphs>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Arial</vt:lpstr>
      <vt:lpstr>Simple Light</vt:lpstr>
      <vt:lpstr>If-else statement in Python</vt:lpstr>
      <vt:lpstr>If else statement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</dc:title>
  <dc:creator>Sanchi Meheshwari</dc:creator>
  <cp:lastModifiedBy>Gopinath P</cp:lastModifiedBy>
  <cp:revision>143</cp:revision>
  <dcterms:modified xsi:type="dcterms:W3CDTF">2023-03-17T13:25:44Z</dcterms:modified>
</cp:coreProperties>
</file>