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398" r:id="rId3"/>
    <p:sldId id="399" r:id="rId4"/>
    <p:sldId id="400" r:id="rId5"/>
    <p:sldId id="401" r:id="rId6"/>
    <p:sldId id="403" r:id="rId7"/>
    <p:sldId id="39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statement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rame 5"/>
          <p:cNvSpPr/>
          <p:nvPr/>
        </p:nvSpPr>
        <p:spPr>
          <a:xfrm>
            <a:off x="0" y="3180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1261C62-DADF-2F94-817F-B7CAA524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94" y="1113155"/>
            <a:ext cx="6066845" cy="212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180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5C842C8-3AB7-126E-09DF-D09931B0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348" y="1240431"/>
            <a:ext cx="5836257" cy="207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180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2725A00-06D5-3DAE-5A01-275045D4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202" y="1279497"/>
            <a:ext cx="7545788" cy="58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180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613FBB-E524-47FD-5325-E12E0A14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statement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910" y="1067849"/>
            <a:ext cx="7251590" cy="184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180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58C0052-2540-09E8-73D3-847E4885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20" y="1236014"/>
            <a:ext cx="7704814" cy="15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180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F33BE0C-ADAE-256B-7A24-063153F7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180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C14F5A7-D7DB-0CE6-BC51-EA3A4118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15</Words>
  <Application>Microsoft Office PowerPoint</Application>
  <PresentationFormat>On-screen Show (16:9)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Simple Light</vt:lpstr>
      <vt:lpstr>If statement in Python</vt:lpstr>
      <vt:lpstr>Boolean Expressions</vt:lpstr>
      <vt:lpstr>Boolean Expressions</vt:lpstr>
      <vt:lpstr>Boolean Expressions</vt:lpstr>
      <vt:lpstr>If statement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143</cp:revision>
  <dcterms:modified xsi:type="dcterms:W3CDTF">2023-03-17T13:26:10Z</dcterms:modified>
</cp:coreProperties>
</file>