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125C-A1BD-45B4-86E5-2B0BA0A14ADD}" type="datetimeFigureOut">
              <a:rPr lang="en-US" smtClean="0"/>
              <a:t>1/3/2021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DE2F-98D9-4C7D-8B10-D199FE3E72E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theory-of-semiconductor/" TargetMode="External"/><Relationship Id="rId2" Type="http://schemas.openxmlformats.org/officeDocument/2006/relationships/hyperlink" Target="https://www.electrical4u.com/electrical-conduc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ectrical4u.com/what-is-magnetic-field/" TargetMode="External"/><Relationship Id="rId4" Type="http://schemas.openxmlformats.org/officeDocument/2006/relationships/hyperlink" Target="https://www.electrical4u.com/electrical-insulator-insulating-material-porcelain-glass-polymer-insula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60007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Based on the properties and applications the electrical engineering materials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categorized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as below: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Conductors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– i.e. Silver, Copper, Gold,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Aluminum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In a typical conductor, like copper, electrons carry the current and act as the charge carrier.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Semiconductors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– i.e. Germanium, Silicon,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GaAs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In semiconductors, both electrons and holes act as charge carriers. By controlling the doping of the semiconductor, the conductivity and the charge carrier are tailored to be either electron or hole based.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Insulators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– Plastics, Rubbers, Mica, Insulating Papers etc.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An insulator is a material that does not conduct electrical current. Insulating materials include paper, plastic, rubber, glass and air.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Magnetic materials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– Iron, Silicon steel, Alnico, ferrites etc.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thota karthik</dc:creator>
  <cp:lastModifiedBy>thota karthik</cp:lastModifiedBy>
  <cp:revision>1</cp:revision>
  <dcterms:created xsi:type="dcterms:W3CDTF">2021-01-03T14:55:23Z</dcterms:created>
  <dcterms:modified xsi:type="dcterms:W3CDTF">2021-01-03T14:56:01Z</dcterms:modified>
</cp:coreProperties>
</file>