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5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2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25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8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9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7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1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3379A3-E676-481A-81A9-27CA26BB4D7C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5643-285F-427F-9B67-F2A64056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6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4FD2-A2E9-3FE4-188E-42996DDA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726" y="2139885"/>
            <a:ext cx="7826108" cy="3035429"/>
          </a:xfrm>
        </p:spPr>
        <p:txBody>
          <a:bodyPr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Moguloju Sai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20K91A6726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TKR College of Engineering and Technology, Hyderabad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9398053071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saimoguloju2@gmail.com</a:t>
            </a:r>
          </a:p>
        </p:txBody>
      </p:sp>
    </p:spTree>
    <p:extLst>
      <p:ext uri="{BB962C8B-B14F-4D97-AF65-F5344CB8AC3E}">
        <p14:creationId xmlns:p14="http://schemas.microsoft.com/office/powerpoint/2010/main" val="2785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B78-7D37-3561-5D9A-B82DB486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07010"/>
            <a:ext cx="9482989" cy="5541389"/>
          </a:xfrm>
        </p:spPr>
        <p:txBody>
          <a:bodyPr/>
          <a:lstStyle/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Impression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provides a clear visual representation of the daily fluctuations in "Entry" and "Exit" movements within the specified timeframe. The use of distinct lines and clear labeling enhances data interpretation.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y-axis is labeled "Number of Movements," the specific units (e.g., count, percentage) are not explicitly mentioned.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number of data points is not visible due to the image resolution.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The graph's context (e.g., what type of movements are being tracked) is not provided within the image itself.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0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9348-1084-40A9-397B-8AFC9549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52718"/>
            <a:ext cx="9023312" cy="848181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Task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037E-010B-899B-122B-20EDC360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0140"/>
            <a:ext cx="9897768" cy="3948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Threat Assessment and Recommendations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Assessment Summary: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Activity: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indicates consistent low-level activity at all border posts (Alpha, Bravo, Charlie, Delta, Echo) throughout the observed period (March 2024 - May 2024).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Trends: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apparent trends or patterns suggesting an increase or decrease in activity at any specific border post.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High-Threat Events: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incidents with a high threat level were recorded during this timeframe.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10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55C5-9166-151E-8FD4-7C75F5D1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1666"/>
            <a:ext cx="9718659" cy="44667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Vigilance: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monitoring activity at all border posts for any potential changes or anomalies.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Gathering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 intelligence efforts to gather additional information on potential threats and actors operating in the region.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Cross-Border Collaboration: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collaboration with neighboring countries to share information and coordinate counter-threat measures.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Upgrades: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use of advanced surveillance and detection technologies to improve border security.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Assessment: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periodic threat assessments to stay updated on the evolving situation.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9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438C-1490-B4C3-C02B-458DCBF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998" y="207391"/>
            <a:ext cx="9895002" cy="942679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C1F0B-8593-3D25-0324-4D57AE65B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998" y="1470581"/>
            <a:ext cx="9895002" cy="3787218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 Patterns:</a:t>
            </a:r>
            <a:endParaRPr lang="en-IN" sz="5600" kern="100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Predominant linear movement along major roads (NH9, outer ring road).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activity within residential areas (sector 3).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Hotspots:</a:t>
            </a:r>
            <a:endParaRPr lang="en-IN" sz="5600" kern="100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of NH9 and outer ring road.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Mangolpur</a:t>
            </a: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5600" kern="1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khurd</a:t>
            </a: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area.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Anomalies and Potential </a:t>
            </a:r>
            <a:r>
              <a:rPr lang="en-IN" sz="5600" b="1" kern="1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56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hreats:</a:t>
            </a:r>
            <a:endParaRPr lang="en-IN" sz="5600" kern="100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Isolated movement outside the main road network near </a:t>
            </a:r>
            <a:r>
              <a:rPr lang="en-IN" sz="5600" kern="1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naharpur</a:t>
            </a: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requires further investigation.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activity in sector 3 warrants monitoring.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IN" sz="56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5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449F-44CD-0533-D869-D5FBE56A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565608"/>
            <a:ext cx="10162096" cy="608971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1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surveillance: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hotspots, isolated movement points, and areas with concentrated activity.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investigation: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data to establish baselines for movement patterns and identify anomalies.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Considerations: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Quality: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accuracy and completeness of the data will significantly impact the analysis.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Factor: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Understanding the time frame covered by the data is crucial for identifying patterns and anomalies.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Ground Truth Verification: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On-ground verification can help corroborate the findings and identify potential discrepancies.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27A-693D-532F-263E-8ACC5CE2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3" y="518474"/>
            <a:ext cx="9405702" cy="810705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3327-D816-C566-1CCE-FAD5CB4A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29179"/>
            <a:ext cx="9404722" cy="49207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 Patterns: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Predominant linear movement along major roads (NH9, Outer Ring Road).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activity within residential areas (Sector 3).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New: Concentrated activity around HL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Parwana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Road and Road Number 54.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Hotspots: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of NH9 and Outer Ring Road.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Mangolpur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Khurd area.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New: Area around HL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Parwana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Road and Road Number 54.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06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2796-40BC-05E2-602B-CE30DE2C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735290"/>
            <a:ext cx="9605914" cy="5513109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Anomalies and Potential Threats: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Isolated movement outside the main road network near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Naharpur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requires further investigation.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activity in Sector 3 warrants monitoring.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New: The concentrated activity around HL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Parwana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Road and Road Number 54 is an anomaly requiring further investigation.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surveillance: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hotspots, isolated movement points, and areas with concentrated activity, especially around 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HL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Parwana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Road and Road Number 54.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investigation: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data to establish baselines for movement patterns and identify anomalies.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Detailed analysis: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in-depth analysis of the concentrated activity around HL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Parwana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Road and Road Number 54 to understand its nature and potential implications.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A89B-7712-5A7B-498B-0D42DCCF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315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E562-A70D-B813-CD62-77B3E2CD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45" y="1488851"/>
            <a:ext cx="8946541" cy="47118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Counts by Location and Type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summarizes the number of entries and exits recorded at each border post: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630C6B-E826-76B4-BFB6-C7AE8114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15746"/>
              </p:ext>
            </p:extLst>
          </p:nvPr>
        </p:nvGraphicFramePr>
        <p:xfrm>
          <a:off x="1606850" y="2782505"/>
          <a:ext cx="5859179" cy="2058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21428757"/>
                    </a:ext>
                  </a:extLst>
                </a:gridCol>
                <a:gridCol w="1716972">
                  <a:extLst>
                    <a:ext uri="{9D8B030D-6E8A-4147-A177-3AD203B41FA5}">
                      <a16:colId xmlns:a16="http://schemas.microsoft.com/office/drawing/2014/main" val="704686540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700070194"/>
                    </a:ext>
                  </a:extLst>
                </a:gridCol>
              </a:tblGrid>
              <a:tr h="336362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55307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Post Alpha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1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Post Bravo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Post 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Post 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2002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Post 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0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BFE5-BB30-418F-3E4A-636923BB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867266"/>
            <a:ext cx="8946541" cy="5352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and Potential Insights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Post Echo consistently recorded more entries than exits, suggesting a potential imbalance in movement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periods of no recorded movement, particularly in March and May. This could be due to various factors such as data collection gaps or actual changes in activity levels.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could involve calculating average daily movements, identifying peak movement periods, and comparing movement patterns across different border posts.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4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E553-5D30-290A-BBA5-3B3B10E8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Temporal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93794-F90B-967C-F0E1-5AE7880BC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02" y="1584479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22598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D6B0-6C23-869C-E27F-13E5EE41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0070"/>
            <a:ext cx="9888342" cy="509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presents a line graph titled "Daily Movement Analysis." It visualizes the number of "Entry" and "Exit" movements over a period spanning from March 1, 2024, to May 1, 2024.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Type: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graph with two lines representing "Entry" and "Exit" movements.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time, with dates marked at intervals.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"Number of Movements," scaled from 0.0 to 1.0.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displays numerous data points connected by lines for both "Entry" and "Exit" movements.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lines fluctuate, showing peaks and valleys throughout the plotted period.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box in the top right corner clarifies that the blue line signifies "Entry" movements and the orange line represents "Exit" movements.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grid is present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154266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967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Times New Roman</vt:lpstr>
      <vt:lpstr>Wingdings</vt:lpstr>
      <vt:lpstr>Wingdings 3</vt:lpstr>
      <vt:lpstr>Ion</vt:lpstr>
      <vt:lpstr>Name : Moguloju Sai Roll No : 20K91A6726 TKR College of Engineering and Technology, Hyderabad Cell : 9398053071 Email : saimoguloju2@gmail.com</vt:lpstr>
      <vt:lpstr>Task - 1</vt:lpstr>
      <vt:lpstr>PowerPoint Presentation</vt:lpstr>
      <vt:lpstr>Task - 2</vt:lpstr>
      <vt:lpstr>PowerPoint Presentation</vt:lpstr>
      <vt:lpstr>Task - 3</vt:lpstr>
      <vt:lpstr>PowerPoint Presentation</vt:lpstr>
      <vt:lpstr>Temporal Analysis:</vt:lpstr>
      <vt:lpstr>PowerPoint Presentation</vt:lpstr>
      <vt:lpstr>PowerPoint Presentation</vt:lpstr>
      <vt:lpstr> Task - 4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MOGULOJU SAI</dc:creator>
  <cp:lastModifiedBy>MOGULOJU SAI</cp:lastModifiedBy>
  <cp:revision>3</cp:revision>
  <dcterms:created xsi:type="dcterms:W3CDTF">2024-08-16T06:42:41Z</dcterms:created>
  <dcterms:modified xsi:type="dcterms:W3CDTF">2024-08-16T07:46:49Z</dcterms:modified>
</cp:coreProperties>
</file>