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4400213"/>
  <p:notesSz cx="6858000" cy="9144000"/>
  <p:defaultTextStyle>
    <a:defPPr>
      <a:defRPr lang="pt-BR"/>
    </a:defPPr>
    <a:lvl1pPr marL="0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1pPr>
    <a:lvl2pPr marL="676672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2pPr>
    <a:lvl3pPr marL="1353343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3pPr>
    <a:lvl4pPr marL="2030015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4pPr>
    <a:lvl5pPr marL="2706687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5pPr>
    <a:lvl6pPr marL="3383359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6pPr>
    <a:lvl7pPr marL="4060030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7pPr>
    <a:lvl8pPr marL="4736702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8pPr>
    <a:lvl9pPr marL="5413374" algn="l" defTabSz="1353343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E60"/>
    <a:srgbClr val="F6A8A8"/>
    <a:srgbClr val="ED5555"/>
    <a:srgbClr val="EC5044"/>
    <a:srgbClr val="FF4B4B"/>
    <a:srgbClr val="E92727"/>
    <a:srgbClr val="FDFDFD"/>
    <a:srgbClr val="FF5353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032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93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01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5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14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2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4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08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4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7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3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7092-48A4-4A57-A4FB-8E045BDEC7DF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2AE53-AE26-4984-8FCB-FE4B714125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5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3085" y="3281187"/>
            <a:ext cx="3988833" cy="76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045"/>
          </a:p>
        </p:txBody>
      </p:sp>
      <p:sp>
        <p:nvSpPr>
          <p:cNvPr id="5" name="Retângulo 4"/>
          <p:cNvSpPr/>
          <p:nvPr/>
        </p:nvSpPr>
        <p:spPr>
          <a:xfrm flipH="1">
            <a:off x="499673" y="3300910"/>
            <a:ext cx="3972245" cy="1597144"/>
          </a:xfrm>
          <a:prstGeom prst="rect">
            <a:avLst/>
          </a:prstGeom>
          <a:gradFill>
            <a:gsLst>
              <a:gs pos="0">
                <a:srgbClr val="E92727"/>
              </a:gs>
              <a:gs pos="100000">
                <a:srgbClr val="DE3E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045"/>
          </a:p>
        </p:txBody>
      </p:sp>
      <p:sp>
        <p:nvSpPr>
          <p:cNvPr id="6" name="CaixaDeTexto 5"/>
          <p:cNvSpPr txBox="1"/>
          <p:nvPr/>
        </p:nvSpPr>
        <p:spPr>
          <a:xfrm>
            <a:off x="483083" y="3571852"/>
            <a:ext cx="2612475" cy="1042273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6173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DengXian" panose="02010600030101010101" pitchFamily="2" charset="-122"/>
                <a:cs typeface="Courier New" panose="02070309020205020404" pitchFamily="49" charset="0"/>
              </a:rPr>
              <a:t>RANKING</a:t>
            </a:r>
            <a:endParaRPr lang="pt-BR" sz="6173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DengXia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52" y="3571856"/>
            <a:ext cx="1011272" cy="101127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33032" y="5585270"/>
            <a:ext cx="5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POS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314701" y="5585271"/>
            <a:ext cx="7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NOME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708115" y="5574607"/>
            <a:ext cx="5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PTS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733028" y="6061935"/>
            <a:ext cx="3529491" cy="609112"/>
            <a:chOff x="862642" y="2361361"/>
            <a:chExt cx="3088256" cy="532964"/>
          </a:xfrm>
        </p:grpSpPr>
        <p:sp>
          <p:nvSpPr>
            <p:cNvPr id="8" name="Retângulo 7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solidFill>
              <a:srgbClr val="ED555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862642" y="2435300"/>
              <a:ext cx="508956" cy="388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371598" y="2492376"/>
              <a:ext cx="1561451" cy="29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Albert </a:t>
              </a:r>
              <a:r>
                <a:rPr lang="pt-BR" sz="1600" u="sng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Eisnten</a:t>
              </a:r>
              <a:endParaRPr lang="pt-BR" sz="3045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65802" y="2497040"/>
              <a:ext cx="485096" cy="29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pt-BR" sz="30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733028" y="6751603"/>
            <a:ext cx="3529491" cy="609112"/>
            <a:chOff x="862642" y="2361361"/>
            <a:chExt cx="3088256" cy="532964"/>
          </a:xfrm>
          <a:solidFill>
            <a:srgbClr val="DE3E60"/>
          </a:solidFill>
        </p:grpSpPr>
        <p:sp>
          <p:nvSpPr>
            <p:cNvPr id="25" name="Retângulo 24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grpFill/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62642" y="2435300"/>
              <a:ext cx="508956" cy="3885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71598" y="2492376"/>
              <a:ext cx="1561451" cy="296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Isaac Newton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465802" y="2497040"/>
              <a:ext cx="485096" cy="296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33028" y="7441270"/>
            <a:ext cx="3529491" cy="609111"/>
            <a:chOff x="862642" y="2361361"/>
            <a:chExt cx="3088256" cy="532964"/>
          </a:xfrm>
        </p:grpSpPr>
        <p:sp>
          <p:nvSpPr>
            <p:cNvPr id="30" name="Retângulo 29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solidFill>
              <a:srgbClr val="ED555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62642" y="2435300"/>
              <a:ext cx="508956" cy="38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371598" y="2492376"/>
              <a:ext cx="1561451" cy="29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Max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Plank</a:t>
              </a:r>
              <a:endPara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465802" y="2497040"/>
              <a:ext cx="485096" cy="29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</a:t>
              </a:r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33028" y="8133764"/>
            <a:ext cx="3529491" cy="609111"/>
            <a:chOff x="862642" y="2361361"/>
            <a:chExt cx="3088256" cy="532964"/>
          </a:xfrm>
          <a:solidFill>
            <a:srgbClr val="DE3E60"/>
          </a:solidFill>
        </p:grpSpPr>
        <p:sp>
          <p:nvSpPr>
            <p:cNvPr id="40" name="Retângulo 39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grpFill/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862642" y="2435300"/>
              <a:ext cx="508956" cy="38857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371598" y="2492376"/>
              <a:ext cx="2094204" cy="296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Stephen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Hawkings</a:t>
              </a:r>
              <a:endPara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465802" y="2497040"/>
              <a:ext cx="485096" cy="2962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729342" y="8826260"/>
            <a:ext cx="3529491" cy="609111"/>
            <a:chOff x="862642" y="2361361"/>
            <a:chExt cx="3088256" cy="532964"/>
          </a:xfrm>
        </p:grpSpPr>
        <p:sp>
          <p:nvSpPr>
            <p:cNvPr id="60" name="Retângulo 59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solidFill>
              <a:srgbClr val="ED555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62642" y="2435300"/>
              <a:ext cx="508956" cy="388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371598" y="2492376"/>
              <a:ext cx="1561451" cy="29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Max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Plank</a:t>
              </a:r>
              <a:endPara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465802" y="2497040"/>
              <a:ext cx="485096" cy="29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</a:p>
          </p:txBody>
        </p:sp>
      </p:grpSp>
      <p:sp>
        <p:nvSpPr>
          <p:cNvPr id="64" name="CaixaDeTexto 63"/>
          <p:cNvSpPr txBox="1"/>
          <p:nvPr/>
        </p:nvSpPr>
        <p:spPr>
          <a:xfrm>
            <a:off x="729341" y="5095668"/>
            <a:ext cx="11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SALA: 001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2247115" y="5092884"/>
            <a:ext cx="223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TEMPO RESTANTE: 01:32s</a:t>
            </a:r>
          </a:p>
        </p:txBody>
      </p:sp>
      <p:cxnSp>
        <p:nvCxnSpPr>
          <p:cNvPr id="67" name="Conector reto 66"/>
          <p:cNvCxnSpPr/>
          <p:nvPr/>
        </p:nvCxnSpPr>
        <p:spPr>
          <a:xfrm>
            <a:off x="729345" y="5544164"/>
            <a:ext cx="35294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5235961" y="3746327"/>
            <a:ext cx="8551018" cy="630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045"/>
          </a:p>
        </p:txBody>
      </p:sp>
      <p:sp>
        <p:nvSpPr>
          <p:cNvPr id="69" name="Retângulo 68"/>
          <p:cNvSpPr/>
          <p:nvPr/>
        </p:nvSpPr>
        <p:spPr>
          <a:xfrm flipH="1">
            <a:off x="5267099" y="3768629"/>
            <a:ext cx="8519879" cy="839605"/>
          </a:xfrm>
          <a:prstGeom prst="rect">
            <a:avLst/>
          </a:prstGeom>
          <a:gradFill>
            <a:gsLst>
              <a:gs pos="0">
                <a:srgbClr val="E92727"/>
              </a:gs>
              <a:gs pos="100000">
                <a:srgbClr val="DE3E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3045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418" y="3917006"/>
            <a:ext cx="542838" cy="542838"/>
          </a:xfrm>
          <a:prstGeom prst="rect">
            <a:avLst/>
          </a:prstGeom>
        </p:spPr>
      </p:pic>
      <p:sp>
        <p:nvSpPr>
          <p:cNvPr id="72" name="CaixaDeTexto 71"/>
          <p:cNvSpPr txBox="1"/>
          <p:nvPr/>
        </p:nvSpPr>
        <p:spPr>
          <a:xfrm>
            <a:off x="5337790" y="3811407"/>
            <a:ext cx="2005985" cy="725455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114" b="1" dirty="0" smtClean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  <a:ea typeface="DengXian" panose="02010600030101010101" pitchFamily="2" charset="-122"/>
                <a:cs typeface="Courier New" panose="02070309020205020404" pitchFamily="49" charset="0"/>
              </a:rPr>
              <a:t>RANKING</a:t>
            </a:r>
            <a:endParaRPr lang="pt-BR" sz="4114" b="1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  <a:ea typeface="DengXia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5498398" y="4687002"/>
            <a:ext cx="110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SALA: 001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11523678" y="4685917"/>
            <a:ext cx="199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TEMPO RESTANTE: 01:32s</a:t>
            </a:r>
          </a:p>
        </p:txBody>
      </p:sp>
      <p:cxnSp>
        <p:nvCxnSpPr>
          <p:cNvPr id="75" name="Conector reto 74"/>
          <p:cNvCxnSpPr/>
          <p:nvPr/>
        </p:nvCxnSpPr>
        <p:spPr>
          <a:xfrm>
            <a:off x="5498402" y="5104668"/>
            <a:ext cx="802174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5498402" y="5225389"/>
            <a:ext cx="5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POS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344318" y="5225390"/>
            <a:ext cx="74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NOME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12965736" y="5225390"/>
            <a:ext cx="55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Agency FB" panose="020B0503020202020204" pitchFamily="34" charset="0"/>
              </a:rPr>
              <a:t>PTS</a:t>
            </a:r>
          </a:p>
        </p:txBody>
      </p:sp>
      <p:grpSp>
        <p:nvGrpSpPr>
          <p:cNvPr id="80" name="Grupo 79"/>
          <p:cNvGrpSpPr/>
          <p:nvPr/>
        </p:nvGrpSpPr>
        <p:grpSpPr>
          <a:xfrm>
            <a:off x="5506481" y="5647487"/>
            <a:ext cx="7897547" cy="652785"/>
            <a:chOff x="862642" y="2361361"/>
            <a:chExt cx="3088256" cy="532964"/>
          </a:xfrm>
        </p:grpSpPr>
        <p:sp>
          <p:nvSpPr>
            <p:cNvPr id="81" name="Retângulo 80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solidFill>
              <a:srgbClr val="ED555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862642" y="2435300"/>
              <a:ext cx="508956" cy="36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1190272" y="2478520"/>
              <a:ext cx="1561451" cy="2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Albert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Eisnten</a:t>
              </a:r>
              <a:endParaRPr lang="pt-BR" sz="30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3465802" y="2497040"/>
              <a:ext cx="485096" cy="2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10</a:t>
              </a:r>
              <a:endParaRPr lang="pt-BR" sz="304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5506481" y="6386918"/>
            <a:ext cx="7897547" cy="652785"/>
            <a:chOff x="862642" y="2361361"/>
            <a:chExt cx="3088256" cy="532964"/>
          </a:xfrm>
          <a:solidFill>
            <a:srgbClr val="DE3E60"/>
          </a:solidFill>
        </p:grpSpPr>
        <p:sp>
          <p:nvSpPr>
            <p:cNvPr id="86" name="Retângulo 85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grpFill/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862642" y="2435300"/>
              <a:ext cx="508956" cy="3625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1190272" y="2465080"/>
              <a:ext cx="1561451" cy="276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Isaac Newton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3465802" y="2497040"/>
              <a:ext cx="485096" cy="276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9</a:t>
              </a:r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5506481" y="7126349"/>
            <a:ext cx="7897547" cy="652785"/>
            <a:chOff x="862642" y="2361361"/>
            <a:chExt cx="3088256" cy="532964"/>
          </a:xfrm>
        </p:grpSpPr>
        <p:sp>
          <p:nvSpPr>
            <p:cNvPr id="91" name="Retângulo 90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solidFill>
              <a:srgbClr val="ED555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862642" y="2435300"/>
              <a:ext cx="508956" cy="36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1190272" y="2479746"/>
              <a:ext cx="1561451" cy="2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Max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Plank</a:t>
              </a:r>
              <a:endPara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3465802" y="2497040"/>
              <a:ext cx="485096" cy="2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8</a:t>
              </a:r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5506481" y="7852019"/>
            <a:ext cx="7897547" cy="652785"/>
            <a:chOff x="862642" y="2361361"/>
            <a:chExt cx="3088256" cy="532964"/>
          </a:xfrm>
          <a:solidFill>
            <a:srgbClr val="DE3E60"/>
          </a:solidFill>
        </p:grpSpPr>
        <p:sp>
          <p:nvSpPr>
            <p:cNvPr id="96" name="Retângulo 95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grpFill/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862642" y="2435300"/>
              <a:ext cx="508956" cy="3625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  <a:endParaRPr lang="pt-BR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1190272" y="2479746"/>
              <a:ext cx="2094204" cy="276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Stephen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Hawkings</a:t>
              </a:r>
              <a:endPara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3465802" y="2497040"/>
              <a:ext cx="485096" cy="2764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7</a:t>
              </a:r>
            </a:p>
          </p:txBody>
        </p:sp>
      </p:grpSp>
      <p:grpSp>
        <p:nvGrpSpPr>
          <p:cNvPr id="100" name="Grupo 99"/>
          <p:cNvGrpSpPr/>
          <p:nvPr/>
        </p:nvGrpSpPr>
        <p:grpSpPr>
          <a:xfrm>
            <a:off x="5502795" y="8594278"/>
            <a:ext cx="7897547" cy="652785"/>
            <a:chOff x="862642" y="2361361"/>
            <a:chExt cx="3088256" cy="532964"/>
          </a:xfrm>
        </p:grpSpPr>
        <p:sp>
          <p:nvSpPr>
            <p:cNvPr id="101" name="Retângulo 100"/>
            <p:cNvSpPr/>
            <p:nvPr/>
          </p:nvSpPr>
          <p:spPr>
            <a:xfrm>
              <a:off x="862642" y="2361361"/>
              <a:ext cx="3088256" cy="532964"/>
            </a:xfrm>
            <a:prstGeom prst="rect">
              <a:avLst/>
            </a:prstGeom>
            <a:solidFill>
              <a:srgbClr val="ED5555"/>
            </a:soli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505" tIns="52252" rIns="104505" bIns="522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3045"/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862642" y="2435300"/>
              <a:ext cx="508956" cy="36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86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5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1191713" y="2478520"/>
              <a:ext cx="1561451" cy="2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Max </a:t>
              </a:r>
              <a:r>
                <a:rPr lang="pt-BR" sz="1600" dirty="0" err="1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Plank</a:t>
              </a:r>
              <a:endParaRPr lang="pt-BR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3465802" y="2497040"/>
              <a:ext cx="485096" cy="276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6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6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62</Words>
  <Application>Microsoft Office PowerPoint</Application>
  <PresentationFormat>Personalizar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DengXian</vt:lpstr>
      <vt:lpstr>Agency FB</vt:lpstr>
      <vt:lpstr>Arial</vt:lpstr>
      <vt:lpstr>Calibri</vt:lpstr>
      <vt:lpstr>Calibri Light</vt:lpstr>
      <vt:lpstr>Courier New</vt:lpstr>
      <vt:lpstr>Verdana</vt:lpstr>
      <vt:lpstr>Tema do Office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Saimon</dc:creator>
  <cp:lastModifiedBy>Saimon</cp:lastModifiedBy>
  <cp:revision>10</cp:revision>
  <dcterms:created xsi:type="dcterms:W3CDTF">2019-10-12T23:47:16Z</dcterms:created>
  <dcterms:modified xsi:type="dcterms:W3CDTF">2019-10-13T03:48:58Z</dcterms:modified>
</cp:coreProperties>
</file>