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71e569006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71e569006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1e56900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1e56900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1e569006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1e569006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71e569006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71e569006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71e569006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71e569006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71e64cdd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71e64cdd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71e64cdd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71e64cdd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hanacademy.org/math/algebra/x2f8bb11595b61c86:quadratic-functions-equations/x2f8bb11595b61c86:quadratics-solve-factoring/v/example-1-solving-a-quadratic-equation-by-factoring" TargetMode="External"/><Relationship Id="rId4" Type="http://schemas.openxmlformats.org/officeDocument/2006/relationships/hyperlink" Target="https://www.khanacademy.org/math/algebra/x2f8bb11595b61c86:quadratic-functions-equations/x2f8bb11595b61c86:quadratic-formula-a1/v/using-the-quadratic-formula" TargetMode="External"/><Relationship Id="rId5" Type="http://schemas.openxmlformats.org/officeDocument/2006/relationships/hyperlink" Target="https://www.khanacademy.org/math/algebra2/x2ec2f6f830c9fb89:complex/x2ec2f6f830c9fb89:complex-eq/e/quadratic-formula-with-complex-solu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64100" y="1578400"/>
            <a:ext cx="5590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Quadratics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03925" y="393750"/>
            <a:ext cx="751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Solving quadratic equations by factorisation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437425" y="1567550"/>
            <a:ext cx="339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(dx+f)(ex+g)=0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d*e=a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d*g+e*f=b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f*g=c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5" y="159440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03925" y="393750"/>
            <a:ext cx="7511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Solving quadratic equations by factorisation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437425" y="1567550"/>
            <a:ext cx="3393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(dx+f)(ex+g)=0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dx+f=0 → x= -f/d</a:t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ex+g=0 → x= -g/e</a:t>
            </a:r>
            <a:endParaRPr sz="30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25" y="1594400"/>
            <a:ext cx="4762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0" y="1750125"/>
            <a:ext cx="9144000" cy="32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Answer: 3(x-2)^2-5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3(x^2-4x)+7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3(x^2-4x+4)+c						</a:t>
            </a:r>
            <a:r>
              <a:rPr lang="en" sz="2300">
                <a:highlight>
                  <a:srgbClr val="CC0000"/>
                </a:highlight>
              </a:rPr>
              <a:t>x^2-4x+4=(x-2)^2</a:t>
            </a:r>
            <a:endParaRPr sz="2300">
              <a:highlight>
                <a:srgbClr val="CC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3(x-2)^2+c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/>
              <a:t>c=7-12</a:t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/>
              <a:t>c=-5				Анхны тэгшитгэлтэй тэнцүү болохуйцаар “c”-г олно</a:t>
            </a:r>
            <a:endParaRPr sz="2300"/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1052550" y="433825"/>
            <a:ext cx="7898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44"/>
              <a:t>Completing the square(Бүтэн квадрат ялгах)</a:t>
            </a:r>
            <a:endParaRPr sz="2844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075" y="1130850"/>
            <a:ext cx="7916875" cy="54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66800" y="1484150"/>
            <a:ext cx="41949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There would not be a question of this formula, but the formula is commonly used in another type of questions.</a:t>
            </a:r>
            <a:endParaRPr sz="24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825" y="311725"/>
            <a:ext cx="4479251" cy="447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162300" y="393750"/>
            <a:ext cx="71742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simultaneous equations (one linear and one quadratic)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5918350" y="3152900"/>
            <a:ext cx="2765400" cy="15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You can find a solution by drawing graphs. Intersections are the solution</a:t>
            </a:r>
            <a:endParaRPr sz="2400"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325" y="1393450"/>
            <a:ext cx="7714200" cy="154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8"/>
          <p:cNvSpPr txBox="1"/>
          <p:nvPr/>
        </p:nvSpPr>
        <p:spPr>
          <a:xfrm>
            <a:off x="112325" y="3152900"/>
            <a:ext cx="569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10=a+b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60=a^2-b^2			a=b-10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60=100-20b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30=50-10b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10b=20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b=2     a=8	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128075" y="393750"/>
            <a:ext cx="72084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more complex quadratic equations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29750" y="1594400"/>
            <a:ext cx="8082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can replace a variable  by simpler variable. (see page 16)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For example: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x^4 = y^2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Root of x = 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3^x = y 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34300" y="1419825"/>
            <a:ext cx="8702400" cy="34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3"/>
              </a:rPr>
              <a:t>https://www.khanacademy.org/math/algebra/x2f8bb11595b61c86:quadratic-functions-equations/x2f8bb11595b61c86:quadratics-solve-factoring/v/example-1-solving-a-quadratic-equation-by-factoring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4"/>
              </a:rPr>
              <a:t>https://www.khanacademy.org/math/algebra/x2f8bb11595b61c86:quadratic-functions-equations/x2f8bb11595b61c86:quadratic-formula-a1/v/using-the-quadratic-formula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u="sng">
                <a:solidFill>
                  <a:schemeClr val="hlink"/>
                </a:solidFill>
                <a:hlinkClick r:id="rId5"/>
              </a:rPr>
              <a:t>https://www.khanacademy.org/math/algebra2/x2ec2f6f830c9fb89:complex/x2ec2f6f830c9fb89:complex-eq/e/quadratic-formula-with-complex-solution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