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97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3032" autoAdjust="0"/>
  </p:normalViewPr>
  <p:slideViewPr>
    <p:cSldViewPr>
      <p:cViewPr varScale="1">
        <p:scale>
          <a:sx n="100" d="100"/>
          <a:sy n="100" d="100"/>
        </p:scale>
        <p:origin x="263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5EC23D0-C842-46B2-81F7-785779B80C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BE39C-D36D-4473-84FB-4986E5508D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9C4F1-49E6-4536-BFD1-24AD525F8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19621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340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73D79-8111-4900-9D7B-C06AA284EC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16B01-180A-4716-8DA8-CF4278C84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11612-F772-4609-80BD-30F7C92B0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1FAB9-BAFF-4A7B-90F8-AE5E2F5C89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E2AAC-2A5F-4D5F-AC91-79AC53754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A148C-FE62-4925-8244-D217F9F4B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9584B-C75F-4484-8006-E56AD9E57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658FF-6441-4D27-9F64-7CA6545B0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8F005-8A63-4805-B323-E9615D62B2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72BF-8C3D-4D8A-9B01-35B746C77E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</a:t>
            </a:r>
            <a:r>
              <a:rPr lang="en-US" dirty="0"/>
              <a:t>. James </a:t>
            </a:r>
            <a:r>
              <a:rPr lang="en-US" dirty="0" err="1"/>
              <a:t>Lighthill</a:t>
            </a:r>
            <a:r>
              <a:rPr lang="en-US" dirty="0"/>
              <a:t> (1924-98)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6B01-180A-4716-8DA8-CF4278C840A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0"/>
            <a:ext cx="6837745" cy="518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295400" y="9906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Sir. James Lighthill (1924-98)</vt:lpstr>
    </vt:vector>
  </TitlesOfParts>
  <Company>UTRC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UTRC</dc:creator>
  <cp:lastModifiedBy>skulee</cp:lastModifiedBy>
  <cp:revision>182</cp:revision>
  <dcterms:created xsi:type="dcterms:W3CDTF">2000-12-04T03:34:45Z</dcterms:created>
  <dcterms:modified xsi:type="dcterms:W3CDTF">2016-10-13T17:14:34Z</dcterms:modified>
</cp:coreProperties>
</file>