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8" r:id="rId2"/>
    <p:sldId id="319" r:id="rId3"/>
    <p:sldId id="320" r:id="rId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5"/>
    <a:srgbClr val="C99700"/>
    <a:srgbClr val="EBE123"/>
    <a:srgbClr val="173FE9"/>
    <a:srgbClr val="E7D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925"/>
  </p:normalViewPr>
  <p:slideViewPr>
    <p:cSldViewPr>
      <p:cViewPr varScale="1">
        <p:scale>
          <a:sx n="95" d="100"/>
          <a:sy n="95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276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/>
          <a:lstStyle>
            <a:lvl1pPr algn="r">
              <a:defRPr sz="1200"/>
            </a:lvl1pPr>
          </a:lstStyle>
          <a:p>
            <a:fld id="{6E37C92E-C8FA-41E0-AA9C-2673E626E79D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 anchor="b"/>
          <a:lstStyle>
            <a:lvl1pPr algn="r">
              <a:defRPr sz="1200"/>
            </a:lvl1pPr>
          </a:lstStyle>
          <a:p>
            <a:fld id="{DDECA803-B363-447B-9827-4D06871D9C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/>
          <a:lstStyle>
            <a:lvl1pPr algn="r">
              <a:defRPr sz="1200"/>
            </a:lvl1pPr>
          </a:lstStyle>
          <a:p>
            <a:fld id="{2504D31E-568A-45C5-AC9A-E09F96AB694F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61" tIns="45880" rIns="91761" bIns="458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761" tIns="45880" rIns="91761" bIns="45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761" tIns="45880" rIns="91761" bIns="45880" rtlCol="0" anchor="b"/>
          <a:lstStyle>
            <a:lvl1pPr algn="r">
              <a:defRPr sz="1200"/>
            </a:lvl1pPr>
          </a:lstStyle>
          <a:p>
            <a:fld id="{E2D1992A-214E-4722-B28E-1948F93C4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0"/>
            <a:ext cx="5486400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7150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E5F5-E0E9-43AD-A2D0-7519A50A4DB1}" type="datetimeFigureOut">
              <a:rPr lang="en-US" smtClean="0"/>
              <a:pPr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7618-6D1D-4F79-B925-9F96C2D0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3276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7618-6D1D-4F79-B925-9F96C2D0C3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91440" y="685799"/>
            <a:ext cx="8961120" cy="0"/>
          </a:xfrm>
          <a:prstGeom prst="line">
            <a:avLst/>
          </a:prstGeom>
          <a:ln>
            <a:solidFill>
              <a:srgbClr val="C997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91440" y="640079"/>
            <a:ext cx="8961120" cy="0"/>
          </a:xfrm>
          <a:prstGeom prst="line">
            <a:avLst/>
          </a:prstGeom>
          <a:ln>
            <a:solidFill>
              <a:srgbClr val="0028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91440" y="6507479"/>
            <a:ext cx="8961120" cy="0"/>
          </a:xfrm>
          <a:prstGeom prst="line">
            <a:avLst/>
          </a:prstGeom>
          <a:ln>
            <a:solidFill>
              <a:srgbClr val="C997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91440" y="6553199"/>
            <a:ext cx="8961120" cy="0"/>
          </a:xfrm>
          <a:prstGeom prst="line">
            <a:avLst/>
          </a:prstGeom>
          <a:ln>
            <a:solidFill>
              <a:srgbClr val="00285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 txBox="1">
            <a:spLocks/>
          </p:cNvSpPr>
          <p:nvPr/>
        </p:nvSpPr>
        <p:spPr>
          <a:xfrm>
            <a:off x="228600" y="6419088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6766560" y="6495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67618-6D1D-4F79-B925-9F96C2D0C3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9" name="Picture 2" descr="D:\Users\Logan\Pictures\Icons\UCD_ENG_Logo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-671" r="13345" b="29500"/>
          <a:stretch/>
        </p:blipFill>
        <p:spPr bwMode="auto">
          <a:xfrm>
            <a:off x="8458200" y="18288"/>
            <a:ext cx="627423" cy="5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3" b="23782"/>
          <a:stretch/>
        </p:blipFill>
        <p:spPr>
          <a:xfrm>
            <a:off x="6553200" y="76200"/>
            <a:ext cx="1795914" cy="5135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</a:t>
            </a:r>
            <a:r>
              <a:rPr lang="en-US" dirty="0" err="1"/>
              <a:t>Aeroacoustic</a:t>
            </a:r>
            <a:r>
              <a:rPr lang="en-US" dirty="0"/>
              <a:t> Prediction Techniques for Launch Vehicles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Halstrom</a:t>
            </a:r>
          </a:p>
          <a:p>
            <a:r>
              <a:rPr lang="en-US" sz="2400" dirty="0" smtClean="0"/>
              <a:t>12/1/16</a:t>
            </a:r>
            <a:endParaRPr lang="en-US" sz="2400" dirty="0"/>
          </a:p>
        </p:txBody>
      </p:sp>
      <p:pic>
        <p:nvPicPr>
          <p:cNvPr id="4" name="Picture 3" descr="SLS_Oran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14400"/>
            <a:ext cx="358359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vehicles experience severe acoustic environments</a:t>
            </a:r>
          </a:p>
          <a:p>
            <a:pPr lvl="1"/>
            <a:r>
              <a:rPr lang="en-US" dirty="0" smtClean="0"/>
              <a:t>Launch: engine plumes reflected by pad</a:t>
            </a:r>
          </a:p>
          <a:p>
            <a:pPr lvl="1"/>
            <a:r>
              <a:rPr lang="en-US" dirty="0" smtClean="0"/>
              <a:t>Ascent: Transonic flight, unsteady shocks, engine plume noise</a:t>
            </a:r>
          </a:p>
          <a:p>
            <a:pPr lvl="1"/>
            <a:r>
              <a:rPr lang="en-US" dirty="0" smtClean="0"/>
              <a:t>Abort: Direct abort motor plumb impingement/flow interaction</a:t>
            </a:r>
          </a:p>
          <a:p>
            <a:endParaRPr lang="en-US" dirty="0" smtClean="0"/>
          </a:p>
          <a:p>
            <a:r>
              <a:rPr lang="en-US" dirty="0" smtClean="0"/>
              <a:t>Potential hazards due to structural vibration</a:t>
            </a:r>
          </a:p>
          <a:p>
            <a:pPr lvl="1"/>
            <a:r>
              <a:rPr lang="en-US" dirty="0" smtClean="0"/>
              <a:t>Failure of electrical or mechanical component</a:t>
            </a:r>
          </a:p>
          <a:p>
            <a:pPr lvl="1"/>
            <a:r>
              <a:rPr lang="en-US" dirty="0" smtClean="0"/>
              <a:t>Fatigue failure of internal or exterior structural component</a:t>
            </a:r>
          </a:p>
          <a:p>
            <a:pPr lvl="1"/>
            <a:r>
              <a:rPr lang="en-US" dirty="0" smtClean="0"/>
              <a:t>Fatigue of payload</a:t>
            </a:r>
          </a:p>
          <a:p>
            <a:endParaRPr lang="en-US" dirty="0" smtClean="0"/>
          </a:p>
          <a:p>
            <a:r>
              <a:rPr lang="en-US" dirty="0" smtClean="0"/>
              <a:t>Goal: design to minimize acoustics</a:t>
            </a:r>
          </a:p>
          <a:p>
            <a:endParaRPr lang="en-US" dirty="0" smtClean="0"/>
          </a:p>
          <a:p>
            <a:r>
              <a:rPr lang="en-US" dirty="0" smtClean="0"/>
              <a:t>Need methods of modeling </a:t>
            </a:r>
            <a:r>
              <a:rPr lang="en-US" dirty="0" err="1" smtClean="0"/>
              <a:t>aeroacoustics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6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Free-Field Acoustic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 test article to unconstrained acoustic source</a:t>
            </a:r>
          </a:p>
          <a:p>
            <a:pPr lvl="1"/>
            <a:r>
              <a:rPr lang="en-US" dirty="0" smtClean="0"/>
              <a:t>Need acoustic source similar to flight</a:t>
            </a:r>
          </a:p>
          <a:p>
            <a:pPr lvl="2"/>
            <a:r>
              <a:rPr lang="en-US" dirty="0" err="1" smtClean="0"/>
              <a:t>Blowdown</a:t>
            </a:r>
            <a:r>
              <a:rPr lang="en-US" dirty="0" smtClean="0"/>
              <a:t> wind tunnel exhaust</a:t>
            </a:r>
          </a:p>
          <a:p>
            <a:pPr lvl="2"/>
            <a:r>
              <a:rPr lang="en-US" dirty="0" smtClean="0"/>
              <a:t>Rocket engine static test</a:t>
            </a:r>
            <a:endParaRPr lang="en-US" dirty="0"/>
          </a:p>
        </p:txBody>
      </p:sp>
      <p:pic>
        <p:nvPicPr>
          <p:cNvPr id="5" name="Picture 4" descr="Himelblau_Fig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" y="2245129"/>
            <a:ext cx="9013984" cy="41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5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6999</TotalTime>
  <Words>110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Review of Aeroacoustic Prediction Techniques for Launch Vehicles</vt:lpstr>
      <vt:lpstr>Motivation</vt:lpstr>
      <vt:lpstr>Free-Field Acoustic Testing </vt:lpstr>
    </vt:vector>
  </TitlesOfParts>
  <Company>NASA/ODIN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WB-57 Pitot-Static Calibration TRR</dc:title>
  <dc:creator>Logan Halstrom</dc:creator>
  <cp:lastModifiedBy>Logan Halstrom</cp:lastModifiedBy>
  <cp:revision>552</cp:revision>
  <cp:lastPrinted>2016-03-10T15:50:01Z</cp:lastPrinted>
  <dcterms:created xsi:type="dcterms:W3CDTF">2013-08-14T14:48:45Z</dcterms:created>
  <dcterms:modified xsi:type="dcterms:W3CDTF">2016-12-01T12:20:43Z</dcterms:modified>
</cp:coreProperties>
</file>