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D0B7-C20B-4A25-94BF-D7A703E7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3B949-8CD8-4878-997C-8EAEED3B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60C7-0C70-4968-B195-B8E4DFD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90EB-FA7A-4866-B495-A893CF12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1602-EC8F-428E-930B-89CD5664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A6B7-837E-45E8-9F76-9FEA5B5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B208C-DF0C-4534-AC31-D2403BCC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569A-7ED6-42A5-9F44-07599D78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C5F8D-99E7-4F91-B635-5B0A899C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E494-9976-4E08-940A-1160E6E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8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3AD97-35B3-4CB5-9468-81859ECB0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E908-B640-4D14-99DD-7611C07A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547B-2FB2-4868-B5DB-415C4E8B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C0D-0FFC-4022-AA8B-B47700C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713D-4415-44E1-A569-0E23B83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46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F2D-C1FA-4B93-B09A-B1A97F1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9291-690D-475B-8302-D3B93A14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F4A3-14BB-4877-8017-76AFED4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E858-A432-4B68-AFF4-7BCEA3D2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86EB-BC2A-4EF0-8EBA-6C78D10D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3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E08-1427-4E0C-82E5-4A4A642E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EBB1-D7DF-472C-B5FA-BFA57B23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647E-894F-40BC-A6D9-AD20922D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AAA5-D369-4F6D-A00E-FB5EA727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A37F-1FEC-404D-AF8E-8E494534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7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181-960F-4737-95C6-06D7E621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BA0B-7B89-4FF4-9EE4-EB6514DD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A5F3-7DC2-4A95-A2A3-E944D5A3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4FA9-72E1-4A14-964C-0E0A8BFB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D7C5-AC97-4E9A-9DF8-B8E30B15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08CF-C1F3-45D0-AD51-0196924C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81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59-FCEF-4DAA-AA93-466CE84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8FA8-C996-4437-83CC-F8B3B105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6D1E-BCB9-42D4-86F3-22E7CC973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5D999-057B-4A52-B85C-920BE60EA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C40F-2E9C-42AC-87F6-F2312A0C2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0E52E-7BC0-4334-867A-F83796E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A2AC-8C9A-475C-88DF-E2D77E1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C7B95-4C74-4017-95A6-A865736D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4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BEC-A4EF-49BB-B0C5-96D6003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64EC5-982D-4DCB-AF4D-6B1743B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DAC1-B4BF-47E9-B1D2-503E60A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8612-126F-4F0E-A983-72328D7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4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9D5CE-EB8B-491A-AEF8-AC6284E0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DFC9D-DE3E-42C4-86F9-E4F28BF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839F-F0E3-4296-A701-7FCC1AA4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4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5FE-B783-4BCF-90DA-E7C6682A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BD5D-FD6E-4775-8C3E-0F785BC1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BF45-D05D-4F40-9269-38C338EE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695D-78F3-42F3-B99E-B1F4649B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1BE6-7681-46C1-BFF9-ED5A0F7A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70D4-B018-4621-99EA-5909E14F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0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C456-6413-4B35-AD1C-43E3EFBA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76E5-7AA2-46B7-811A-D499CD9E2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81D6-B880-444D-A17F-3B11DF66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16A2F-0203-485D-9BFE-CA089325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817E-7384-4BE7-BFEC-C2EA7E1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B365-FD27-45DF-BE4F-0EB906D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67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1772B-92ED-463A-B9EC-A4A1B79E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255A-331D-4140-834F-85C0B752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24AB-6062-44B7-A229-DF822C332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1CD9-19EA-40B0-AF49-DF2C2FB65017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3542-87D6-4687-8899-4D05A65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F065-C6D5-49D2-8799-84085818F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77FC-697F-4A99-9918-8A24015BC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6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B66C66-4FAB-478D-8568-1EE92E80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C5AAA-2856-4FC6-AE0B-3C1ADA02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53238"/>
            <a:ext cx="9966251" cy="2387600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Angsana New" panose="02020603050405020304" pitchFamily="18" charset="-34"/>
                <a:ea typeface="Arial Unicode MS" panose="020B0604020202020204" pitchFamily="34" charset="-128"/>
                <a:cs typeface="Angsana New" panose="02020603050405020304" pitchFamily="18" charset="-34"/>
              </a:rPr>
              <a:t>Parking System Scale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9720-CDE2-4422-9FDD-5079ECD6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535" y="3655200"/>
            <a:ext cx="9966251" cy="1655762"/>
          </a:xfrm>
        </p:spPr>
        <p:txBody>
          <a:bodyPr/>
          <a:lstStyle/>
          <a:p>
            <a:pPr algn="l"/>
            <a:endParaRPr lang="en-CA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PCF8574 LCD / Effector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HC-SR04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122853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2860F-0672-41AC-91EC-A9DD9B9CE4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EAB61-7A65-48C8-8054-44CF6AD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D972-B418-4990-8F18-501856F43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sz="3600" dirty="0">
                <a:solidFill>
                  <a:schemeClr val="bg1"/>
                </a:solidFill>
                <a:latin typeface="Angsana New" panose="02020603050405020304" pitchFamily="18" charset="-34"/>
                <a:ea typeface="Arial Unicode MS" panose="020B0604020202020204" pitchFamily="34" charset="-128"/>
                <a:cs typeface="Angsana New" panose="02020603050405020304" pitchFamily="18" charset="-34"/>
              </a:rPr>
              <a:t>HC-SR04 ultrasonic sensor will measure the distance of the car and the readings will be shown on the PCF8574 LCD.</a:t>
            </a:r>
          </a:p>
          <a:p>
            <a:endParaRPr lang="en-CA" sz="3600" dirty="0">
              <a:solidFill>
                <a:schemeClr val="bg1"/>
              </a:solidFill>
              <a:latin typeface="Angsana New" panose="02020603050405020304" pitchFamily="18" charset="-34"/>
              <a:ea typeface="Arial Unicode MS" panose="020B0604020202020204" pitchFamily="34" charset="-128"/>
              <a:cs typeface="Angsana New" panose="02020603050405020304" pitchFamily="18" charset="-34"/>
            </a:endParaRPr>
          </a:p>
          <a:p>
            <a:r>
              <a:rPr lang="en-CA" sz="3600" dirty="0">
                <a:solidFill>
                  <a:schemeClr val="bg1"/>
                </a:solidFill>
                <a:latin typeface="Angsana New" panose="02020603050405020304" pitchFamily="18" charset="-34"/>
                <a:ea typeface="Arial Unicode MS" panose="020B0604020202020204" pitchFamily="34" charset="-128"/>
                <a:cs typeface="Angsana New" panose="02020603050405020304" pitchFamily="18" charset="-34"/>
              </a:rPr>
              <a:t>However, for the next semester LCD will be connected with the infrared sensor to display the availability of the parking lots on the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FCBAB-0776-49C1-B4A5-E240E7862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8363" r="14346" b="58400"/>
          <a:stretch/>
        </p:blipFill>
        <p:spPr>
          <a:xfrm>
            <a:off x="838200" y="1477926"/>
            <a:ext cx="4495800" cy="17650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020F2-9F54-450D-816B-EB8ED8B25B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992" r="5400"/>
          <a:stretch/>
        </p:blipFill>
        <p:spPr>
          <a:xfrm>
            <a:off x="1618808" y="4160051"/>
            <a:ext cx="2974457" cy="15490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558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2FE68-C48A-49B9-B441-5A26F11B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F1B72-CFE7-43A0-943B-9830F906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4D91D-EB63-4403-9C6F-9A3E3D4D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4" t="30658" r="8953" b="5513"/>
          <a:stretch/>
        </p:blipFill>
        <p:spPr>
          <a:xfrm>
            <a:off x="1257300" y="1446139"/>
            <a:ext cx="10515600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83D0D-B86C-4E9D-9DC2-6CEE7BE8D2B3}"/>
              </a:ext>
            </a:extLst>
          </p:cNvPr>
          <p:cNvSpPr txBox="1"/>
          <p:nvPr/>
        </p:nvSpPr>
        <p:spPr>
          <a:xfrm>
            <a:off x="1105786" y="6248326"/>
            <a:ext cx="583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Total CDN$ 104.91</a:t>
            </a:r>
          </a:p>
        </p:txBody>
      </p:sp>
    </p:spTree>
    <p:extLst>
      <p:ext uri="{BB962C8B-B14F-4D97-AF65-F5344CB8AC3E}">
        <p14:creationId xmlns:p14="http://schemas.microsoft.com/office/powerpoint/2010/main" val="8314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56345-FB99-4357-8029-B2918116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5321F7-527C-43A1-A0E7-A65CEB75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-37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Schedule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B379-6492-47A7-9B83-8B0B0C289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8" b="23634"/>
          <a:stretch/>
        </p:blipFill>
        <p:spPr>
          <a:xfrm>
            <a:off x="0" y="1148316"/>
            <a:ext cx="12192000" cy="4369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3FE05-2D68-44B8-A7F9-CAAEB4818CA0}"/>
              </a:ext>
            </a:extLst>
          </p:cNvPr>
          <p:cNvSpPr txBox="1"/>
          <p:nvPr/>
        </p:nvSpPr>
        <p:spPr>
          <a:xfrm>
            <a:off x="340242" y="5709684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Delayed task were: PCB connection problems, testing PCB.</a:t>
            </a:r>
          </a:p>
        </p:txBody>
      </p:sp>
    </p:spTree>
    <p:extLst>
      <p:ext uri="{BB962C8B-B14F-4D97-AF65-F5344CB8AC3E}">
        <p14:creationId xmlns:p14="http://schemas.microsoft.com/office/powerpoint/2010/main" val="236407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05B4E7-CAF3-4155-BAC6-B2F3905B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F3E2D-AC5A-4067-ABAD-434BA66AD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0" t="18294" b="37055"/>
          <a:stretch/>
        </p:blipFill>
        <p:spPr>
          <a:xfrm>
            <a:off x="393404" y="1897911"/>
            <a:ext cx="5007936" cy="3306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69F75-E9E8-4996-A4F8-DD7DD0BDF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86" y="1897911"/>
            <a:ext cx="6095999" cy="3306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2A6F6-28AF-48D9-9BF7-F179239021FB}"/>
              </a:ext>
            </a:extLst>
          </p:cNvPr>
          <p:cNvSpPr txBox="1"/>
          <p:nvPr/>
        </p:nvSpPr>
        <p:spPr>
          <a:xfrm>
            <a:off x="675167" y="882503"/>
            <a:ext cx="444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Distance displayed on the LCD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EF858-3EFD-4950-8AEF-E6FE97E0E451}"/>
              </a:ext>
            </a:extLst>
          </p:cNvPr>
          <p:cNvSpPr txBox="1"/>
          <p:nvPr/>
        </p:nvSpPr>
        <p:spPr>
          <a:xfrm>
            <a:off x="7765312" y="871871"/>
            <a:ext cx="355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I2C Interface</a:t>
            </a:r>
          </a:p>
        </p:txBody>
      </p:sp>
    </p:spTree>
    <p:extLst>
      <p:ext uri="{BB962C8B-B14F-4D97-AF65-F5344CB8AC3E}">
        <p14:creationId xmlns:p14="http://schemas.microsoft.com/office/powerpoint/2010/main" val="311835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01583-047A-4D50-A1D2-CD623170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85A7E-D753-4FF0-A8C8-23E9147F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Knowledge from previous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22C9-AB9C-49A6-9408-29D8D4E2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Electric Circuits – Understanding the breadboard and the connections.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Technical C – Understanding the Raspberry pi.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Embedded Systems – More usage and functionalities of the Raspberry pi and its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 – Developing the Gantt chart, working on schedule and usage in the software development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Unix Scripting- Commands used on the terminal to navigate through the code written.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17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EFCBC-D56C-4CE1-A661-28D24484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9D74F-07DC-4D47-916F-88F5494A591E}"/>
              </a:ext>
            </a:extLst>
          </p:cNvPr>
          <p:cNvSpPr txBox="1"/>
          <p:nvPr/>
        </p:nvSpPr>
        <p:spPr>
          <a:xfrm>
            <a:off x="2573079" y="861237"/>
            <a:ext cx="626257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5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Thank you!</a:t>
            </a:r>
          </a:p>
          <a:p>
            <a:r>
              <a:rPr lang="en-CA" sz="115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CA" sz="4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- Saina Kapoor</a:t>
            </a:r>
            <a:endParaRPr lang="en-CA" sz="115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89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Angsana New</vt:lpstr>
      <vt:lpstr>Arial</vt:lpstr>
      <vt:lpstr>Calibri</vt:lpstr>
      <vt:lpstr>Calibri Light</vt:lpstr>
      <vt:lpstr>Wingdings</vt:lpstr>
      <vt:lpstr>Office Theme</vt:lpstr>
      <vt:lpstr>Parking System Scale Model</vt:lpstr>
      <vt:lpstr>Proposal</vt:lpstr>
      <vt:lpstr>Budget</vt:lpstr>
      <vt:lpstr>Schedule</vt:lpstr>
      <vt:lpstr>PowerPoint Presentation</vt:lpstr>
      <vt:lpstr>Knowledge from previous courses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Saina Kapoor</dc:creator>
  <cp:lastModifiedBy>Saina Kapoor</cp:lastModifiedBy>
  <cp:revision>9</cp:revision>
  <dcterms:created xsi:type="dcterms:W3CDTF">2019-11-27T03:12:49Z</dcterms:created>
  <dcterms:modified xsi:type="dcterms:W3CDTF">2019-11-27T04:53:22Z</dcterms:modified>
</cp:coreProperties>
</file>