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794b13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794b13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794b13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794b13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132380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132380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794b13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794b13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794b13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794b13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794b13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794b13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794b13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794b13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794b13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794b13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Saransh Bhalla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Sainadh Chilukamari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82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Representation of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04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a set of attribute value vectors.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fields of the examples includes: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ID: The numeric id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Title: The headline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URL: The url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Category: The category of the news item; one of b: business, t: science &amp; technology, e: entertainment, m: health.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Publisher: The publisher of the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Story: Alphanumeric ID of the news story that the article discusses.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 and Timestamp.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50" y="445625"/>
            <a:ext cx="8083500" cy="32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9050" y="4026125"/>
            <a:ext cx="8083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Business: 115967, entertainment: 152469, health: 45639, science &amp; technology: 108344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1030775"/>
            <a:ext cx="6811574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is performed to reduce a word to its stem/root.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Abbreviations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Python libraries to use: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 - natural language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preprocessed headline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28700" y="3031150"/>
            <a:ext cx="8541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after preprocessing the headlines, still the data is in unstructured form with different lengths.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transformed the data as structured data by creating document - term matrix using tf-idf vectorizer.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7"/>
            <a:ext cx="8582025" cy="1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Where do we go from here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Next, we take our output of the data, then we input this data into a tool to build the model.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models for consideration: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RandomForestClassifier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Multinomial Naive Bayes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Model Evaluation	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GridSearchCV to perform hyper parameter optimisation, that is, it is a method to find the best combination of hyper-parameters (an example of an hyper-parameter is the learning rate of the optimiser), for a given model and test dataset.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F1_score metrics as a scoring function for GridSearchCV.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