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b2a13361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b2a13361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b2a13361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b2a13361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b2a13361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b2a13361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49e6693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49e6693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f49e6693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f49e6693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b2a13361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b2a13361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f49e6693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f49e6693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Aggregator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Saransh Bhalla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Sainadh Chilukamari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many platforms where we can get news from. For eg. New york times, wall street journal etc.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all the websites have all the news.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one consolidated portal where the user can see all the news for different portals.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news will be shown under the same headline with links to the websites on which they are available.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headlines can also be categorized under the broader categories such as entertainment, health, business and science &amp; technology etc.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8368200" cy="3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dataset comes from UCI Machine learning repository. This dataset contains headlines, URLs, and categories for 422,937 news stories collected by a web aggregator between March 10th, 2014 and August 10th, 2014.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News categories included in this dataset include business; science and technology; entertainment; and health.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Ref: </a:t>
            </a:r>
            <a:r>
              <a:rPr lang="en" u="sng">
                <a:solidFill>
                  <a:srgbClr val="FFFFFF"/>
                </a:solidFill>
              </a:rPr>
              <a:t>https://archive.ics.uci.edu/ml/datasets/News+Aggregator</a:t>
            </a:r>
            <a:endParaRPr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 of Problem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is a set of attribute value vectors.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fields of the examples includes: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ID: The numeric id of the article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Title: The headline of the article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URL: The url of the article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Category: The category of the news item; one of b: business, t: science &amp; technology, e: entertainment, m: health.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Publisher: The publisher of the article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Story: Alphanumeric ID of the news story that the article discusses.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Hostname and Timestamp.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0075"/>
            <a:ext cx="8839199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	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Punctuation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Stop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Stemming is performed to reduce a word to its stem/root.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Expanding </a:t>
            </a:r>
            <a:r>
              <a:rPr lang="en"/>
              <a:t>Abbreviations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Tf-Idf vectorizer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Python libraries to use: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nltk - natural language toolkit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sklearn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Thoughts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Grouping of similar news articles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Unsupervised learning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clustering problem.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Categorizing of news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Supervised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Classification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Enough data exists.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training data to learn any machine learning model.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