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794b13c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794b13c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2794b13c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2794b13c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794b13c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794b13c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794b13c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794b13c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794b13c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794b13c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794b13c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794b13c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794b13c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794b13c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Saransh Bhalla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Sainadh Chilukamari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282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Representation of 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044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a set of attribute value vectors.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fields of the examples includes: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ID: The numeric id of the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Title: The headline of the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URL: The url of the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Category: The category of the news item; one of b: business, t: science &amp; technology, e: entertainment, m: health.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Publisher: The publisher of the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Story: Alphanumeric ID of the news story that the article discusses.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Hostname and Timestamp.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50" y="445625"/>
            <a:ext cx="8083500" cy="32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29050" y="4026125"/>
            <a:ext cx="80835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Business: 115967, entertainment: 152469, health: 45639, science &amp; technology: 108344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Punctuation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Stop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Stemming is performed to reduce a word to its stem/root.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Expanding Abbreviations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tf-idf vectorizer to make structured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Python libraries to use: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nltk - natural language toolkit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preprocessed headline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489825"/>
            <a:ext cx="8286750" cy="17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84250" y="3574475"/>
            <a:ext cx="82866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After preprocessing the headlines then we transformed this data into tf-idf vectorizer.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Where do we go from here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Next, we take our output of the data, then we input this data into a tool to build the model.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Top models for consideration: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RandomForestClassifier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Multinomial Naive Bayes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Model Evaluation	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Grid search CV to perform hyper-parameter optimisation, that is, it is a method to find the best combination of hyper-parameters (an example of an hyper-parameter is the learning rate of the optimiser), for a given model and test dataset.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F1-score metrics.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