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6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0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8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609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54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46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46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72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2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31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9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7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6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4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7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B89901-C9F4-4F61-A2F4-C75D4AB4ADA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CF6FA1-811C-4240-B01F-78969726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8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E6C7-2D2A-49DF-AC18-19B22A894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	STRING EDITING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F8F11-2610-4308-9695-E59863973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	 					A </a:t>
            </a:r>
            <a:r>
              <a:rPr lang="en-IN" dirty="0" err="1"/>
              <a:t>klh</a:t>
            </a:r>
            <a:r>
              <a:rPr lang="en-IN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95507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6286-398A-4886-A8C3-EAF6C836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98783"/>
            <a:ext cx="10364451" cy="1144987"/>
          </a:xfrm>
        </p:spPr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commit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38EC3-FB54-4335-8313-2C71141979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8984" y="1638300"/>
            <a:ext cx="10459241" cy="4849813"/>
          </a:xfrm>
        </p:spPr>
      </p:pic>
    </p:spTree>
    <p:extLst>
      <p:ext uri="{BB962C8B-B14F-4D97-AF65-F5344CB8AC3E}">
        <p14:creationId xmlns:p14="http://schemas.microsoft.com/office/powerpoint/2010/main" val="30681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3E7-0835-44BF-8B1A-CA45CD31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B6C5-5B80-4DD4-B204-C2C43ED32E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2010030410 – </a:t>
            </a:r>
            <a:r>
              <a:rPr lang="en-IN" dirty="0" err="1"/>
              <a:t>l.vamsi</a:t>
            </a:r>
            <a:r>
              <a:rPr lang="en-IN" dirty="0"/>
              <a:t> krishna</a:t>
            </a:r>
          </a:p>
          <a:p>
            <a:r>
              <a:rPr lang="en-IN" dirty="0"/>
              <a:t>2010090004 – </a:t>
            </a:r>
            <a:r>
              <a:rPr lang="en-IN" dirty="0" err="1"/>
              <a:t>mitesh</a:t>
            </a:r>
            <a:r>
              <a:rPr lang="en-IN" dirty="0"/>
              <a:t> Chandra</a:t>
            </a:r>
          </a:p>
          <a:p>
            <a:r>
              <a:rPr lang="en-IN" dirty="0"/>
              <a:t>2010030174 – </a:t>
            </a:r>
            <a:r>
              <a:rPr lang="en-IN" dirty="0" err="1"/>
              <a:t>t.Sainath</a:t>
            </a:r>
            <a:r>
              <a:rPr lang="en-IN" dirty="0"/>
              <a:t> </a:t>
            </a:r>
            <a:r>
              <a:rPr lang="en-IN" dirty="0" err="1"/>
              <a:t>reddy</a:t>
            </a:r>
            <a:endParaRPr lang="en-IN" dirty="0"/>
          </a:p>
          <a:p>
            <a:r>
              <a:rPr lang="en-IN" dirty="0"/>
              <a:t>2010030383 – </a:t>
            </a:r>
            <a:r>
              <a:rPr lang="en-IN" dirty="0" err="1"/>
              <a:t>v.abhiram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53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954A-09FA-499D-A666-7E59FBE8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0848-88FE-4108-B013-98890794D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64296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string editing problem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to determine the distance between two strings as measured by the minimal cost sequence of deletions, insertions, and changes of symbols needed to transform one string into the other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Given two strings and operations edit, delete and add, how many minimum operations would it take to convert one string to another string.</a:t>
            </a:r>
          </a:p>
          <a:p>
            <a:pPr marL="0" indent="0">
              <a:buNone/>
            </a:pPr>
            <a:r>
              <a:rPr lang="en-US" sz="2800" b="1" dirty="0">
                <a:latin typeface="Roboto" panose="02000000000000000000" pitchFamily="2" charset="0"/>
              </a:rPr>
              <a:t>This is </a:t>
            </a:r>
            <a:r>
              <a:rPr lang="en-US" sz="2800" b="1" dirty="0" err="1">
                <a:latin typeface="Roboto" panose="02000000000000000000" pitchFamily="2" charset="0"/>
              </a:rPr>
              <a:t>lavensteins</a:t>
            </a:r>
            <a:r>
              <a:rPr lang="en-US" sz="2800" b="1" dirty="0">
                <a:latin typeface="Roboto" panose="02000000000000000000" pitchFamily="2" charset="0"/>
              </a:rPr>
              <a:t> algorithm which is also known as edit distance.</a:t>
            </a:r>
            <a:endParaRPr lang="en-US" sz="2800" b="1" i="0" dirty="0">
              <a:effectLst/>
              <a:latin typeface="Roboto" panose="02000000000000000000" pitchFamily="2" charset="0"/>
            </a:endParaRPr>
          </a:p>
          <a:p>
            <a:endParaRPr lang="en-US" b="1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9411-99CE-4A96-A3EA-6E12D32B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and its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FAB8-E3E5-485F-A289-EBF237FE48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are going to solve the string editing problem using edit distance algorithm.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More formally, the minimum edit distance between two strings is defined as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the minimum number of editing operations (operations like insertion, deletion, substitution) needed to transform one string into another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43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D6F4-711F-4CD7-8D05-99479225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837E-166B-4F8F-8139-2A572B269E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00363"/>
            <a:ext cx="10363826" cy="4609466"/>
          </a:xfrm>
        </p:spPr>
        <p:txBody>
          <a:bodyPr/>
          <a:lstStyle/>
          <a:p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A pre-requisite for applying Dynamic Programming, to solve a problem, is to demonstrate that the solution to the original problem can be found by using the solutions to the sub-problems.</a:t>
            </a:r>
          </a:p>
          <a:p>
            <a:r>
              <a:rPr lang="en-US" dirty="0">
                <a:solidFill>
                  <a:srgbClr val="3D3D4E"/>
                </a:solidFill>
                <a:latin typeface="Droid Serif"/>
              </a:rPr>
              <a:t>The approach here is somewhat simple and initiative . Consider the strings ‘a’ and ‘b’ for their characters :</a:t>
            </a:r>
          </a:p>
          <a:p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If the last characters of both strings are the same, then the edit distance is equal to the edit distance of the same two strings, up to their second-to-last character.</a:t>
            </a:r>
          </a:p>
          <a:p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If the last character is different, then the edit distance is equal to the </a:t>
            </a:r>
            <a:r>
              <a:rPr lang="en-US" b="0" i="1" dirty="0">
                <a:solidFill>
                  <a:srgbClr val="3D3D4E"/>
                </a:solidFill>
                <a:effectLst/>
                <a:latin typeface="Droid Serif"/>
              </a:rPr>
              <a:t>minimum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of the cost of inserting, deleting, or replacing the last character of string </a:t>
            </a:r>
            <a:r>
              <a:rPr lang="en-US" dirty="0">
                <a:solidFill>
                  <a:srgbClr val="3D3D4E"/>
                </a:solidFill>
                <a:latin typeface="Droid Serif"/>
              </a:rPr>
              <a:t>a.</a:t>
            </a: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F0D055-DC1F-4E16-8675-44F88346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7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2AED-536E-471C-9118-763F7BE4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38540"/>
            <a:ext cx="10364451" cy="1327868"/>
          </a:xfrm>
        </p:spPr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8C11F-588D-4357-B824-DD54482EA8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7725"/>
            <a:ext cx="10363826" cy="4842345"/>
          </a:xfrm>
        </p:spPr>
        <p:txBody>
          <a:bodyPr/>
          <a:lstStyle/>
          <a:p>
            <a:r>
              <a:rPr lang="en-IN" dirty="0"/>
              <a:t>This is relevant to string matching such as patten </a:t>
            </a:r>
            <a:r>
              <a:rPr lang="en-IN" dirty="0" err="1"/>
              <a:t>recognisation</a:t>
            </a:r>
            <a:r>
              <a:rPr lang="en-IN" dirty="0"/>
              <a:t> , error correction , and molecular genetics.</a:t>
            </a:r>
          </a:p>
          <a:p>
            <a:r>
              <a:rPr lang="en-IN" dirty="0"/>
              <a:t>In </a:t>
            </a:r>
            <a:r>
              <a:rPr lang="en-IN" dirty="0" err="1"/>
              <a:t>nlp</a:t>
            </a:r>
            <a:r>
              <a:rPr lang="en-IN" dirty="0"/>
              <a:t> , </a:t>
            </a:r>
            <a:r>
              <a:rPr lang="en-IN" dirty="0" err="1"/>
              <a:t>levenstein</a:t>
            </a:r>
            <a:r>
              <a:rPr lang="en-IN" dirty="0"/>
              <a:t>(edit distance) is used for suggesting spelling corrections , detecting plagiarism , </a:t>
            </a:r>
            <a:r>
              <a:rPr lang="en-US" b="0" i="0" dirty="0">
                <a:solidFill>
                  <a:srgbClr val="EEEEEE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For example, if a word is misspelt as "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ligting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",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Levenshtein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Distance can suggest that "lighting" is most similar, which helps the writer correct the spelling . It's also been used to cluster words that share a root word .</a:t>
            </a:r>
          </a:p>
          <a:p>
            <a:r>
              <a:rPr lang="en-US" b="0" i="0" dirty="0" err="1">
                <a:effectLst/>
                <a:latin typeface="Open Sans" panose="020B0606030504020204" pitchFamily="34" charset="0"/>
              </a:rPr>
              <a:t>Levenshtein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Distance in fact started in signal processing, in particular, to see how errors in communications systems can be corrected. Another application is speech recognition. A perfect match of an audio signal is impossible and edit distance can find the most suitable match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56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1A96-85FF-4C18-AD42-D3776E6E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16085"/>
          </a:xfrm>
        </p:spPr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2875E-27B4-42B4-BBB7-F933AB0FCB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9892" y="1746996"/>
            <a:ext cx="4420926" cy="4492487"/>
          </a:xfrm>
        </p:spPr>
      </p:pic>
    </p:spTree>
    <p:extLst>
      <p:ext uri="{BB962C8B-B14F-4D97-AF65-F5344CB8AC3E}">
        <p14:creationId xmlns:p14="http://schemas.microsoft.com/office/powerpoint/2010/main" val="428901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D7EC-4917-4095-A7AC-E23873E2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341905"/>
            <a:ext cx="10364451" cy="1089328"/>
          </a:xfrm>
        </p:spPr>
        <p:txBody>
          <a:bodyPr/>
          <a:lstStyle/>
          <a:p>
            <a:r>
              <a:rPr lang="en-IN" dirty="0"/>
              <a:t>Example of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11A35-FD4D-4081-A6FB-009FEDAB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628153"/>
            <a:ext cx="7203882" cy="6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2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C31A-B884-4A9F-8F88-8616407E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18053"/>
            <a:ext cx="10364451" cy="946204"/>
          </a:xfrm>
        </p:spPr>
        <p:txBody>
          <a:bodyPr/>
          <a:lstStyle/>
          <a:p>
            <a:r>
              <a:rPr lang="en-IN" dirty="0"/>
              <a:t>Work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E690-AA6F-43E3-AB14-F745398626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703" y="1319917"/>
            <a:ext cx="10363826" cy="5327373"/>
          </a:xfrm>
        </p:spPr>
        <p:txBody>
          <a:bodyPr/>
          <a:lstStyle/>
          <a:p>
            <a:r>
              <a:rPr lang="en-IN" dirty="0"/>
              <a:t>2010030410 – design of ppt  and collecting information</a:t>
            </a:r>
          </a:p>
          <a:p>
            <a:r>
              <a:rPr lang="en-IN" dirty="0"/>
              <a:t>2010090004 – collecting information</a:t>
            </a:r>
          </a:p>
          <a:p>
            <a:r>
              <a:rPr lang="en-IN" dirty="0"/>
              <a:t>2010030383 – code testing </a:t>
            </a:r>
          </a:p>
          <a:p>
            <a:r>
              <a:rPr lang="en-IN" dirty="0"/>
              <a:t>2010030174 – algorithm </a:t>
            </a:r>
          </a:p>
        </p:txBody>
      </p:sp>
    </p:spTree>
    <p:extLst>
      <p:ext uri="{BB962C8B-B14F-4D97-AF65-F5344CB8AC3E}">
        <p14:creationId xmlns:p14="http://schemas.microsoft.com/office/powerpoint/2010/main" val="38186994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126</TotalTime>
  <Words>449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Droid Serif</vt:lpstr>
      <vt:lpstr>Open Sans</vt:lpstr>
      <vt:lpstr>Roboto</vt:lpstr>
      <vt:lpstr>Tw Cen MT</vt:lpstr>
      <vt:lpstr>Droplet</vt:lpstr>
      <vt:lpstr> STRING EDITING</vt:lpstr>
      <vt:lpstr>Team members</vt:lpstr>
      <vt:lpstr>Problem statement</vt:lpstr>
      <vt:lpstr>Algorithm and its description</vt:lpstr>
      <vt:lpstr>explanation</vt:lpstr>
      <vt:lpstr>applications</vt:lpstr>
      <vt:lpstr>flowchart</vt:lpstr>
      <vt:lpstr>Example of the algorithm</vt:lpstr>
      <vt:lpstr>Work division</vt:lpstr>
      <vt:lpstr>Github commit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STRING EDITING</dc:title>
  <dc:creator>vamshi krishna</dc:creator>
  <cp:lastModifiedBy>vamshi krishna</cp:lastModifiedBy>
  <cp:revision>17</cp:revision>
  <dcterms:created xsi:type="dcterms:W3CDTF">2022-03-14T02:47:24Z</dcterms:created>
  <dcterms:modified xsi:type="dcterms:W3CDTF">2022-03-14T06:03:50Z</dcterms:modified>
</cp:coreProperties>
</file>