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4" r:id="rId21"/>
    <p:sldId id="275" r:id="rId22"/>
  </p:sldIdLst>
  <p:sldSz cx="12192000" cy="6858000"/>
  <p:notesSz cx="6858000" cy="9144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pos="3872" userDrawn="1">
          <p15:clr>
            <a:srgbClr val="A4A3A4"/>
          </p15:clr>
        </p15:guide>
        <p15:guide id="2"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49" d="100"/>
          <a:sy n="49" d="100"/>
        </p:scale>
        <p:origin x="1312" y="420"/>
      </p:cViewPr>
      <p:guideLst>
        <p:guide pos="3872"/>
        <p:guide orient="horz" pos="216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2971800" cy="458788"/>
          </a:xfrm>
          <a:prstGeom prst="rect">
            <a:avLst/>
          </a:prstGeom>
        </p:spPr>
        <p:txBody>
          <a:bodyPr vert="horz" lIns="91440" tIns="45720" rIns="91440" bIns="45720" rtlCol="0"/>
          <a:lstStyle>
            <a:lvl1pPr algn="l">
              <a:defRPr sz="1200"/>
            </a:lvl1pPr>
          </a:lstStyle>
          <a:p>
            <a:pPr>
              <a:defRPr/>
            </a:pPr>
            <a:endParaRPr lang="en-IN"/>
          </a:p>
        </p:txBody>
      </p:sp>
      <p:sp>
        <p:nvSpPr>
          <p:cNvPr id="3" name="Date Placeholder 2"/>
          <p:cNvSpPr>
            <a:spLocks noGrp="1"/>
          </p:cNvSpPr>
          <p:nvPr>
            <p:ph type="dt" idx="1"/>
          </p:nvPr>
        </p:nvSpPr>
        <p:spPr bwMode="auto">
          <a:xfrm>
            <a:off x="3884613" y="0"/>
            <a:ext cx="2971800" cy="458788"/>
          </a:xfrm>
          <a:prstGeom prst="rect">
            <a:avLst/>
          </a:prstGeom>
        </p:spPr>
        <p:txBody>
          <a:bodyPr vert="horz" lIns="91440" tIns="45720" rIns="91440" bIns="45720" rtlCol="0"/>
          <a:lstStyle>
            <a:lvl1pPr algn="r">
              <a:defRPr sz="1200"/>
            </a:lvl1pPr>
          </a:lstStyle>
          <a:p>
            <a:pPr>
              <a:defRPr/>
            </a:pPr>
            <a:fld id="{1B8AD288-E15B-4271-B55D-DDB1B43DC8BE}" type="datetimeFigureOut">
              <a:rPr lang="en-IN"/>
            </a:fld>
            <a:endParaRPr lang="en-IN"/>
          </a:p>
        </p:txBody>
      </p:sp>
      <p:sp>
        <p:nvSpPr>
          <p:cNvPr id="4" name="Slide Image Placeholder 3"/>
          <p:cNvSpPr>
            <a:spLocks noGrp="1" noRot="1" noChangeAspect="1"/>
          </p:cNvSpPr>
          <p:nvPr>
            <p:ph type="sldImg" idx="2"/>
          </p:nvPr>
        </p:nvSpPr>
        <p:spPr bwMode="auto">
          <a:xfrm>
            <a:off x="685800" y="1143000"/>
            <a:ext cx="5486400" cy="3086100"/>
          </a:xfrm>
          <a:prstGeom prst="rect">
            <a:avLst/>
          </a:prstGeom>
          <a:noFill/>
          <a:ln w="12700">
            <a:solidFill>
              <a:prstClr val="black"/>
            </a:solidFill>
          </a:ln>
        </p:spPr>
        <p:txBody>
          <a:bodyPr vert="horz" lIns="91440" tIns="45720" rIns="91440" bIns="45720" rtlCol="0" anchor="ctr"/>
          <a:lstStyle/>
          <a:p>
            <a:pPr>
              <a:defRPr/>
            </a:pPr>
            <a:endParaRPr lang="en-IN"/>
          </a:p>
        </p:txBody>
      </p:sp>
      <p:sp>
        <p:nvSpPr>
          <p:cNvPr id="5" name="Notes Placeholder 4"/>
          <p:cNvSpPr>
            <a:spLocks noGrp="1"/>
          </p:cNvSpPr>
          <p:nvPr>
            <p:ph type="body" sz="quarter" idx="3"/>
          </p:nvPr>
        </p:nvSpPr>
        <p:spPr bwMode="auto">
          <a:xfrm>
            <a:off x="685800" y="4400550"/>
            <a:ext cx="5486400" cy="3600450"/>
          </a:xfrm>
          <a:prstGeom prst="rect">
            <a:avLst/>
          </a:prstGeom>
        </p:spPr>
        <p:txBody>
          <a:bodyPr vert="horz" lIns="91440" tIns="45720" rIns="91440" bIns="45720" rtlCol="0"/>
          <a:lstStyle/>
          <a:p>
            <a:pPr lvl="0">
              <a:defRPr/>
            </a:pPr>
            <a:r>
              <a:rPr lang="en-US"/>
              <a:t>Click to edit Master text styles</a:t>
            </a:r>
            <a:endParaRPr lang="en-US"/>
          </a:p>
          <a:p>
            <a:pPr lvl="1">
              <a:defRPr/>
            </a:pPr>
            <a:r>
              <a:rPr lang="en-US"/>
              <a:t>Second level</a:t>
            </a:r>
            <a:endParaRPr lang="en-US"/>
          </a:p>
          <a:p>
            <a:pPr lvl="2">
              <a:defRPr/>
            </a:pPr>
            <a:r>
              <a:rPr lang="en-US"/>
              <a:t>Third level</a:t>
            </a:r>
            <a:endParaRPr lang="en-US"/>
          </a:p>
          <a:p>
            <a:pPr lvl="3">
              <a:defRPr/>
            </a:pPr>
            <a:r>
              <a:rPr lang="en-US"/>
              <a:t>Fourth level</a:t>
            </a:r>
            <a:endParaRPr lang="en-US"/>
          </a:p>
          <a:p>
            <a:pPr lvl="4">
              <a:defRPr/>
            </a:pPr>
            <a:r>
              <a:rPr lang="en-US"/>
              <a:t>Fifth level</a:t>
            </a:r>
            <a:endParaRPr lang="en-IN"/>
          </a:p>
        </p:txBody>
      </p:sp>
      <p:sp>
        <p:nvSpPr>
          <p:cNvPr id="6" name="Footer Placehold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lang="en-IN"/>
          </a:p>
        </p:txBody>
      </p:sp>
      <p:sp>
        <p:nvSpPr>
          <p:cNvPr id="7" name="Slide Number Placeholder 6"/>
          <p:cNvSpPr>
            <a:spLocks noGrp="1"/>
          </p:cNvSpPr>
          <p:nvPr>
            <p:ph type="sldNum" sz="quarter" idx="5"/>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fld id="{E06EC8B7-7AE0-485D-8CE3-A3E29B97A364}" type="slidenum">
              <a:rPr lang="en-IN"/>
            </a:fld>
            <a:endParaRPr lang="en-IN"/>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
        <p:cNvGrpSpPr/>
        <p:nvPr/>
      </p:nvGrpSpPr>
      <p:grpSpPr bwMode="auto">
        <a:xfrm>
          <a:off x="0" y="0"/>
          <a:ext cx="0" cy="0"/>
          <a:chOff x="0" y="0"/>
          <a:chExt cx="0" cy="0"/>
        </a:xfrm>
      </p:grpSpPr>
      <p:sp>
        <p:nvSpPr>
          <p:cNvPr id="84" name="Google Shape;84;p1:notes"/>
          <p:cNvSpPr txBox="1">
            <a:spLocks noGrp="1"/>
          </p:cNvSpPr>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p>
        </p:txBody>
      </p:sp>
      <p:sp>
        <p:nvSpPr>
          <p:cNvPr id="85" name="Google Shape;85;p1:notes"/>
          <p:cNvSpPr>
            <a:spLocks noGrp="1" noRot="1" noChangeAspect="1"/>
          </p:cNvSpPr>
          <p:nvPr>
            <p:ph type="sldImg" idx="2"/>
          </p:nvPr>
        </p:nvSpPr>
        <p:spPr bwMode="auto">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p>
        </p:txBody>
      </p:sp>
      <p:sp>
        <p:nvSpPr>
          <p:cNvPr id="4" name="Slide Number Placeholder 3"/>
          <p:cNvSpPr>
            <a:spLocks noGrp="1"/>
          </p:cNvSpPr>
          <p:nvPr>
            <p:ph type="sldNum" sz="quarter" idx="10"/>
          </p:nvPr>
        </p:nvSpPr>
        <p:spPr bwMode="auto"/>
        <p:txBody>
          <a:bodyPr/>
          <a:lstStyle/>
          <a:p>
            <a:pPr>
              <a:defRPr/>
            </a:pPr>
            <a:fld id="{ECC883CC-7B46-AE95-CDBB-244CB560664B}" type="slidenum">
              <a:rPr/>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p>
        </p:txBody>
      </p:sp>
      <p:sp>
        <p:nvSpPr>
          <p:cNvPr id="4" name="Slide Number Placeholder 3"/>
          <p:cNvSpPr>
            <a:spLocks noGrp="1"/>
          </p:cNvSpPr>
          <p:nvPr>
            <p:ph type="sldNum" sz="quarter" idx="10"/>
          </p:nvPr>
        </p:nvSpPr>
        <p:spPr bwMode="auto"/>
        <p:txBody>
          <a:bodyPr/>
          <a:lstStyle/>
          <a:p>
            <a:pPr>
              <a:defRPr/>
            </a:pPr>
            <a:fld id="{8AAB48AB-0DDC-1DA5-E1D1-DDBEFAB60267}" type="slidenum">
              <a:rPr/>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p>
        </p:txBody>
      </p:sp>
      <p:sp>
        <p:nvSpPr>
          <p:cNvPr id="4" name="Slide Number Placeholder 3"/>
          <p:cNvSpPr>
            <a:spLocks noGrp="1"/>
          </p:cNvSpPr>
          <p:nvPr>
            <p:ph type="sldNum" sz="quarter" idx="10"/>
          </p:nvPr>
        </p:nvSpPr>
        <p:spPr bwMode="auto"/>
        <p:txBody>
          <a:bodyPr/>
          <a:lstStyle/>
          <a:p>
            <a:pPr>
              <a:defRPr/>
            </a:pPr>
            <a:fld id="{1F06F9EB-70FA-CE79-B941-E38CC7D68637}" type="slidenum">
              <a:rPr/>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
        <p:cNvGrpSpPr/>
        <p:nvPr/>
      </p:nvGrpSpPr>
      <p:grpSpPr bwMode="auto">
        <a:xfrm>
          <a:off x="0" y="0"/>
          <a:ext cx="0" cy="0"/>
          <a:chOff x="0" y="0"/>
          <a:chExt cx="0" cy="0"/>
        </a:xfrm>
      </p:grpSpPr>
      <p:sp>
        <p:nvSpPr>
          <p:cNvPr id="111" name="Google Shape;111;p5:notes"/>
          <p:cNvSpPr txBox="1">
            <a:spLocks noGrp="1"/>
          </p:cNvSpPr>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p>
        </p:txBody>
      </p:sp>
      <p:sp>
        <p:nvSpPr>
          <p:cNvPr id="112" name="Google Shape;112;p5:notes"/>
          <p:cNvSpPr>
            <a:spLocks noGrp="1" noRot="1" noChangeAspect="1"/>
          </p:cNvSpPr>
          <p:nvPr>
            <p:ph type="sldImg" idx="2"/>
          </p:nvPr>
        </p:nvSpPr>
        <p:spPr bwMode="auto">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p>
        </p:txBody>
      </p:sp>
      <p:sp>
        <p:nvSpPr>
          <p:cNvPr id="4" name="Slide Number Placeholder 3"/>
          <p:cNvSpPr>
            <a:spLocks noGrp="1"/>
          </p:cNvSpPr>
          <p:nvPr>
            <p:ph type="sldNum" sz="quarter" idx="10"/>
          </p:nvPr>
        </p:nvSpPr>
        <p:spPr bwMode="auto"/>
        <p:txBody>
          <a:bodyPr/>
          <a:lstStyle/>
          <a:p>
            <a:pPr>
              <a:defRPr/>
            </a:pPr>
            <a:fld id="{D1D17842-954E-9445-D886-E5B4FF843CD2}" type="slidenum">
              <a:rPr/>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p>
        </p:txBody>
      </p:sp>
      <p:sp>
        <p:nvSpPr>
          <p:cNvPr id="4" name="Slide Number Placeholder 3"/>
          <p:cNvSpPr>
            <a:spLocks noGrp="1"/>
          </p:cNvSpPr>
          <p:nvPr>
            <p:ph type="sldNum" sz="quarter" idx="10"/>
          </p:nvPr>
        </p:nvSpPr>
        <p:spPr bwMode="auto"/>
        <p:txBody>
          <a:bodyPr/>
          <a:lstStyle/>
          <a:p>
            <a:pPr>
              <a:defRPr/>
            </a:pPr>
            <a:fld id="{6EA20A62-71B0-0431-476E-5F89155458B5}" type="slidenum">
              <a:rPr/>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p>
        </p:txBody>
      </p:sp>
      <p:sp>
        <p:nvSpPr>
          <p:cNvPr id="4" name="Slide Number Placeholder 3"/>
          <p:cNvSpPr>
            <a:spLocks noGrp="1"/>
          </p:cNvSpPr>
          <p:nvPr>
            <p:ph type="sldNum" sz="quarter" idx="10"/>
          </p:nvPr>
        </p:nvSpPr>
        <p:spPr bwMode="auto"/>
        <p:txBody>
          <a:bodyPr/>
          <a:lstStyle/>
          <a:p>
            <a:pPr>
              <a:defRPr/>
            </a:pPr>
            <a:fld id="{AFCAF4AC-F522-0FF9-A6EE-C6E06B309C86}" type="slidenum">
              <a:rPr/>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p>
        </p:txBody>
      </p:sp>
      <p:sp>
        <p:nvSpPr>
          <p:cNvPr id="4" name="Slide Number Placeholder 3"/>
          <p:cNvSpPr>
            <a:spLocks noGrp="1"/>
          </p:cNvSpPr>
          <p:nvPr>
            <p:ph type="sldNum" sz="quarter" idx="10"/>
          </p:nvPr>
        </p:nvSpPr>
        <p:spPr bwMode="auto"/>
        <p:txBody>
          <a:bodyPr/>
          <a:lstStyle/>
          <a:p>
            <a:pPr>
              <a:defRPr/>
            </a:pPr>
            <a:fld id="{4055FC57-09BD-9796-415D-D5D2A9B967AC}" type="slidenum">
              <a:rPr/>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p>
        </p:txBody>
      </p:sp>
      <p:sp>
        <p:nvSpPr>
          <p:cNvPr id="4" name="Slide Number Placeholder 3"/>
          <p:cNvSpPr>
            <a:spLocks noGrp="1"/>
          </p:cNvSpPr>
          <p:nvPr>
            <p:ph type="sldNum" sz="quarter" idx="10"/>
          </p:nvPr>
        </p:nvSpPr>
        <p:spPr bwMode="auto"/>
        <p:txBody>
          <a:bodyPr/>
          <a:lstStyle/>
          <a:p>
            <a:pPr>
              <a:defRPr/>
            </a:pPr>
            <a:fld id="{7AA2AC91-FEBA-17A9-F9AA-B0F4831C5EB3}" type="slidenum">
              <a:rPr/>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p>
        </p:txBody>
      </p:sp>
      <p:sp>
        <p:nvSpPr>
          <p:cNvPr id="4" name="Slide Number Placeholder 3"/>
          <p:cNvSpPr>
            <a:spLocks noGrp="1"/>
          </p:cNvSpPr>
          <p:nvPr>
            <p:ph type="sldNum" sz="quarter" idx="10"/>
          </p:nvPr>
        </p:nvSpPr>
        <p:spPr bwMode="auto"/>
        <p:txBody>
          <a:bodyPr/>
          <a:lstStyle/>
          <a:p>
            <a:pPr>
              <a:defRPr/>
            </a:pPr>
            <a:fld id="{2AACA04A-2302-A5C0-EE08-2B2292E0C79C}" type="slidenum">
              <a:rPr/>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p>
        </p:txBody>
      </p:sp>
      <p:sp>
        <p:nvSpPr>
          <p:cNvPr id="4" name="Slide Number Placeholder 3"/>
          <p:cNvSpPr>
            <a:spLocks noGrp="1"/>
          </p:cNvSpPr>
          <p:nvPr>
            <p:ph type="sldNum" sz="quarter" idx="10"/>
          </p:nvPr>
        </p:nvSpPr>
        <p:spPr bwMode="auto"/>
        <p:txBody>
          <a:bodyPr/>
          <a:lstStyle/>
          <a:p>
            <a:pPr>
              <a:defRPr/>
            </a:pPr>
            <a:fld id="{C3ACD1AE-E19C-4A3A-FB0A-B3A7A0E0A6B9}" type="slidenum">
              <a:rPr/>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p>
        </p:txBody>
      </p:sp>
      <p:sp>
        <p:nvSpPr>
          <p:cNvPr id="4" name="Slide Number Placeholder 3"/>
          <p:cNvSpPr>
            <a:spLocks noGrp="1"/>
          </p:cNvSpPr>
          <p:nvPr>
            <p:ph type="sldNum" sz="quarter" idx="10"/>
          </p:nvPr>
        </p:nvSpPr>
        <p:spPr bwMode="auto"/>
        <p:txBody>
          <a:bodyPr/>
          <a:lstStyle/>
          <a:p>
            <a:pPr>
              <a:defRPr/>
            </a:pPr>
            <a:fld id="{EF7B4999-234D-7578-C185-87BA7BDEC7E5}" type="slidenum">
              <a:rPr/>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p>
        </p:txBody>
      </p:sp>
      <p:sp>
        <p:nvSpPr>
          <p:cNvPr id="4" name="Slide Number Placeholder 3"/>
          <p:cNvSpPr>
            <a:spLocks noGrp="1"/>
          </p:cNvSpPr>
          <p:nvPr>
            <p:ph type="sldNum" sz="quarter" idx="10"/>
          </p:nvPr>
        </p:nvSpPr>
        <p:spPr bwMode="auto"/>
        <p:txBody>
          <a:bodyPr/>
          <a:lstStyle/>
          <a:p>
            <a:pPr>
              <a:defRPr/>
            </a:pPr>
            <a:fld id="{04BF20B0-10E0-7BB5-7CB8-00CFC525E8C7}" type="slidenum">
              <a:rPr/>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p>
        </p:txBody>
      </p:sp>
      <p:sp>
        <p:nvSpPr>
          <p:cNvPr id="4" name="Slide Number Placeholder 3"/>
          <p:cNvSpPr>
            <a:spLocks noGrp="1"/>
          </p:cNvSpPr>
          <p:nvPr>
            <p:ph type="sldNum" sz="quarter" idx="10"/>
          </p:nvPr>
        </p:nvSpPr>
        <p:spPr bwMode="auto"/>
        <p:txBody>
          <a:bodyPr/>
          <a:lstStyle/>
          <a:p>
            <a:pPr>
              <a:defRPr/>
            </a:pPr>
            <a:fld id="{E193FB2D-B113-3C90-69D1-D4197A0A5F9B}" type="slidenum">
              <a:rPr/>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p>
        </p:txBody>
      </p:sp>
      <p:sp>
        <p:nvSpPr>
          <p:cNvPr id="4" name="Slide Number Placeholder 3"/>
          <p:cNvSpPr>
            <a:spLocks noGrp="1"/>
          </p:cNvSpPr>
          <p:nvPr>
            <p:ph type="sldNum" sz="quarter" idx="10"/>
          </p:nvPr>
        </p:nvSpPr>
        <p:spPr bwMode="auto"/>
        <p:txBody>
          <a:bodyPr/>
          <a:lstStyle/>
          <a:p>
            <a:pPr>
              <a:defRPr/>
            </a:pPr>
            <a:fld id="{8226AA5C-B3FD-F2A9-56B5-23C3449B0F13}" type="slidenum">
              <a:rPr/>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p>
        </p:txBody>
      </p:sp>
      <p:sp>
        <p:nvSpPr>
          <p:cNvPr id="4" name="Slide Number Placeholder 3"/>
          <p:cNvSpPr>
            <a:spLocks noGrp="1"/>
          </p:cNvSpPr>
          <p:nvPr>
            <p:ph type="sldNum" sz="quarter" idx="10"/>
          </p:nvPr>
        </p:nvSpPr>
        <p:spPr bwMode="auto"/>
        <p:txBody>
          <a:bodyPr/>
          <a:lstStyle/>
          <a:p>
            <a:pPr>
              <a:defRPr/>
            </a:pPr>
            <a:fld id="{37A48456-0800-AA41-A859-64421B6883A4}" type="slidenum">
              <a:rPr/>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p>
        </p:txBody>
      </p:sp>
      <p:sp>
        <p:nvSpPr>
          <p:cNvPr id="4" name="Slide Number Placeholder 3"/>
          <p:cNvSpPr>
            <a:spLocks noGrp="1"/>
          </p:cNvSpPr>
          <p:nvPr>
            <p:ph type="sldNum" sz="quarter" idx="10"/>
          </p:nvPr>
        </p:nvSpPr>
        <p:spPr bwMode="auto"/>
        <p:txBody>
          <a:bodyPr/>
          <a:lstStyle/>
          <a:p>
            <a:pPr>
              <a:defRPr/>
            </a:pPr>
            <a:fld id="{319AE3A0-7C6E-0833-EE46-BD71EAEAE4A3}" type="slidenum">
              <a:rPr/>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p>
        </p:txBody>
      </p:sp>
      <p:sp>
        <p:nvSpPr>
          <p:cNvPr id="4" name="Slide Number Placeholder 3"/>
          <p:cNvSpPr>
            <a:spLocks noGrp="1"/>
          </p:cNvSpPr>
          <p:nvPr>
            <p:ph type="sldNum" sz="quarter" idx="10"/>
          </p:nvPr>
        </p:nvSpPr>
        <p:spPr bwMode="auto"/>
        <p:txBody>
          <a:bodyPr/>
          <a:lstStyle/>
          <a:p>
            <a:pPr>
              <a:defRPr/>
            </a:pPr>
            <a:fld id="{BBAAC075-B169-D386-EC59-B491D12BA730}" type="slidenum">
              <a:rPr/>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userDrawn="1">
  <p:cSld name="Title Slid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1050877" y="1322386"/>
            <a:ext cx="10363200" cy="1470025"/>
          </a:xfrm>
        </p:spPr>
        <p:txBody>
          <a:bodyPr/>
          <a:lstStyle>
            <a:lvl1pPr>
              <a:defRPr>
                <a:solidFill>
                  <a:schemeClr val="tx2">
                    <a:lumMod val="75000"/>
                  </a:schemeClr>
                </a:solidFill>
              </a:defRPr>
            </a:lvl1pPr>
          </a:lstStyle>
          <a:p>
            <a:pPr>
              <a:defRPr/>
            </a:pPr>
            <a:r>
              <a:rPr lang="en-US"/>
              <a:t>Click to edit Master title style</a:t>
            </a:r>
            <a:endParaRPr lang="en-US"/>
          </a:p>
        </p:txBody>
      </p:sp>
      <p:sp>
        <p:nvSpPr>
          <p:cNvPr id="3" name="Subtitle 2"/>
          <p:cNvSpPr>
            <a:spLocks noGrp="1"/>
          </p:cNvSpPr>
          <p:nvPr>
            <p:ph type="subTitle" idx="1"/>
          </p:nvPr>
        </p:nvSpPr>
        <p:spPr bwMode="auto">
          <a:xfrm>
            <a:off x="2032000" y="3326641"/>
            <a:ext cx="8534400" cy="1752599"/>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lang="en-US"/>
              <a:t>Click to edit Master subtitle style</a:t>
            </a:r>
            <a:endParaRPr lang="en-US"/>
          </a:p>
        </p:txBody>
      </p:sp>
      <p:sp>
        <p:nvSpPr>
          <p:cNvPr id="4" name="Date Placeholder 3"/>
          <p:cNvSpPr>
            <a:spLocks noGrp="1"/>
          </p:cNvSpPr>
          <p:nvPr>
            <p:ph type="dt" sz="half" idx="10"/>
          </p:nvPr>
        </p:nvSpPr>
        <p:spPr bwMode="auto"/>
        <p:txBody>
          <a:bodyPr/>
          <a:lstStyle/>
          <a:p>
            <a:pPr>
              <a:defRPr/>
            </a:pPr>
            <a:fld id="{4994CE30-7D40-4BC0-BA0D-56C992D5B4BD}" type="datetimeFigureOut">
              <a:rPr lang="en-GB"/>
            </a:fld>
            <a:endParaRPr lang="en-GB"/>
          </a:p>
        </p:txBody>
      </p:sp>
      <p:sp>
        <p:nvSpPr>
          <p:cNvPr id="5" name="Footer Placeholder 4"/>
          <p:cNvSpPr>
            <a:spLocks noGrp="1"/>
          </p:cNvSpPr>
          <p:nvPr>
            <p:ph type="ftr" sz="quarter" idx="11"/>
          </p:nvPr>
        </p:nvSpPr>
        <p:spPr bwMode="auto"/>
        <p:txBody>
          <a:bodyPr/>
          <a:lstStyle/>
          <a:p>
            <a:pPr>
              <a:defRPr/>
            </a:pPr>
            <a:endParaRPr lang="en-GB"/>
          </a:p>
        </p:txBody>
      </p:sp>
      <p:sp>
        <p:nvSpPr>
          <p:cNvPr id="6" name="Slide Number Placeholder 5"/>
          <p:cNvSpPr>
            <a:spLocks noGrp="1"/>
          </p:cNvSpPr>
          <p:nvPr>
            <p:ph type="sldNum" sz="quarter" idx="12"/>
          </p:nvPr>
        </p:nvSpPr>
        <p:spPr bwMode="auto"/>
        <p:txBody>
          <a:bodyPr/>
          <a:lstStyle/>
          <a:p>
            <a:pPr>
              <a:defRPr/>
            </a:pPr>
            <a:fld id="{1BCD3F7E-62B3-4FB9-95CE-D1B0CC271B85}"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PhAnim="0"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US"/>
          </a:p>
        </p:txBody>
      </p:sp>
      <p:sp>
        <p:nvSpPr>
          <p:cNvPr id="3" name="Vertical Text Placeholder 2"/>
          <p:cNvSpPr>
            <a:spLocks noGrp="1"/>
          </p:cNvSpPr>
          <p:nvPr>
            <p:ph type="body" orient="vert" idx="1"/>
          </p:nvPr>
        </p:nvSpPr>
        <p:spPr bwMode="auto"/>
        <p:txBody>
          <a:bodyPr vert="eaVert"/>
          <a:lstStyle/>
          <a:p>
            <a:pPr lvl="0">
              <a:defRPr/>
            </a:pPr>
            <a:r>
              <a:rPr lang="en-US"/>
              <a:t>Edit Master text styles</a:t>
            </a:r>
            <a:endParaRPr lang="en-US"/>
          </a:p>
          <a:p>
            <a:pPr lvl="1">
              <a:defRPr/>
            </a:pPr>
            <a:r>
              <a:rPr lang="en-US"/>
              <a:t>Second level</a:t>
            </a:r>
            <a:endParaRPr lang="en-US"/>
          </a:p>
          <a:p>
            <a:pPr lvl="2">
              <a:defRPr/>
            </a:pPr>
            <a:r>
              <a:rPr lang="en-US"/>
              <a:t>Third level</a:t>
            </a:r>
            <a:endParaRPr lang="en-US"/>
          </a:p>
          <a:p>
            <a:pPr lvl="3">
              <a:defRPr/>
            </a:pPr>
            <a:r>
              <a:rPr lang="en-US"/>
              <a:t>Fourth level</a:t>
            </a:r>
            <a:endParaRPr lang="en-US"/>
          </a:p>
          <a:p>
            <a:pPr lvl="4">
              <a:defRPr/>
            </a:pPr>
            <a:r>
              <a:rPr lang="en-US"/>
              <a:t>Fifth level</a:t>
            </a:r>
            <a:endParaRPr lang="en-US"/>
          </a:p>
        </p:txBody>
      </p:sp>
      <p:sp>
        <p:nvSpPr>
          <p:cNvPr id="4" name="Date Placeholder 3"/>
          <p:cNvSpPr>
            <a:spLocks noGrp="1"/>
          </p:cNvSpPr>
          <p:nvPr>
            <p:ph type="dt" sz="half" idx="10"/>
          </p:nvPr>
        </p:nvSpPr>
        <p:spPr bwMode="auto"/>
        <p:txBody>
          <a:bodyPr/>
          <a:lstStyle/>
          <a:p>
            <a:pPr>
              <a:defRPr/>
            </a:pPr>
            <a:fld id="{4994CE30-7D40-4BC0-BA0D-56C992D5B4BD}" type="datetimeFigureOut">
              <a:rPr lang="en-GB"/>
            </a:fld>
            <a:endParaRPr lang="en-GB"/>
          </a:p>
        </p:txBody>
      </p:sp>
      <p:sp>
        <p:nvSpPr>
          <p:cNvPr id="5" name="Footer Placeholder 4"/>
          <p:cNvSpPr>
            <a:spLocks noGrp="1"/>
          </p:cNvSpPr>
          <p:nvPr>
            <p:ph type="ftr" sz="quarter" idx="11"/>
          </p:nvPr>
        </p:nvSpPr>
        <p:spPr bwMode="auto"/>
        <p:txBody>
          <a:bodyPr/>
          <a:lstStyle/>
          <a:p>
            <a:pPr>
              <a:defRPr/>
            </a:pPr>
            <a:endParaRPr lang="en-GB"/>
          </a:p>
        </p:txBody>
      </p:sp>
      <p:sp>
        <p:nvSpPr>
          <p:cNvPr id="6" name="Slide Number Placeholder 5"/>
          <p:cNvSpPr>
            <a:spLocks noGrp="1"/>
          </p:cNvSpPr>
          <p:nvPr>
            <p:ph type="sldNum" sz="quarter" idx="12"/>
          </p:nvPr>
        </p:nvSpPr>
        <p:spPr bwMode="auto"/>
        <p:txBody>
          <a:bodyPr/>
          <a:lstStyle/>
          <a:p>
            <a:pPr>
              <a:defRPr/>
            </a:pPr>
            <a:fld id="{1BCD3F7E-62B3-4FB9-95CE-D1B0CC271B85}"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PhAnim="0" userDrawn="1">
  <p:cSld name="Vertical Title and Text">
    <p:spTree>
      <p:nvGrpSpPr>
        <p:cNvPr id="1" name=""/>
        <p:cNvGrpSpPr/>
        <p:nvPr/>
      </p:nvGrpSpPr>
      <p:grpSpPr bwMode="auto">
        <a:xfrm>
          <a:off x="0" y="0"/>
          <a:ext cx="0" cy="0"/>
          <a:chOff x="0" y="0"/>
          <a:chExt cx="0" cy="0"/>
        </a:xfrm>
      </p:grpSpPr>
      <p:sp>
        <p:nvSpPr>
          <p:cNvPr id="2" name="Vertical Title 1"/>
          <p:cNvSpPr>
            <a:spLocks noGrp="1"/>
          </p:cNvSpPr>
          <p:nvPr>
            <p:ph type="title" orient="vert"/>
          </p:nvPr>
        </p:nvSpPr>
        <p:spPr bwMode="auto">
          <a:xfrm>
            <a:off x="8839200" y="274641"/>
            <a:ext cx="2743200" cy="5851525"/>
          </a:xfrm>
        </p:spPr>
        <p:txBody>
          <a:bodyPr vert="eaVert"/>
          <a:lstStyle/>
          <a:p>
            <a:pPr>
              <a:defRPr/>
            </a:pPr>
            <a:r>
              <a:rPr lang="en-US"/>
              <a:t>Click to edit Master title style</a:t>
            </a:r>
            <a:endParaRPr lang="en-US"/>
          </a:p>
        </p:txBody>
      </p:sp>
      <p:sp>
        <p:nvSpPr>
          <p:cNvPr id="3" name="Vertical Text Placeholder 2"/>
          <p:cNvSpPr>
            <a:spLocks noGrp="1"/>
          </p:cNvSpPr>
          <p:nvPr>
            <p:ph type="body" orient="vert" idx="1"/>
          </p:nvPr>
        </p:nvSpPr>
        <p:spPr bwMode="auto">
          <a:xfrm>
            <a:off x="609600" y="274641"/>
            <a:ext cx="8026400" cy="5851525"/>
          </a:xfrm>
        </p:spPr>
        <p:txBody>
          <a:bodyPr vert="eaVert"/>
          <a:lstStyle/>
          <a:p>
            <a:pPr lvl="0">
              <a:defRPr/>
            </a:pPr>
            <a:r>
              <a:rPr lang="en-US"/>
              <a:t>Edit Master text styles</a:t>
            </a:r>
            <a:endParaRPr lang="en-US"/>
          </a:p>
          <a:p>
            <a:pPr lvl="1">
              <a:defRPr/>
            </a:pPr>
            <a:r>
              <a:rPr lang="en-US"/>
              <a:t>Second level</a:t>
            </a:r>
            <a:endParaRPr lang="en-US"/>
          </a:p>
          <a:p>
            <a:pPr lvl="2">
              <a:defRPr/>
            </a:pPr>
            <a:r>
              <a:rPr lang="en-US"/>
              <a:t>Third level</a:t>
            </a:r>
            <a:endParaRPr lang="en-US"/>
          </a:p>
          <a:p>
            <a:pPr lvl="3">
              <a:defRPr/>
            </a:pPr>
            <a:r>
              <a:rPr lang="en-US"/>
              <a:t>Fourth level</a:t>
            </a:r>
            <a:endParaRPr lang="en-US"/>
          </a:p>
          <a:p>
            <a:pPr lvl="4">
              <a:defRPr/>
            </a:pPr>
            <a:r>
              <a:rPr lang="en-US"/>
              <a:t>Fifth level</a:t>
            </a:r>
            <a:endParaRPr lang="en-US"/>
          </a:p>
        </p:txBody>
      </p:sp>
      <p:sp>
        <p:nvSpPr>
          <p:cNvPr id="4" name="Date Placeholder 3"/>
          <p:cNvSpPr>
            <a:spLocks noGrp="1"/>
          </p:cNvSpPr>
          <p:nvPr>
            <p:ph type="dt" sz="half" idx="10"/>
          </p:nvPr>
        </p:nvSpPr>
        <p:spPr bwMode="auto"/>
        <p:txBody>
          <a:bodyPr/>
          <a:lstStyle/>
          <a:p>
            <a:pPr>
              <a:defRPr/>
            </a:pPr>
            <a:fld id="{4994CE30-7D40-4BC0-BA0D-56C992D5B4BD}" type="datetimeFigureOut">
              <a:rPr lang="en-GB"/>
            </a:fld>
            <a:endParaRPr lang="en-GB"/>
          </a:p>
        </p:txBody>
      </p:sp>
      <p:sp>
        <p:nvSpPr>
          <p:cNvPr id="5" name="Footer Placeholder 4"/>
          <p:cNvSpPr>
            <a:spLocks noGrp="1"/>
          </p:cNvSpPr>
          <p:nvPr>
            <p:ph type="ftr" sz="quarter" idx="11"/>
          </p:nvPr>
        </p:nvSpPr>
        <p:spPr bwMode="auto"/>
        <p:txBody>
          <a:bodyPr/>
          <a:lstStyle/>
          <a:p>
            <a:pPr>
              <a:defRPr/>
            </a:pPr>
            <a:endParaRPr lang="en-GB"/>
          </a:p>
        </p:txBody>
      </p:sp>
      <p:sp>
        <p:nvSpPr>
          <p:cNvPr id="6" name="Slide Number Placeholder 5"/>
          <p:cNvSpPr>
            <a:spLocks noGrp="1"/>
          </p:cNvSpPr>
          <p:nvPr>
            <p:ph type="sldNum" sz="quarter" idx="12"/>
          </p:nvPr>
        </p:nvSpPr>
        <p:spPr bwMode="auto"/>
        <p:txBody>
          <a:bodyPr/>
          <a:lstStyle/>
          <a:p>
            <a:pPr>
              <a:defRPr/>
            </a:pPr>
            <a:fld id="{1BCD3F7E-62B3-4FB9-95CE-D1B0CC271B85}"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PhAnim="0"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lvl1pPr>
              <a:defRPr>
                <a:solidFill>
                  <a:schemeClr val="tx2">
                    <a:lumMod val="75000"/>
                  </a:schemeClr>
                </a:solidFill>
              </a:defRPr>
            </a:lvl1pPr>
          </a:lstStyle>
          <a:p>
            <a:pPr>
              <a:defRPr/>
            </a:pPr>
            <a:r>
              <a:rPr lang="en-US"/>
              <a:t>Click to edit Master title style</a:t>
            </a:r>
            <a:endParaRPr lang="en-US"/>
          </a:p>
        </p:txBody>
      </p:sp>
      <p:sp>
        <p:nvSpPr>
          <p:cNvPr id="3" name="Content Placeholder 2"/>
          <p:cNvSpPr>
            <a:spLocks noGrp="1"/>
          </p:cNvSpPr>
          <p:nvPr>
            <p:ph idx="1"/>
          </p:nvPr>
        </p:nvSpPr>
        <p:spPr bwMode="auto"/>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defRPr/>
            </a:pPr>
            <a:r>
              <a:rPr lang="en-US"/>
              <a:t>Edit Master text styles</a:t>
            </a:r>
            <a:endParaRPr lang="en-US"/>
          </a:p>
          <a:p>
            <a:pPr lvl="1">
              <a:defRPr/>
            </a:pPr>
            <a:r>
              <a:rPr lang="en-US"/>
              <a:t>Second level</a:t>
            </a:r>
            <a:endParaRPr lang="en-US"/>
          </a:p>
          <a:p>
            <a:pPr lvl="2">
              <a:defRPr/>
            </a:pPr>
            <a:r>
              <a:rPr lang="en-US"/>
              <a:t>Third level</a:t>
            </a:r>
            <a:endParaRPr lang="en-US"/>
          </a:p>
          <a:p>
            <a:pPr lvl="3">
              <a:defRPr/>
            </a:pPr>
            <a:r>
              <a:rPr lang="en-US"/>
              <a:t>Fourth level</a:t>
            </a:r>
            <a:endParaRPr lang="en-US"/>
          </a:p>
          <a:p>
            <a:pPr lvl="4">
              <a:defRPr/>
            </a:pPr>
            <a:r>
              <a:rPr lang="en-US"/>
              <a:t>Fifth level</a:t>
            </a:r>
            <a:endParaRPr lang="en-US"/>
          </a:p>
        </p:txBody>
      </p:sp>
      <p:sp>
        <p:nvSpPr>
          <p:cNvPr id="4" name="Date Placeholder 3"/>
          <p:cNvSpPr>
            <a:spLocks noGrp="1"/>
          </p:cNvSpPr>
          <p:nvPr>
            <p:ph type="dt" sz="half" idx="10"/>
          </p:nvPr>
        </p:nvSpPr>
        <p:spPr bwMode="auto"/>
        <p:txBody>
          <a:bodyPr/>
          <a:lstStyle/>
          <a:p>
            <a:pPr>
              <a:defRPr/>
            </a:pPr>
            <a:fld id="{4994CE30-7D40-4BC0-BA0D-56C992D5B4BD}" type="datetimeFigureOut">
              <a:rPr lang="en-GB"/>
            </a:fld>
            <a:endParaRPr lang="en-GB"/>
          </a:p>
        </p:txBody>
      </p:sp>
      <p:sp>
        <p:nvSpPr>
          <p:cNvPr id="5" name="Footer Placeholder 4"/>
          <p:cNvSpPr>
            <a:spLocks noGrp="1"/>
          </p:cNvSpPr>
          <p:nvPr>
            <p:ph type="ftr" sz="quarter" idx="11"/>
          </p:nvPr>
        </p:nvSpPr>
        <p:spPr bwMode="auto"/>
        <p:txBody>
          <a:bodyPr/>
          <a:lstStyle/>
          <a:p>
            <a:pPr>
              <a:defRPr/>
            </a:pPr>
            <a:endParaRPr lang="en-GB"/>
          </a:p>
        </p:txBody>
      </p:sp>
      <p:sp>
        <p:nvSpPr>
          <p:cNvPr id="6" name="Slide Number Placeholder 5"/>
          <p:cNvSpPr>
            <a:spLocks noGrp="1"/>
          </p:cNvSpPr>
          <p:nvPr>
            <p:ph type="sldNum" sz="quarter" idx="12"/>
          </p:nvPr>
        </p:nvSpPr>
        <p:spPr bwMode="auto"/>
        <p:txBody>
          <a:bodyPr/>
          <a:lstStyle/>
          <a:p>
            <a:pPr>
              <a:defRPr/>
            </a:pPr>
            <a:fld id="{1BCD3F7E-62B3-4FB9-95CE-D1B0CC271B85}"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PhAnim="0" userDrawn="1">
  <p:cSld name="Section Header">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963084" y="4406903"/>
            <a:ext cx="10363200" cy="1362075"/>
          </a:xfrm>
        </p:spPr>
        <p:txBody>
          <a:bodyPr anchor="t"/>
          <a:lstStyle>
            <a:lvl1pPr algn="l">
              <a:defRPr sz="4000" b="1" cap="all"/>
            </a:lvl1pPr>
          </a:lstStyle>
          <a:p>
            <a:pPr>
              <a:defRPr/>
            </a:pPr>
            <a:r>
              <a:rPr lang="en-US"/>
              <a:t>Click to edit Master title style</a:t>
            </a:r>
            <a:endParaRPr lang="en-US"/>
          </a:p>
        </p:txBody>
      </p:sp>
      <p:sp>
        <p:nvSpPr>
          <p:cNvPr id="3" name="Text Placeholder 2"/>
          <p:cNvSpPr>
            <a:spLocks noGrp="1"/>
          </p:cNvSpPr>
          <p:nvPr>
            <p:ph type="body" idx="1"/>
          </p:nvPr>
        </p:nvSpPr>
        <p:spPr bwMode="auto">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en-US"/>
              <a:t>Edit Master text styles</a:t>
            </a:r>
            <a:endParaRPr lang="en-US"/>
          </a:p>
        </p:txBody>
      </p:sp>
      <p:sp>
        <p:nvSpPr>
          <p:cNvPr id="4" name="Date Placeholder 3"/>
          <p:cNvSpPr>
            <a:spLocks noGrp="1"/>
          </p:cNvSpPr>
          <p:nvPr>
            <p:ph type="dt" sz="half" idx="10"/>
          </p:nvPr>
        </p:nvSpPr>
        <p:spPr bwMode="auto"/>
        <p:txBody>
          <a:bodyPr/>
          <a:lstStyle/>
          <a:p>
            <a:pPr>
              <a:defRPr/>
            </a:pPr>
            <a:fld id="{4994CE30-7D40-4BC0-BA0D-56C992D5B4BD}" type="datetimeFigureOut">
              <a:rPr lang="en-GB"/>
            </a:fld>
            <a:endParaRPr lang="en-GB"/>
          </a:p>
        </p:txBody>
      </p:sp>
      <p:sp>
        <p:nvSpPr>
          <p:cNvPr id="5" name="Footer Placeholder 4"/>
          <p:cNvSpPr>
            <a:spLocks noGrp="1"/>
          </p:cNvSpPr>
          <p:nvPr>
            <p:ph type="ftr" sz="quarter" idx="11"/>
          </p:nvPr>
        </p:nvSpPr>
        <p:spPr bwMode="auto"/>
        <p:txBody>
          <a:bodyPr/>
          <a:lstStyle/>
          <a:p>
            <a:pPr>
              <a:defRPr/>
            </a:pPr>
            <a:endParaRPr lang="en-GB"/>
          </a:p>
        </p:txBody>
      </p:sp>
      <p:sp>
        <p:nvSpPr>
          <p:cNvPr id="6" name="Slide Number Placeholder 5"/>
          <p:cNvSpPr>
            <a:spLocks noGrp="1"/>
          </p:cNvSpPr>
          <p:nvPr>
            <p:ph type="sldNum" sz="quarter" idx="12"/>
          </p:nvPr>
        </p:nvSpPr>
        <p:spPr bwMode="auto"/>
        <p:txBody>
          <a:bodyPr/>
          <a:lstStyle/>
          <a:p>
            <a:pPr>
              <a:defRPr/>
            </a:pPr>
            <a:fld id="{1BCD3F7E-62B3-4FB9-95CE-D1B0CC271B85}"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PhAnim="0"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lvl1pPr>
              <a:defRPr>
                <a:solidFill>
                  <a:srgbClr val="FF0000"/>
                </a:solidFill>
              </a:defRPr>
            </a:lvl1pPr>
          </a:lstStyle>
          <a:p>
            <a:pPr>
              <a:defRPr/>
            </a:pPr>
            <a:r>
              <a:rPr lang="en-US"/>
              <a:t>Click to edit Master title style</a:t>
            </a:r>
            <a:endParaRPr lang="en-US"/>
          </a:p>
        </p:txBody>
      </p:sp>
      <p:sp>
        <p:nvSpPr>
          <p:cNvPr id="3" name="Content Placeholder 2"/>
          <p:cNvSpPr>
            <a:spLocks noGrp="1"/>
          </p:cNvSpPr>
          <p:nvPr>
            <p:ph sz="half" idx="1"/>
          </p:nvPr>
        </p:nvSpPr>
        <p:spPr bwMode="auto">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en-US"/>
              <a:t>Edit Master text styles</a:t>
            </a:r>
            <a:endParaRPr lang="en-US"/>
          </a:p>
          <a:p>
            <a:pPr lvl="1">
              <a:defRPr/>
            </a:pPr>
            <a:r>
              <a:rPr lang="en-US"/>
              <a:t>Second level</a:t>
            </a:r>
            <a:endParaRPr lang="en-US"/>
          </a:p>
          <a:p>
            <a:pPr lvl="2">
              <a:defRPr/>
            </a:pPr>
            <a:r>
              <a:rPr lang="en-US"/>
              <a:t>Third level</a:t>
            </a:r>
            <a:endParaRPr lang="en-US"/>
          </a:p>
          <a:p>
            <a:pPr lvl="3">
              <a:defRPr/>
            </a:pPr>
            <a:r>
              <a:rPr lang="en-US"/>
              <a:t>Fourth level</a:t>
            </a:r>
            <a:endParaRPr lang="en-US"/>
          </a:p>
          <a:p>
            <a:pPr lvl="4">
              <a:defRPr/>
            </a:pPr>
            <a:r>
              <a:rPr lang="en-US"/>
              <a:t>Fifth level</a:t>
            </a:r>
            <a:endParaRPr lang="en-US"/>
          </a:p>
        </p:txBody>
      </p:sp>
      <p:sp>
        <p:nvSpPr>
          <p:cNvPr id="4" name="Content Placeholder 3"/>
          <p:cNvSpPr>
            <a:spLocks noGrp="1"/>
          </p:cNvSpPr>
          <p:nvPr>
            <p:ph sz="half" idx="2"/>
          </p:nvPr>
        </p:nvSpPr>
        <p:spPr bwMode="auto">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en-US"/>
              <a:t>Edit Master text styles</a:t>
            </a:r>
            <a:endParaRPr lang="en-US"/>
          </a:p>
          <a:p>
            <a:pPr lvl="1">
              <a:defRPr/>
            </a:pPr>
            <a:r>
              <a:rPr lang="en-US"/>
              <a:t>Second level</a:t>
            </a:r>
            <a:endParaRPr lang="en-US"/>
          </a:p>
          <a:p>
            <a:pPr lvl="2">
              <a:defRPr/>
            </a:pPr>
            <a:r>
              <a:rPr lang="en-US"/>
              <a:t>Third level</a:t>
            </a:r>
            <a:endParaRPr lang="en-US"/>
          </a:p>
          <a:p>
            <a:pPr lvl="3">
              <a:defRPr/>
            </a:pPr>
            <a:r>
              <a:rPr lang="en-US"/>
              <a:t>Fourth level</a:t>
            </a:r>
            <a:endParaRPr lang="en-US"/>
          </a:p>
          <a:p>
            <a:pPr lvl="4">
              <a:defRPr/>
            </a:pPr>
            <a:r>
              <a:rPr lang="en-US"/>
              <a:t>Fifth level</a:t>
            </a:r>
            <a:endParaRPr lang="en-US"/>
          </a:p>
        </p:txBody>
      </p:sp>
      <p:sp>
        <p:nvSpPr>
          <p:cNvPr id="5" name="Date Placeholder 4"/>
          <p:cNvSpPr>
            <a:spLocks noGrp="1"/>
          </p:cNvSpPr>
          <p:nvPr>
            <p:ph type="dt" sz="half" idx="10"/>
          </p:nvPr>
        </p:nvSpPr>
        <p:spPr bwMode="auto"/>
        <p:txBody>
          <a:bodyPr/>
          <a:lstStyle/>
          <a:p>
            <a:pPr>
              <a:defRPr/>
            </a:pPr>
            <a:fld id="{4994CE30-7D40-4BC0-BA0D-56C992D5B4BD}" type="datetimeFigureOut">
              <a:rPr lang="en-GB"/>
            </a:fld>
            <a:endParaRPr lang="en-GB"/>
          </a:p>
        </p:txBody>
      </p:sp>
      <p:sp>
        <p:nvSpPr>
          <p:cNvPr id="6" name="Footer Placeholder 5"/>
          <p:cNvSpPr>
            <a:spLocks noGrp="1"/>
          </p:cNvSpPr>
          <p:nvPr>
            <p:ph type="ftr" sz="quarter" idx="11"/>
          </p:nvPr>
        </p:nvSpPr>
        <p:spPr bwMode="auto"/>
        <p:txBody>
          <a:bodyPr/>
          <a:lstStyle/>
          <a:p>
            <a:pPr>
              <a:defRPr/>
            </a:pPr>
            <a:endParaRPr lang="en-GB"/>
          </a:p>
        </p:txBody>
      </p:sp>
      <p:sp>
        <p:nvSpPr>
          <p:cNvPr id="7" name="Slide Number Placeholder 6"/>
          <p:cNvSpPr>
            <a:spLocks noGrp="1"/>
          </p:cNvSpPr>
          <p:nvPr>
            <p:ph type="sldNum" sz="quarter" idx="12"/>
          </p:nvPr>
        </p:nvSpPr>
        <p:spPr bwMode="auto"/>
        <p:txBody>
          <a:bodyPr/>
          <a:lstStyle/>
          <a:p>
            <a:pPr>
              <a:defRPr/>
            </a:pPr>
            <a:fld id="{1BCD3F7E-62B3-4FB9-95CE-D1B0CC271B85}"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PhAnim="0" userDrawn="1">
  <p:cSld name="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59368" y="304800"/>
            <a:ext cx="10668000" cy="487362"/>
          </a:xfrm>
        </p:spPr>
        <p:txBody>
          <a:bodyPr/>
          <a:lstStyle>
            <a:lvl1pPr>
              <a:defRPr>
                <a:solidFill>
                  <a:srgbClr val="FF0000"/>
                </a:solidFill>
              </a:defRPr>
            </a:lvl1pPr>
          </a:lstStyle>
          <a:p>
            <a:pPr>
              <a:defRPr/>
            </a:pPr>
            <a:r>
              <a:rPr lang="en-US"/>
              <a:t>Click to edit Master title style</a:t>
            </a:r>
            <a:endParaRPr lang="en-US"/>
          </a:p>
        </p:txBody>
      </p:sp>
      <p:sp>
        <p:nvSpPr>
          <p:cNvPr id="3" name="Text Placeholder 2"/>
          <p:cNvSpPr>
            <a:spLocks noGrp="1"/>
          </p:cNvSpPr>
          <p:nvPr>
            <p:ph type="body" idx="1"/>
          </p:nvPr>
        </p:nvSpPr>
        <p:spPr bwMode="auto">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Edit Master text styles</a:t>
            </a:r>
            <a:endParaRPr lang="en-US"/>
          </a:p>
        </p:txBody>
      </p:sp>
      <p:sp>
        <p:nvSpPr>
          <p:cNvPr id="4" name="Content Placeholder 3"/>
          <p:cNvSpPr>
            <a:spLocks noGrp="1"/>
          </p:cNvSpPr>
          <p:nvPr>
            <p:ph sz="half" idx="2"/>
          </p:nvPr>
        </p:nvSpPr>
        <p:spPr bwMode="auto">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en-US"/>
              <a:t>Edit Master text styles</a:t>
            </a:r>
            <a:endParaRPr lang="en-US"/>
          </a:p>
          <a:p>
            <a:pPr lvl="1">
              <a:defRPr/>
            </a:pPr>
            <a:r>
              <a:rPr lang="en-US"/>
              <a:t>Second level</a:t>
            </a:r>
            <a:endParaRPr lang="en-US"/>
          </a:p>
          <a:p>
            <a:pPr lvl="2">
              <a:defRPr/>
            </a:pPr>
            <a:r>
              <a:rPr lang="en-US"/>
              <a:t>Third level</a:t>
            </a:r>
            <a:endParaRPr lang="en-US"/>
          </a:p>
          <a:p>
            <a:pPr lvl="3">
              <a:defRPr/>
            </a:pPr>
            <a:r>
              <a:rPr lang="en-US"/>
              <a:t>Fourth level</a:t>
            </a:r>
            <a:endParaRPr lang="en-US"/>
          </a:p>
          <a:p>
            <a:pPr lvl="4">
              <a:defRPr/>
            </a:pPr>
            <a:r>
              <a:rPr lang="en-US"/>
              <a:t>Fifth level</a:t>
            </a:r>
            <a:endParaRPr lang="en-US"/>
          </a:p>
        </p:txBody>
      </p:sp>
      <p:sp>
        <p:nvSpPr>
          <p:cNvPr id="5" name="Text Placeholder 4"/>
          <p:cNvSpPr>
            <a:spLocks noGrp="1"/>
          </p:cNvSpPr>
          <p:nvPr>
            <p:ph type="body" sz="quarter" idx="3"/>
          </p:nvPr>
        </p:nvSpPr>
        <p:spPr bwMode="auto">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Edit Master text styles</a:t>
            </a:r>
            <a:endParaRPr lang="en-US"/>
          </a:p>
        </p:txBody>
      </p:sp>
      <p:sp>
        <p:nvSpPr>
          <p:cNvPr id="6" name="Content Placeholder 5"/>
          <p:cNvSpPr>
            <a:spLocks noGrp="1"/>
          </p:cNvSpPr>
          <p:nvPr>
            <p:ph sz="quarter" idx="4"/>
          </p:nvPr>
        </p:nvSpPr>
        <p:spPr bwMode="auto">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en-US"/>
              <a:t>Edit Master text styles</a:t>
            </a:r>
            <a:endParaRPr lang="en-US"/>
          </a:p>
          <a:p>
            <a:pPr lvl="1">
              <a:defRPr/>
            </a:pPr>
            <a:r>
              <a:rPr lang="en-US"/>
              <a:t>Second level</a:t>
            </a:r>
            <a:endParaRPr lang="en-US"/>
          </a:p>
          <a:p>
            <a:pPr lvl="2">
              <a:defRPr/>
            </a:pPr>
            <a:r>
              <a:rPr lang="en-US"/>
              <a:t>Third level</a:t>
            </a:r>
            <a:endParaRPr lang="en-US"/>
          </a:p>
          <a:p>
            <a:pPr lvl="3">
              <a:defRPr/>
            </a:pPr>
            <a:r>
              <a:rPr lang="en-US"/>
              <a:t>Fourth level</a:t>
            </a:r>
            <a:endParaRPr lang="en-US"/>
          </a:p>
          <a:p>
            <a:pPr lvl="4">
              <a:defRPr/>
            </a:pPr>
            <a:r>
              <a:rPr lang="en-US"/>
              <a:t>Fifth level</a:t>
            </a:r>
            <a:endParaRPr lang="en-US"/>
          </a:p>
        </p:txBody>
      </p:sp>
      <p:sp>
        <p:nvSpPr>
          <p:cNvPr id="7" name="Date Placeholder 6"/>
          <p:cNvSpPr>
            <a:spLocks noGrp="1"/>
          </p:cNvSpPr>
          <p:nvPr>
            <p:ph type="dt" sz="half" idx="10"/>
          </p:nvPr>
        </p:nvSpPr>
        <p:spPr bwMode="auto"/>
        <p:txBody>
          <a:bodyPr/>
          <a:lstStyle/>
          <a:p>
            <a:pPr>
              <a:defRPr/>
            </a:pPr>
            <a:fld id="{4994CE30-7D40-4BC0-BA0D-56C992D5B4BD}" type="datetimeFigureOut">
              <a:rPr lang="en-GB"/>
            </a:fld>
            <a:endParaRPr lang="en-GB"/>
          </a:p>
        </p:txBody>
      </p:sp>
      <p:sp>
        <p:nvSpPr>
          <p:cNvPr id="8" name="Footer Placeholder 7"/>
          <p:cNvSpPr>
            <a:spLocks noGrp="1"/>
          </p:cNvSpPr>
          <p:nvPr>
            <p:ph type="ftr" sz="quarter" idx="11"/>
          </p:nvPr>
        </p:nvSpPr>
        <p:spPr bwMode="auto"/>
        <p:txBody>
          <a:bodyPr/>
          <a:lstStyle/>
          <a:p>
            <a:pPr>
              <a:defRPr/>
            </a:pPr>
            <a:endParaRPr lang="en-GB"/>
          </a:p>
        </p:txBody>
      </p:sp>
      <p:sp>
        <p:nvSpPr>
          <p:cNvPr id="9" name="Slide Number Placeholder 8"/>
          <p:cNvSpPr>
            <a:spLocks noGrp="1"/>
          </p:cNvSpPr>
          <p:nvPr>
            <p:ph type="sldNum" sz="quarter" idx="12"/>
          </p:nvPr>
        </p:nvSpPr>
        <p:spPr bwMode="auto"/>
        <p:txBody>
          <a:bodyPr/>
          <a:lstStyle/>
          <a:p>
            <a:pPr>
              <a:defRPr/>
            </a:pPr>
            <a:fld id="{1BCD3F7E-62B3-4FB9-95CE-D1B0CC271B85}"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PhAnim="0" userDrawn="1">
  <p:cSld name="Title Only">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3860800" y="274638"/>
            <a:ext cx="7721600" cy="487362"/>
          </a:xfrm>
        </p:spPr>
        <p:txBody>
          <a:bodyPr/>
          <a:lstStyle/>
          <a:p>
            <a:pPr>
              <a:defRPr/>
            </a:pPr>
            <a:r>
              <a:rPr lang="en-US"/>
              <a:t>Click to edit Master title style</a:t>
            </a:r>
            <a:endParaRPr lang="en-US"/>
          </a:p>
        </p:txBody>
      </p:sp>
      <p:sp>
        <p:nvSpPr>
          <p:cNvPr id="3" name="Date Placeholder 2"/>
          <p:cNvSpPr>
            <a:spLocks noGrp="1"/>
          </p:cNvSpPr>
          <p:nvPr>
            <p:ph type="dt" sz="half" idx="10"/>
          </p:nvPr>
        </p:nvSpPr>
        <p:spPr bwMode="auto"/>
        <p:txBody>
          <a:bodyPr/>
          <a:lstStyle/>
          <a:p>
            <a:pPr>
              <a:defRPr/>
            </a:pPr>
            <a:fld id="{4994CE30-7D40-4BC0-BA0D-56C992D5B4BD}" type="datetimeFigureOut">
              <a:rPr lang="en-GB"/>
            </a:fld>
            <a:endParaRPr lang="en-GB"/>
          </a:p>
        </p:txBody>
      </p:sp>
      <p:sp>
        <p:nvSpPr>
          <p:cNvPr id="4" name="Footer Placeholder 3"/>
          <p:cNvSpPr>
            <a:spLocks noGrp="1"/>
          </p:cNvSpPr>
          <p:nvPr>
            <p:ph type="ftr" sz="quarter" idx="11"/>
          </p:nvPr>
        </p:nvSpPr>
        <p:spPr bwMode="auto"/>
        <p:txBody>
          <a:bodyPr/>
          <a:lstStyle/>
          <a:p>
            <a:pPr>
              <a:defRPr/>
            </a:pPr>
            <a:endParaRPr lang="en-GB"/>
          </a:p>
        </p:txBody>
      </p:sp>
      <p:sp>
        <p:nvSpPr>
          <p:cNvPr id="5" name="Slide Number Placeholder 4"/>
          <p:cNvSpPr>
            <a:spLocks noGrp="1"/>
          </p:cNvSpPr>
          <p:nvPr>
            <p:ph type="sldNum" sz="quarter" idx="12"/>
          </p:nvPr>
        </p:nvSpPr>
        <p:spPr bwMode="auto"/>
        <p:txBody>
          <a:bodyPr/>
          <a:lstStyle/>
          <a:p>
            <a:pPr>
              <a:defRPr/>
            </a:pPr>
            <a:fld id="{1BCD3F7E-62B3-4FB9-95CE-D1B0CC271B85}" type="slidenum">
              <a:rPr lang="en-GB"/>
            </a:fld>
            <a:endParaRPr lang="en-GB"/>
          </a:p>
        </p:txBody>
      </p:sp>
      <p:pic>
        <p:nvPicPr>
          <p:cNvPr id="2051" name="Picture 3" descr="C:\Users\AMMU\Desktop\Border.png"/>
          <p:cNvPicPr>
            <a:picLocks noChangeAspect="1" noChangeArrowheads="1"/>
          </p:cNvPicPr>
          <p:nvPr/>
        </p:nvPicPr>
        <p:blipFill>
          <a:blip r:embed="rId2"/>
          <a:stretch>
            <a:fillRect/>
          </a:stretch>
        </p:blipFill>
        <p:spPr bwMode="auto">
          <a:xfrm>
            <a:off x="2505209" y="139874"/>
            <a:ext cx="9686793" cy="698326"/>
          </a:xfrm>
          <a:prstGeom prst="rect">
            <a:avLst/>
          </a:prstGeom>
          <a:no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PhAnim="0" userDrawn="1">
  <p:cSld name="Blank">
    <p:spTree>
      <p:nvGrpSpPr>
        <p:cNvPr id="1" name=""/>
        <p:cNvGrpSpPr/>
        <p:nvPr/>
      </p:nvGrpSpPr>
      <p:grpSpPr bwMode="auto">
        <a:xfrm>
          <a:off x="0" y="0"/>
          <a:ext cx="0" cy="0"/>
          <a:chOff x="0" y="0"/>
          <a:chExt cx="0" cy="0"/>
        </a:xfrm>
      </p:grpSpPr>
      <p:sp>
        <p:nvSpPr>
          <p:cNvPr id="2" name="Date Placeholder 1"/>
          <p:cNvSpPr>
            <a:spLocks noGrp="1"/>
          </p:cNvSpPr>
          <p:nvPr>
            <p:ph type="dt" sz="half" idx="10"/>
          </p:nvPr>
        </p:nvSpPr>
        <p:spPr bwMode="auto"/>
        <p:txBody>
          <a:bodyPr/>
          <a:lstStyle/>
          <a:p>
            <a:pPr>
              <a:defRPr/>
            </a:pPr>
            <a:fld id="{4994CE30-7D40-4BC0-BA0D-56C992D5B4BD}" type="datetimeFigureOut">
              <a:rPr lang="en-GB"/>
            </a:fld>
            <a:endParaRPr lang="en-GB"/>
          </a:p>
        </p:txBody>
      </p:sp>
      <p:sp>
        <p:nvSpPr>
          <p:cNvPr id="3" name="Footer Placeholder 2"/>
          <p:cNvSpPr>
            <a:spLocks noGrp="1"/>
          </p:cNvSpPr>
          <p:nvPr>
            <p:ph type="ftr" sz="quarter" idx="11"/>
          </p:nvPr>
        </p:nvSpPr>
        <p:spPr bwMode="auto"/>
        <p:txBody>
          <a:bodyPr/>
          <a:lstStyle/>
          <a:p>
            <a:pPr>
              <a:defRPr/>
            </a:pPr>
            <a:endParaRPr lang="en-GB"/>
          </a:p>
        </p:txBody>
      </p:sp>
      <p:sp>
        <p:nvSpPr>
          <p:cNvPr id="4" name="Slide Number Placeholder 3"/>
          <p:cNvSpPr>
            <a:spLocks noGrp="1"/>
          </p:cNvSpPr>
          <p:nvPr>
            <p:ph type="sldNum" sz="quarter" idx="12"/>
          </p:nvPr>
        </p:nvSpPr>
        <p:spPr bwMode="auto"/>
        <p:txBody>
          <a:bodyPr/>
          <a:lstStyle/>
          <a:p>
            <a:pPr>
              <a:defRPr/>
            </a:pPr>
            <a:fld id="{1BCD3F7E-62B3-4FB9-95CE-D1B0CC271B85}"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PhAnim="0" userDrawn="1">
  <p:cSld name="Content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09602" y="273050"/>
            <a:ext cx="4011084" cy="1162050"/>
          </a:xfrm>
        </p:spPr>
        <p:txBody>
          <a:bodyPr anchor="b"/>
          <a:lstStyle>
            <a:lvl1pPr algn="l">
              <a:defRPr sz="2000" b="1"/>
            </a:lvl1pPr>
          </a:lstStyle>
          <a:p>
            <a:pPr>
              <a:defRPr/>
            </a:pPr>
            <a:r>
              <a:rPr lang="en-US"/>
              <a:t>Click to edit Master title style</a:t>
            </a:r>
            <a:endParaRPr lang="en-US"/>
          </a:p>
        </p:txBody>
      </p:sp>
      <p:sp>
        <p:nvSpPr>
          <p:cNvPr id="3" name="Content Placeholder 2"/>
          <p:cNvSpPr>
            <a:spLocks noGrp="1"/>
          </p:cNvSpPr>
          <p:nvPr>
            <p:ph idx="1"/>
          </p:nvPr>
        </p:nvSpPr>
        <p:spPr bwMode="auto">
          <a:xfrm>
            <a:off x="4766732"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Edit Master text styles</a:t>
            </a:r>
            <a:endParaRPr lang="en-US"/>
          </a:p>
          <a:p>
            <a:pPr lvl="1">
              <a:defRPr/>
            </a:pPr>
            <a:r>
              <a:rPr lang="en-US"/>
              <a:t>Second level</a:t>
            </a:r>
            <a:endParaRPr lang="en-US"/>
          </a:p>
          <a:p>
            <a:pPr lvl="2">
              <a:defRPr/>
            </a:pPr>
            <a:r>
              <a:rPr lang="en-US"/>
              <a:t>Third level</a:t>
            </a:r>
            <a:endParaRPr lang="en-US"/>
          </a:p>
          <a:p>
            <a:pPr lvl="3">
              <a:defRPr/>
            </a:pPr>
            <a:r>
              <a:rPr lang="en-US"/>
              <a:t>Fourth level</a:t>
            </a:r>
            <a:endParaRPr lang="en-US"/>
          </a:p>
          <a:p>
            <a:pPr lvl="4">
              <a:defRPr/>
            </a:pPr>
            <a:r>
              <a:rPr lang="en-US"/>
              <a:t>Fifth level</a:t>
            </a:r>
            <a:endParaRPr lang="en-US"/>
          </a:p>
        </p:txBody>
      </p:sp>
      <p:sp>
        <p:nvSpPr>
          <p:cNvPr id="4" name="Text Placeholder 3"/>
          <p:cNvSpPr>
            <a:spLocks noGrp="1"/>
          </p:cNvSpPr>
          <p:nvPr>
            <p:ph type="body" sz="half" idx="2"/>
          </p:nvPr>
        </p:nvSpPr>
        <p:spPr bwMode="auto">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Edit Master text styles</a:t>
            </a:r>
            <a:endParaRPr lang="en-US"/>
          </a:p>
        </p:txBody>
      </p:sp>
      <p:sp>
        <p:nvSpPr>
          <p:cNvPr id="5" name="Date Placeholder 4"/>
          <p:cNvSpPr>
            <a:spLocks noGrp="1"/>
          </p:cNvSpPr>
          <p:nvPr>
            <p:ph type="dt" sz="half" idx="10"/>
          </p:nvPr>
        </p:nvSpPr>
        <p:spPr bwMode="auto"/>
        <p:txBody>
          <a:bodyPr/>
          <a:lstStyle/>
          <a:p>
            <a:pPr>
              <a:defRPr/>
            </a:pPr>
            <a:fld id="{4994CE30-7D40-4BC0-BA0D-56C992D5B4BD}" type="datetimeFigureOut">
              <a:rPr lang="en-GB"/>
            </a:fld>
            <a:endParaRPr lang="en-GB"/>
          </a:p>
        </p:txBody>
      </p:sp>
      <p:sp>
        <p:nvSpPr>
          <p:cNvPr id="6" name="Footer Placeholder 5"/>
          <p:cNvSpPr>
            <a:spLocks noGrp="1"/>
          </p:cNvSpPr>
          <p:nvPr>
            <p:ph type="ftr" sz="quarter" idx="11"/>
          </p:nvPr>
        </p:nvSpPr>
        <p:spPr bwMode="auto"/>
        <p:txBody>
          <a:bodyPr/>
          <a:lstStyle/>
          <a:p>
            <a:pPr>
              <a:defRPr/>
            </a:pPr>
            <a:endParaRPr lang="en-GB"/>
          </a:p>
        </p:txBody>
      </p:sp>
      <p:sp>
        <p:nvSpPr>
          <p:cNvPr id="7" name="Slide Number Placeholder 6"/>
          <p:cNvSpPr>
            <a:spLocks noGrp="1"/>
          </p:cNvSpPr>
          <p:nvPr>
            <p:ph type="sldNum" sz="quarter" idx="12"/>
          </p:nvPr>
        </p:nvSpPr>
        <p:spPr bwMode="auto"/>
        <p:txBody>
          <a:bodyPr/>
          <a:lstStyle/>
          <a:p>
            <a:pPr>
              <a:defRPr/>
            </a:pPr>
            <a:fld id="{1BCD3F7E-62B3-4FB9-95CE-D1B0CC271B85}"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PhAnim="0" userDrawn="1">
  <p:cSld name="Pictur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2389717" y="4800600"/>
            <a:ext cx="7315200" cy="566738"/>
          </a:xfrm>
        </p:spPr>
        <p:txBody>
          <a:bodyPr anchor="b"/>
          <a:lstStyle>
            <a:lvl1pPr algn="l">
              <a:defRPr sz="2000" b="1"/>
            </a:lvl1pPr>
          </a:lstStyle>
          <a:p>
            <a:pPr>
              <a:defRPr/>
            </a:pPr>
            <a:r>
              <a:rPr lang="en-US"/>
              <a:t>Click to edit Master title style</a:t>
            </a:r>
            <a:endParaRPr lang="en-US"/>
          </a:p>
        </p:txBody>
      </p:sp>
      <p:sp>
        <p:nvSpPr>
          <p:cNvPr id="3" name="Picture Placeholder 2"/>
          <p:cNvSpPr>
            <a:spLocks noGrp="1"/>
          </p:cNvSpPr>
          <p:nvPr>
            <p:ph type="pic" idx="1"/>
          </p:nvPr>
        </p:nvSpPr>
        <p:spPr bwMode="auto">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en-US"/>
              <a:t>Click icon to add picture</a:t>
            </a:r>
            <a:endParaRPr lang="en-US"/>
          </a:p>
        </p:txBody>
      </p:sp>
      <p:sp>
        <p:nvSpPr>
          <p:cNvPr id="4" name="Text Placeholder 3"/>
          <p:cNvSpPr>
            <a:spLocks noGrp="1"/>
          </p:cNvSpPr>
          <p:nvPr>
            <p:ph type="body" sz="half" idx="2"/>
          </p:nvPr>
        </p:nvSpPr>
        <p:spPr bwMode="auto">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Edit Master text styles</a:t>
            </a:r>
            <a:endParaRPr lang="en-US"/>
          </a:p>
        </p:txBody>
      </p:sp>
      <p:sp>
        <p:nvSpPr>
          <p:cNvPr id="5" name="Date Placeholder 4"/>
          <p:cNvSpPr>
            <a:spLocks noGrp="1"/>
          </p:cNvSpPr>
          <p:nvPr>
            <p:ph type="dt" sz="half" idx="10"/>
          </p:nvPr>
        </p:nvSpPr>
        <p:spPr bwMode="auto"/>
        <p:txBody>
          <a:bodyPr/>
          <a:lstStyle/>
          <a:p>
            <a:pPr>
              <a:defRPr/>
            </a:pPr>
            <a:fld id="{4994CE30-7D40-4BC0-BA0D-56C992D5B4BD}" type="datetimeFigureOut">
              <a:rPr lang="en-GB"/>
            </a:fld>
            <a:endParaRPr lang="en-GB"/>
          </a:p>
        </p:txBody>
      </p:sp>
      <p:sp>
        <p:nvSpPr>
          <p:cNvPr id="6" name="Footer Placeholder 5"/>
          <p:cNvSpPr>
            <a:spLocks noGrp="1"/>
          </p:cNvSpPr>
          <p:nvPr>
            <p:ph type="ftr" sz="quarter" idx="11"/>
          </p:nvPr>
        </p:nvSpPr>
        <p:spPr bwMode="auto"/>
        <p:txBody>
          <a:bodyPr/>
          <a:lstStyle/>
          <a:p>
            <a:pPr>
              <a:defRPr/>
            </a:pPr>
            <a:endParaRPr lang="en-GB"/>
          </a:p>
        </p:txBody>
      </p:sp>
      <p:sp>
        <p:nvSpPr>
          <p:cNvPr id="7" name="Slide Number Placeholder 6"/>
          <p:cNvSpPr>
            <a:spLocks noGrp="1"/>
          </p:cNvSpPr>
          <p:nvPr>
            <p:ph type="sldNum" sz="quarter" idx="12"/>
          </p:nvPr>
        </p:nvSpPr>
        <p:spPr bwMode="auto"/>
        <p:txBody>
          <a:bodyPr/>
          <a:lstStyle/>
          <a:p>
            <a:pPr>
              <a:defRPr/>
            </a:pPr>
            <a:fld id="{1BCD3F7E-62B3-4FB9-95CE-D1B0CC271B85}"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2" name="Title Placeholder 1"/>
          <p:cNvSpPr>
            <a:spLocks noGrp="1"/>
          </p:cNvSpPr>
          <p:nvPr>
            <p:ph type="title"/>
          </p:nvPr>
        </p:nvSpPr>
        <p:spPr bwMode="auto">
          <a:xfrm>
            <a:off x="812800" y="274638"/>
            <a:ext cx="10668000" cy="487362"/>
          </a:xfrm>
          <a:prstGeom prst="rect">
            <a:avLst/>
          </a:prstGeom>
        </p:spPr>
        <p:txBody>
          <a:bodyPr vert="horz" lIns="91440" tIns="45720" rIns="91440" bIns="45720" rtlCol="0" anchor="ctr">
            <a:noAutofit/>
          </a:bodyPr>
          <a:lstStyle/>
          <a:p>
            <a:pPr>
              <a:defRPr/>
            </a:pPr>
            <a:r>
              <a:rPr lang="en-US"/>
              <a:t>Click to edit Master title style</a:t>
            </a:r>
            <a:endParaRPr lang="en-US"/>
          </a:p>
        </p:txBody>
      </p:sp>
      <p:sp>
        <p:nvSpPr>
          <p:cNvPr id="3" name="Text Placeholder 2"/>
          <p:cNvSpPr>
            <a:spLocks noGrp="1"/>
          </p:cNvSpPr>
          <p:nvPr>
            <p:ph type="body" idx="1"/>
          </p:nvPr>
        </p:nvSpPr>
        <p:spPr bwMode="auto">
          <a:xfrm>
            <a:off x="812800" y="1143001"/>
            <a:ext cx="10668000" cy="4952997"/>
          </a:xfrm>
          <a:prstGeom prst="rect">
            <a:avLst/>
          </a:prstGeom>
        </p:spPr>
        <p:txBody>
          <a:bodyPr vert="horz" lIns="91440" tIns="45720" rIns="91440" bIns="45720" rtlCol="0">
            <a:normAutofit/>
          </a:bodyPr>
          <a:lstStyle/>
          <a:p>
            <a:pPr lvl="0">
              <a:defRPr/>
            </a:pPr>
            <a:r>
              <a:rPr lang="en-US"/>
              <a:t>Edit Master text styles</a:t>
            </a:r>
            <a:endParaRPr lang="en-US"/>
          </a:p>
          <a:p>
            <a:pPr lvl="1">
              <a:defRPr/>
            </a:pPr>
            <a:r>
              <a:rPr lang="en-US"/>
              <a:t>Second level</a:t>
            </a:r>
            <a:endParaRPr lang="en-US"/>
          </a:p>
          <a:p>
            <a:pPr lvl="2">
              <a:defRPr/>
            </a:pPr>
            <a:r>
              <a:rPr lang="en-US"/>
              <a:t>Third level</a:t>
            </a:r>
            <a:endParaRPr lang="en-US"/>
          </a:p>
          <a:p>
            <a:pPr lvl="3">
              <a:defRPr/>
            </a:pPr>
            <a:r>
              <a:rPr lang="en-US"/>
              <a:t>Fourth level</a:t>
            </a:r>
            <a:endParaRPr lang="en-US"/>
          </a:p>
          <a:p>
            <a:pPr lvl="4">
              <a:defRPr/>
            </a:pPr>
            <a:r>
              <a:rPr lang="en-US"/>
              <a:t>Fifth level</a:t>
            </a:r>
            <a:endParaRPr lang="en-US"/>
          </a:p>
        </p:txBody>
      </p:sp>
      <p:sp>
        <p:nvSpPr>
          <p:cNvPr id="4" name="Date Placeholder 3"/>
          <p:cNvSpPr>
            <a:spLocks noGrp="1"/>
          </p:cNvSpPr>
          <p:nvPr>
            <p:ph type="dt" sz="half" idx="2"/>
          </p:nvPr>
        </p:nvSpPr>
        <p:spPr bwMode="auto">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a:ea typeface="Verdana" panose="020B0604030504040204"/>
                <a:cs typeface="Verdana" panose="020B0604030504040204"/>
              </a:defRPr>
            </a:lvl1pPr>
          </a:lstStyle>
          <a:p>
            <a:pPr>
              <a:defRPr/>
            </a:pPr>
            <a:fld id="{4994CE30-7D40-4BC0-BA0D-56C992D5B4BD}" type="datetimeFigureOut">
              <a:rPr lang="en-GB"/>
            </a:fld>
            <a:endParaRPr lang="en-GB"/>
          </a:p>
        </p:txBody>
      </p:sp>
      <p:sp>
        <p:nvSpPr>
          <p:cNvPr id="5" name="Footer Placeholder 4"/>
          <p:cNvSpPr>
            <a:spLocks noGrp="1"/>
          </p:cNvSpPr>
          <p:nvPr>
            <p:ph type="ftr" sz="quarter" idx="3"/>
          </p:nvPr>
        </p:nvSpPr>
        <p:spPr bwMode="auto">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anose="020B0604030504040204"/>
                <a:ea typeface="Verdana" panose="020B0604030504040204"/>
                <a:cs typeface="Verdana" panose="020B0604030504040204"/>
              </a:defRPr>
            </a:lvl1pPr>
          </a:lstStyle>
          <a:p>
            <a:pPr>
              <a:defRPr/>
            </a:pPr>
            <a:endParaRPr lang="en-GB"/>
          </a:p>
        </p:txBody>
      </p:sp>
      <p:sp>
        <p:nvSpPr>
          <p:cNvPr id="6" name="Slide Number Placeholder 5"/>
          <p:cNvSpPr>
            <a:spLocks noGrp="1"/>
          </p:cNvSpPr>
          <p:nvPr>
            <p:ph type="sldNum" sz="quarter" idx="4"/>
          </p:nvPr>
        </p:nvSpPr>
        <p:spPr bwMode="auto">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a:ea typeface="Verdana" panose="020B0604030504040204"/>
                <a:cs typeface="Verdana" panose="020B0604030504040204"/>
              </a:defRPr>
            </a:lvl1pPr>
          </a:lstStyle>
          <a:p>
            <a:pPr>
              <a:defRPr/>
            </a:pPr>
            <a:fld id="{1BCD3F7E-62B3-4FB9-95CE-D1B0CC271B85}" type="slidenum">
              <a:rPr lang="en-GB"/>
            </a:fld>
            <a:endParaRPr lang="en-GB"/>
          </a:p>
        </p:txBody>
      </p:sp>
      <p:sp>
        <p:nvSpPr>
          <p:cNvPr id="8" name="Line 6"/>
          <p:cNvSpPr>
            <a:spLocks noChangeShapeType="1"/>
          </p:cNvSpPr>
          <p:nvPr/>
        </p:nvSpPr>
        <p:spPr bwMode="auto">
          <a:xfrm>
            <a:off x="812800" y="914400"/>
            <a:ext cx="10668000" cy="0"/>
          </a:xfrm>
          <a:prstGeom prst="line">
            <a:avLst/>
          </a:prstGeom>
          <a:noFill/>
          <a:ln w="57150" cmpd="thickThin">
            <a:solidFill>
              <a:schemeClr val="tx1"/>
            </a:solidFill>
            <a:round/>
          </a:ln>
          <a:effectLst/>
        </p:spPr>
        <p:txBody>
          <a:bodyPr/>
          <a:lstStyle/>
          <a:p>
            <a:pPr>
              <a:defRPr/>
            </a:pPr>
            <a:endParaRPr lang="en-IN" sz="1800"/>
          </a:p>
        </p:txBody>
      </p:sp>
      <p:pic>
        <p:nvPicPr>
          <p:cNvPr id="7" name="Picture 7"/>
          <p:cNvPicPr>
            <a:picLocks noChangeAspect="1"/>
          </p:cNvPicPr>
          <p:nvPr/>
        </p:nvPicPr>
        <p:blipFill>
          <a:blip r:embed="rId12"/>
          <a:srcRect b="18045"/>
          <a:stretch>
            <a:fillRect/>
          </a:stretch>
        </p:blipFill>
        <p:spPr bwMode="auto">
          <a:xfrm>
            <a:off x="0" y="5991365"/>
            <a:ext cx="12192000" cy="866633"/>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a:spcBef>
          <a:spcPts val="0"/>
        </a:spcBef>
        <a:buNone/>
        <a:defRPr sz="2800" b="1">
          <a:solidFill>
            <a:srgbClr val="FF0000"/>
          </a:solidFill>
          <a:latin typeface="Verdana" panose="020B0604030504040204"/>
          <a:ea typeface="Verdana" panose="020B0604030504040204"/>
          <a:cs typeface="Verdana" panose="020B0604030504040204"/>
        </a:defRPr>
      </a:lvl1pPr>
    </p:titleStyle>
    <p:bodyStyle>
      <a:lvl1pPr marL="342900" indent="-342900" algn="l" defTabSz="914400">
        <a:spcBef>
          <a:spcPts val="0"/>
        </a:spcBef>
        <a:buFont typeface="Arial" panose="020B0604020202020204"/>
        <a:buChar char="•"/>
        <a:defRPr sz="2400">
          <a:solidFill>
            <a:schemeClr val="tx1"/>
          </a:solidFill>
          <a:latin typeface="Verdana" panose="020B0604030504040204"/>
          <a:ea typeface="Verdana" panose="020B0604030504040204"/>
          <a:cs typeface="Verdana" panose="020B0604030504040204"/>
        </a:defRPr>
      </a:lvl1pPr>
      <a:lvl2pPr marL="742950" indent="-285750" algn="l" defTabSz="914400">
        <a:spcBef>
          <a:spcPts val="0"/>
        </a:spcBef>
        <a:buFont typeface="Arial" panose="020B0604020202020204"/>
        <a:buChar char="–"/>
        <a:defRPr sz="2000">
          <a:solidFill>
            <a:schemeClr val="tx1"/>
          </a:solidFill>
          <a:latin typeface="Verdana" panose="020B0604030504040204"/>
          <a:ea typeface="Verdana" panose="020B0604030504040204"/>
          <a:cs typeface="Verdana" panose="020B0604030504040204"/>
        </a:defRPr>
      </a:lvl2pPr>
      <a:lvl3pPr marL="1143000" indent="-228600" algn="l" defTabSz="914400">
        <a:spcBef>
          <a:spcPts val="0"/>
        </a:spcBef>
        <a:buFont typeface="Arial" panose="020B0604020202020204"/>
        <a:buChar char="•"/>
        <a:defRPr sz="1800">
          <a:solidFill>
            <a:schemeClr val="tx1"/>
          </a:solidFill>
          <a:latin typeface="Verdana" panose="020B0604030504040204"/>
          <a:ea typeface="Verdana" panose="020B0604030504040204"/>
          <a:cs typeface="Verdana" panose="020B0604030504040204"/>
        </a:defRPr>
      </a:lvl3pPr>
      <a:lvl4pPr marL="1600200" indent="-228600" algn="l" defTabSz="914400">
        <a:spcBef>
          <a:spcPts val="0"/>
        </a:spcBef>
        <a:buFont typeface="Arial" panose="020B0604020202020204"/>
        <a:buChar char="–"/>
        <a:defRPr sz="1600">
          <a:solidFill>
            <a:schemeClr val="tx1"/>
          </a:solidFill>
          <a:latin typeface="Verdana" panose="020B0604030504040204"/>
          <a:ea typeface="Verdana" panose="020B0604030504040204"/>
          <a:cs typeface="Verdana" panose="020B0604030504040204"/>
        </a:defRPr>
      </a:lvl4pPr>
      <a:lvl5pPr marL="2057400" indent="-228600" algn="l" defTabSz="914400">
        <a:spcBef>
          <a:spcPts val="0"/>
        </a:spcBef>
        <a:buFont typeface="Arial" panose="020B0604020202020204"/>
        <a:buChar char="»"/>
        <a:defRPr sz="1600">
          <a:solidFill>
            <a:schemeClr val="tx1"/>
          </a:solidFill>
          <a:latin typeface="Verdana" panose="020B0604030504040204"/>
          <a:ea typeface="Verdana" panose="020B0604030504040204"/>
          <a:cs typeface="Verdana" panose="020B0604030504040204"/>
        </a:defRPr>
      </a:lvl5pPr>
      <a:lvl6pPr marL="2514600" indent="-228600" algn="l" defTabSz="914400">
        <a:spcBef>
          <a:spcPts val="0"/>
        </a:spcBef>
        <a:buFont typeface="Arial" panose="020B0604020202020204"/>
        <a:buChar char="•"/>
        <a:defRPr sz="2000">
          <a:solidFill>
            <a:schemeClr val="tx1"/>
          </a:solidFill>
          <a:latin typeface="+mn-lt"/>
          <a:ea typeface="+mn-ea"/>
          <a:cs typeface="+mn-cs"/>
        </a:defRPr>
      </a:lvl6pPr>
      <a:lvl7pPr marL="2971800" indent="-228600" algn="l" defTabSz="914400">
        <a:spcBef>
          <a:spcPts val="0"/>
        </a:spcBef>
        <a:buFont typeface="Arial" panose="020B0604020202020204"/>
        <a:buChar char="•"/>
        <a:defRPr sz="2000">
          <a:solidFill>
            <a:schemeClr val="tx1"/>
          </a:solidFill>
          <a:latin typeface="+mn-lt"/>
          <a:ea typeface="+mn-ea"/>
          <a:cs typeface="+mn-cs"/>
        </a:defRPr>
      </a:lvl7pPr>
      <a:lvl8pPr marL="3429000" indent="-228600" algn="l" defTabSz="914400">
        <a:spcBef>
          <a:spcPts val="0"/>
        </a:spcBef>
        <a:buFont typeface="Arial" panose="020B0604020202020204"/>
        <a:buChar char="•"/>
        <a:defRPr sz="2000">
          <a:solidFill>
            <a:schemeClr val="tx1"/>
          </a:solidFill>
          <a:latin typeface="+mn-lt"/>
          <a:ea typeface="+mn-ea"/>
          <a:cs typeface="+mn-cs"/>
        </a:defRPr>
      </a:lvl8pPr>
      <a:lvl9pPr marL="3886200" indent="-228600" algn="l" defTabSz="914400">
        <a:spcBef>
          <a:spcPts val="0"/>
        </a:spcBef>
        <a:buFont typeface="Arial" panose="020B0604020202020204"/>
        <a:buChar char="•"/>
        <a:defRPr sz="20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87" name="Google Shape;87;p13"/>
          <p:cNvSpPr txBox="1">
            <a:spLocks noGrp="1"/>
          </p:cNvSpPr>
          <p:nvPr>
            <p:ph type="ctrTitle"/>
          </p:nvPr>
        </p:nvSpPr>
        <p:spPr bwMode="auto">
          <a:xfrm>
            <a:off x="711093" y="820371"/>
            <a:ext cx="10363200" cy="962897"/>
          </a:xfrm>
          <a:prstGeom prst="rect">
            <a:avLst/>
          </a:prstGeom>
          <a:noFill/>
          <a:ln>
            <a:noFill/>
          </a:ln>
        </p:spPr>
        <p:txBody>
          <a:bodyPr spcFirstLastPara="1" wrap="square" lIns="91425" tIns="45700" rIns="91425" bIns="45700" anchor="ctr" anchorCtr="0">
            <a:noAutofit/>
          </a:bodyPr>
          <a:lstStyle/>
          <a:p>
            <a:pPr marL="0" lvl="0" indent="0" algn="ctr">
              <a:spcBef>
                <a:spcPts val="0"/>
              </a:spcBef>
              <a:spcAft>
                <a:spcPts val="0"/>
              </a:spcAft>
              <a:buClr>
                <a:srgbClr val="17365D"/>
              </a:buClr>
              <a:buSzPts val="2800"/>
              <a:buFont typeface="Verdana" panose="020B0604030504040204"/>
              <a:buNone/>
              <a:defRPr/>
            </a:pPr>
            <a:r>
              <a:rPr lang="en-US" altLang="en-US">
                <a:solidFill>
                  <a:schemeClr val="tx1"/>
                </a:solidFill>
                <a:latin typeface="Cambria" panose="02040503050406030204"/>
                <a:ea typeface="Cambria" panose="02040503050406030204"/>
              </a:rPr>
              <a:t>Identify slow learners for remedial teaching and capacity</a:t>
            </a:r>
            <a:br>
              <a:rPr lang="en-US" altLang="en-US">
                <a:solidFill>
                  <a:schemeClr val="tx1"/>
                </a:solidFill>
                <a:latin typeface="Cambria" panose="02040503050406030204"/>
                <a:ea typeface="Cambria" panose="02040503050406030204"/>
              </a:rPr>
            </a:br>
            <a:r>
              <a:rPr lang="en-US" altLang="en-US">
                <a:solidFill>
                  <a:schemeClr val="tx1"/>
                </a:solidFill>
                <a:latin typeface="Cambria" panose="02040503050406030204"/>
                <a:ea typeface="Cambria" panose="02040503050406030204"/>
              </a:rPr>
              <a:t>building for innovative methods</a:t>
            </a:r>
            <a:endParaRPr lang="en-US" altLang="en-US">
              <a:solidFill>
                <a:schemeClr val="tx1"/>
              </a:solidFill>
              <a:latin typeface="Cambria" panose="02040503050406030204"/>
              <a:ea typeface="Cambria" panose="02040503050406030204"/>
            </a:endParaRPr>
          </a:p>
        </p:txBody>
      </p:sp>
      <p:sp>
        <p:nvSpPr>
          <p:cNvPr id="88" name="Google Shape;88;p13"/>
          <p:cNvSpPr txBox="1">
            <a:spLocks noGrp="1"/>
          </p:cNvSpPr>
          <p:nvPr>
            <p:ph type="subTitle" idx="1"/>
          </p:nvPr>
        </p:nvSpPr>
        <p:spPr bwMode="auto">
          <a:xfrm>
            <a:off x="95770" y="1730930"/>
            <a:ext cx="3970500" cy="552300"/>
          </a:xfrm>
          <a:prstGeom prst="rect">
            <a:avLst/>
          </a:prstGeom>
          <a:noFill/>
          <a:ln>
            <a:noFill/>
          </a:ln>
        </p:spPr>
        <p:txBody>
          <a:bodyPr spcFirstLastPara="1" wrap="square" lIns="91425" tIns="45700" rIns="91425" bIns="45700" anchor="t" anchorCtr="0">
            <a:normAutofit/>
          </a:bodyPr>
          <a:lstStyle/>
          <a:p>
            <a:pPr marL="0" lvl="0" indent="0" algn="l">
              <a:spcBef>
                <a:spcPts val="0"/>
              </a:spcBef>
              <a:spcAft>
                <a:spcPts val="0"/>
              </a:spcAft>
              <a:buClr>
                <a:srgbClr val="17365D"/>
              </a:buClr>
              <a:buSzPts val="2000"/>
              <a:buNone/>
              <a:defRPr/>
            </a:pPr>
            <a:r>
              <a:rPr lang="en-GB">
                <a:latin typeface="Cambria" panose="02040503050406030204"/>
                <a:ea typeface="Cambria" panose="02040503050406030204"/>
              </a:rPr>
              <a:t>Batch Number: CEI</a:t>
            </a:r>
            <a:r>
              <a:rPr lang="en-IN">
                <a:latin typeface="Cambria" panose="02040503050406030204"/>
                <a:ea typeface="Cambria" panose="02040503050406030204"/>
              </a:rPr>
              <a:t>-</a:t>
            </a:r>
            <a:r>
              <a:rPr lang="en-GB">
                <a:latin typeface="Cambria" panose="02040503050406030204"/>
                <a:ea typeface="Cambria" panose="02040503050406030204"/>
              </a:rPr>
              <a:t>22</a:t>
            </a:r>
            <a:endParaRPr>
              <a:latin typeface="Cambria" panose="02040503050406030204"/>
              <a:ea typeface="Cambria" panose="02040503050406030204"/>
            </a:endParaRPr>
          </a:p>
        </p:txBody>
      </p:sp>
      <p:sp>
        <p:nvSpPr>
          <p:cNvPr id="90" name="Google Shape;90;p13"/>
          <p:cNvSpPr txBox="1"/>
          <p:nvPr/>
        </p:nvSpPr>
        <p:spPr bwMode="auto">
          <a:xfrm>
            <a:off x="7229702" y="2513340"/>
            <a:ext cx="5514300" cy="2020560"/>
          </a:xfrm>
          <a:prstGeom prst="rect">
            <a:avLst/>
          </a:prstGeom>
          <a:noFill/>
          <a:ln>
            <a:noFill/>
          </a:ln>
        </p:spPr>
        <p:txBody>
          <a:bodyPr spcFirstLastPara="1" wrap="square" lIns="91425" tIns="45700" rIns="91425" bIns="45700" anchor="t" anchorCtr="0">
            <a:normAutofit/>
          </a:bodyPr>
          <a:lstStyle/>
          <a:p>
            <a:pPr marL="0" marR="0" lvl="0" indent="0" algn="just">
              <a:spcBef>
                <a:spcPts val="0"/>
              </a:spcBef>
              <a:spcAft>
                <a:spcPts val="0"/>
              </a:spcAft>
              <a:buClr>
                <a:srgbClr val="17365D"/>
              </a:buClr>
              <a:buSzPts val="2000"/>
              <a:buFont typeface="Arial" panose="020B0604020202020204"/>
              <a:buNone/>
              <a:defRPr/>
            </a:pPr>
            <a:r>
              <a:rPr lang="en-GB" sz="2000" b="1" i="0" u="none" strike="noStrike" cap="none">
                <a:solidFill>
                  <a:srgbClr val="17365D"/>
                </a:solidFill>
                <a:latin typeface="Cambria" panose="02040503050406030204"/>
                <a:ea typeface="Cambria" panose="02040503050406030204"/>
                <a:cs typeface="Verdana" panose="020B0604030504040204"/>
              </a:rPr>
              <a:t>Under the Supervision of,</a:t>
            </a:r>
            <a:endParaRPr sz="2000" b="1" i="0" u="none" strike="noStrike" cap="none">
              <a:solidFill>
                <a:srgbClr val="17365D"/>
              </a:solidFill>
              <a:latin typeface="Cambria" panose="02040503050406030204"/>
              <a:ea typeface="Cambria" panose="02040503050406030204"/>
              <a:cs typeface="Verdana" panose="020B0604030504040204"/>
            </a:endParaRPr>
          </a:p>
          <a:p>
            <a:pPr marL="0" marR="0" lvl="0" indent="0" algn="just">
              <a:spcBef>
                <a:spcPts val="340"/>
              </a:spcBef>
              <a:spcAft>
                <a:spcPts val="0"/>
              </a:spcAft>
              <a:buClr>
                <a:srgbClr val="17365D"/>
              </a:buClr>
              <a:buSzPts val="1700"/>
              <a:buFont typeface="Arial" panose="020B0604020202020204"/>
              <a:buNone/>
              <a:defRPr/>
            </a:pPr>
            <a:r>
              <a:rPr lang="en-GB" sz="1700" b="1" i="0" u="none" strike="noStrike" cap="none">
                <a:solidFill>
                  <a:schemeClr val="tx1"/>
                </a:solidFill>
                <a:latin typeface="Cambria" panose="02040503050406030204"/>
                <a:ea typeface="Cambria" panose="02040503050406030204"/>
                <a:cs typeface="Verdana" panose="020B0604030504040204"/>
              </a:rPr>
              <a:t>Dr.</a:t>
            </a:r>
            <a:r>
              <a:rPr lang="en-GB" sz="1700" b="1" i="0" u="none" strike="noStrike" cap="none">
                <a:solidFill>
                  <a:schemeClr val="tx1"/>
                </a:solidFill>
                <a:latin typeface="Cambria" panose="02040503050406030204"/>
                <a:ea typeface="Cambria" panose="02040503050406030204"/>
                <a:cs typeface="Verdana" panose="020B0604030504040204"/>
              </a:rPr>
              <a:t> Joe Arun Raja</a:t>
            </a:r>
            <a:endParaRPr>
              <a:solidFill>
                <a:schemeClr val="tx1"/>
              </a:solidFill>
              <a:latin typeface="Cambria" panose="02040503050406030204"/>
              <a:ea typeface="Cambria" panose="02040503050406030204"/>
            </a:endParaRPr>
          </a:p>
          <a:p>
            <a:pPr marL="0" marR="0" lvl="0" indent="0" algn="just">
              <a:spcBef>
                <a:spcPts val="340"/>
              </a:spcBef>
              <a:spcAft>
                <a:spcPts val="0"/>
              </a:spcAft>
              <a:buClr>
                <a:srgbClr val="17365D"/>
              </a:buClr>
              <a:buSzPts val="1700"/>
              <a:buFont typeface="Arial" panose="020B0604020202020204"/>
              <a:buNone/>
              <a:defRPr/>
            </a:pPr>
            <a:r>
              <a:rPr lang="en-GB" sz="1700" b="1" i="0" u="none" strike="noStrike" cap="none">
                <a:solidFill>
                  <a:schemeClr val="tx1"/>
                </a:solidFill>
                <a:latin typeface="Cambria" panose="02040503050406030204"/>
                <a:ea typeface="Cambria" panose="02040503050406030204"/>
                <a:cs typeface="Verdana" panose="020B0604030504040204"/>
              </a:rPr>
              <a:t>Professor </a:t>
            </a:r>
            <a:endParaRPr lang="en-GB" sz="1700" b="1" i="0" u="none" strike="noStrike" cap="none">
              <a:solidFill>
                <a:schemeClr val="tx1"/>
              </a:solidFill>
              <a:latin typeface="Cambria" panose="02040503050406030204"/>
              <a:ea typeface="Cambria" panose="02040503050406030204"/>
              <a:cs typeface="Verdana" panose="020B0604030504040204"/>
            </a:endParaRPr>
          </a:p>
          <a:p>
            <a:pPr marL="0" marR="0" lvl="0" indent="0" algn="just">
              <a:spcBef>
                <a:spcPts val="340"/>
              </a:spcBef>
              <a:spcAft>
                <a:spcPts val="0"/>
              </a:spcAft>
              <a:buClr>
                <a:srgbClr val="17365D"/>
              </a:buClr>
              <a:buSzPts val="1700"/>
              <a:buFont typeface="Arial" panose="020B0604020202020204"/>
              <a:buNone/>
              <a:defRPr/>
            </a:pPr>
            <a:r>
              <a:rPr lang="en-GB" sz="1700" b="1" i="0" u="none" strike="noStrike" cap="none">
                <a:solidFill>
                  <a:schemeClr val="tx1"/>
                </a:solidFill>
                <a:latin typeface="Cambria" panose="02040503050406030204"/>
                <a:ea typeface="Cambria" panose="02040503050406030204"/>
                <a:cs typeface="Verdana" panose="020B0604030504040204"/>
              </a:rPr>
              <a:t>School of Computer Science and Engineering</a:t>
            </a:r>
            <a:endParaRPr>
              <a:solidFill>
                <a:schemeClr val="tx1"/>
              </a:solidFill>
              <a:latin typeface="Cambria" panose="02040503050406030204"/>
              <a:ea typeface="Cambria" panose="02040503050406030204"/>
            </a:endParaRPr>
          </a:p>
          <a:p>
            <a:pPr marL="0" marR="0" lvl="0" indent="0" algn="just">
              <a:spcBef>
                <a:spcPts val="340"/>
              </a:spcBef>
              <a:spcAft>
                <a:spcPts val="0"/>
              </a:spcAft>
              <a:buClr>
                <a:srgbClr val="17365D"/>
              </a:buClr>
              <a:buSzPts val="1700"/>
              <a:buFont typeface="Arial" panose="020B0604020202020204"/>
              <a:buNone/>
              <a:defRPr/>
            </a:pPr>
            <a:r>
              <a:rPr lang="en-GB" sz="1700" b="1" i="0" u="none" strike="noStrike" cap="none">
                <a:solidFill>
                  <a:schemeClr val="tx1"/>
                </a:solidFill>
                <a:latin typeface="Cambria" panose="02040503050406030204"/>
                <a:ea typeface="Cambria" panose="02040503050406030204"/>
                <a:cs typeface="Verdana" panose="020B0604030504040204"/>
              </a:rPr>
              <a:t>Presidency University</a:t>
            </a:r>
            <a:endParaRPr>
              <a:solidFill>
                <a:schemeClr val="tx1"/>
              </a:solidFill>
              <a:latin typeface="Cambria" panose="02040503050406030204"/>
              <a:ea typeface="Cambria" panose="02040503050406030204"/>
            </a:endParaRPr>
          </a:p>
          <a:p>
            <a:pPr marL="0" marR="0" lvl="0" indent="0" algn="just">
              <a:spcBef>
                <a:spcPts val="400"/>
              </a:spcBef>
              <a:spcAft>
                <a:spcPts val="0"/>
              </a:spcAft>
              <a:buClr>
                <a:srgbClr val="17365D"/>
              </a:buClr>
              <a:buSzPts val="2000"/>
              <a:buFont typeface="Arial" panose="020B0604020202020204"/>
              <a:buNone/>
              <a:defRPr/>
            </a:pPr>
            <a:endParaRPr sz="2000" b="1" i="0" u="none" strike="noStrike" cap="none">
              <a:solidFill>
                <a:srgbClr val="17365D"/>
              </a:solidFill>
              <a:latin typeface="Cambria" panose="02040503050406030204"/>
              <a:ea typeface="Cambria" panose="02040503050406030204"/>
              <a:cs typeface="Verdana" panose="020B0604030504040204"/>
            </a:endParaRPr>
          </a:p>
        </p:txBody>
      </p:sp>
      <p:sp>
        <p:nvSpPr>
          <p:cNvPr id="91" name="Google Shape;91;p13"/>
          <p:cNvSpPr txBox="1"/>
          <p:nvPr/>
        </p:nvSpPr>
        <p:spPr bwMode="auto">
          <a:xfrm>
            <a:off x="3986772" y="334089"/>
            <a:ext cx="3970500" cy="552300"/>
          </a:xfrm>
          <a:prstGeom prst="rect">
            <a:avLst/>
          </a:prstGeom>
          <a:noFill/>
          <a:ln>
            <a:noFill/>
          </a:ln>
        </p:spPr>
        <p:txBody>
          <a:bodyPr spcFirstLastPara="1" wrap="square" lIns="91425" tIns="45700" rIns="91425" bIns="45700" anchor="t" anchorCtr="0">
            <a:normAutofit fontScale="75000" lnSpcReduction="20000"/>
          </a:bodyPr>
          <a:lstStyle/>
          <a:p>
            <a:pPr marL="0" marR="0" lvl="0" indent="0" algn="ctr">
              <a:spcBef>
                <a:spcPts val="0"/>
              </a:spcBef>
              <a:spcAft>
                <a:spcPts val="0"/>
              </a:spcAft>
              <a:buClr>
                <a:srgbClr val="17365D"/>
              </a:buClr>
              <a:buSzPct val="100000"/>
              <a:buFont typeface="Arial" panose="020B0604020202020204"/>
              <a:buNone/>
              <a:defRPr/>
            </a:pPr>
            <a:r>
              <a:rPr lang="en-US" altLang="en-GB" sz="2000" b="1" i="0" u="none" strike="noStrike" cap="none">
                <a:solidFill>
                  <a:srgbClr val="17365D"/>
                </a:solidFill>
                <a:latin typeface="Cambria" panose="02040503050406030204"/>
                <a:ea typeface="Cambria" panose="02040503050406030204"/>
                <a:cs typeface="Verdana" panose="020B0604030504040204"/>
              </a:rPr>
              <a:t>CSE7301</a:t>
            </a:r>
            <a:r>
              <a:rPr lang="en-GB" sz="2000" b="1" i="0" u="none" strike="noStrike" cap="none">
                <a:solidFill>
                  <a:srgbClr val="17365D"/>
                </a:solidFill>
                <a:latin typeface="Cambria" panose="02040503050406030204"/>
                <a:ea typeface="Cambria" panose="02040503050406030204"/>
                <a:cs typeface="Verdana" panose="020B0604030504040204"/>
              </a:rPr>
              <a:t> </a:t>
            </a:r>
            <a:r>
              <a:rPr lang="en-US" sz="2000" b="1" i="0" u="none" strike="noStrike" cap="none">
                <a:solidFill>
                  <a:srgbClr val="17365D"/>
                </a:solidFill>
                <a:latin typeface="Cambria" panose="02040503050406030204"/>
                <a:ea typeface="Cambria" panose="02040503050406030204"/>
                <a:cs typeface="Verdana" panose="020B0604030504040204"/>
              </a:rPr>
              <a:t>University</a:t>
            </a:r>
            <a:r>
              <a:rPr lang="en-GB" sz="2000" b="1" i="0" u="none" strike="noStrike" cap="none">
                <a:solidFill>
                  <a:srgbClr val="17365D"/>
                </a:solidFill>
                <a:latin typeface="Cambria" panose="02040503050406030204"/>
                <a:ea typeface="Cambria" panose="02040503050406030204"/>
                <a:cs typeface="Verdana" panose="020B0604030504040204"/>
              </a:rPr>
              <a:t> Project</a:t>
            </a:r>
            <a:endParaRPr>
              <a:latin typeface="Cambria" panose="02040503050406030204"/>
              <a:ea typeface="Cambria" panose="02040503050406030204"/>
            </a:endParaRPr>
          </a:p>
          <a:p>
            <a:pPr marL="0" marR="0" lvl="0" indent="0" algn="ctr">
              <a:spcBef>
                <a:spcPts val="310"/>
              </a:spcBef>
              <a:spcAft>
                <a:spcPts val="0"/>
              </a:spcAft>
              <a:buClr>
                <a:srgbClr val="17365D"/>
              </a:buClr>
              <a:buSzPct val="100000"/>
              <a:buFont typeface="Arial" panose="020B0604020202020204"/>
              <a:buNone/>
              <a:defRPr/>
            </a:pPr>
            <a:r>
              <a:rPr lang="en-US" sz="2000" b="1" i="0" u="none" strike="noStrike" cap="none">
                <a:solidFill>
                  <a:srgbClr val="17365D"/>
                </a:solidFill>
                <a:latin typeface="Cambria" panose="02040503050406030204"/>
                <a:ea typeface="Cambria" panose="02040503050406030204"/>
                <a:cs typeface="Verdana" panose="020B0604030504040204"/>
              </a:rPr>
              <a:t>Viva Voice</a:t>
            </a:r>
            <a:endParaRPr sz="2000" b="1" i="0" u="none" strike="noStrike" cap="none">
              <a:solidFill>
                <a:srgbClr val="17365D"/>
              </a:solidFill>
              <a:latin typeface="Cambria" panose="02040503050406030204"/>
              <a:ea typeface="Cambria" panose="02040503050406030204"/>
              <a:cs typeface="Verdana" panose="020B0604030504040204"/>
            </a:endParaRPr>
          </a:p>
        </p:txBody>
      </p:sp>
      <p:sp>
        <p:nvSpPr>
          <p:cNvPr id="8" name="Google Shape;91;p13"/>
          <p:cNvSpPr txBox="1"/>
          <p:nvPr/>
        </p:nvSpPr>
        <p:spPr bwMode="auto">
          <a:xfrm>
            <a:off x="0" y="4437380"/>
            <a:ext cx="12249915" cy="1562100"/>
          </a:xfrm>
          <a:prstGeom prst="rect">
            <a:avLst/>
          </a:prstGeom>
          <a:noFill/>
          <a:ln>
            <a:noFill/>
          </a:ln>
        </p:spPr>
        <p:txBody>
          <a:bodyPr spcFirstLastPara="1" wrap="square" lIns="91425" tIns="45700" rIns="91425" bIns="45700" anchor="t" anchorCtr="0">
            <a:noAutofit/>
          </a:bodyPr>
          <a:lstStyle/>
          <a:p>
            <a:pPr marL="0" marR="0" lvl="0" indent="0">
              <a:spcBef>
                <a:spcPts val="0"/>
              </a:spcBef>
              <a:spcAft>
                <a:spcPts val="0"/>
              </a:spcAft>
              <a:buClr>
                <a:srgbClr val="17365D"/>
              </a:buClr>
              <a:buSzPct val="100000"/>
              <a:buFont typeface="Arial" panose="020B0604020202020204"/>
              <a:buNone/>
              <a:defRPr/>
            </a:pPr>
            <a:endParaRPr lang="en-US" sz="2000" b="1" i="0" u="none" strike="noStrike" cap="none">
              <a:solidFill>
                <a:schemeClr val="accent1"/>
              </a:solidFill>
              <a:latin typeface="Cambria" panose="02040503050406030204"/>
              <a:ea typeface="Cambria" panose="02040503050406030204"/>
              <a:cs typeface="Verdana" panose="020B0604030504040204"/>
            </a:endParaRPr>
          </a:p>
          <a:p>
            <a:pPr marL="0" marR="0" lvl="0" indent="0">
              <a:spcBef>
                <a:spcPts val="0"/>
              </a:spcBef>
              <a:spcAft>
                <a:spcPts val="0"/>
              </a:spcAft>
              <a:buClr>
                <a:srgbClr val="17365D"/>
              </a:buClr>
              <a:buSzPct val="100000"/>
              <a:buFont typeface="Arial" panose="020B0604020202020204"/>
              <a:buNone/>
              <a:defRPr/>
            </a:pPr>
            <a:r>
              <a:rPr lang="en-US" sz="2000" b="1" i="0" u="none" strike="noStrike" cap="none">
                <a:solidFill>
                  <a:schemeClr val="accent1"/>
                </a:solidFill>
                <a:latin typeface="Cambria" panose="02040503050406030204"/>
                <a:ea typeface="Cambria" panose="02040503050406030204"/>
                <a:cs typeface="Verdana" panose="020B0604030504040204"/>
              </a:rPr>
              <a:t>Name of the Program: </a:t>
            </a:r>
            <a:r>
              <a:rPr lang="en-US" sz="2000" b="1" i="0" u="none" strike="noStrike" cap="none">
                <a:solidFill>
                  <a:schemeClr val="tx1"/>
                </a:solidFill>
                <a:latin typeface="Cambria" panose="02040503050406030204"/>
                <a:ea typeface="Cambria" panose="02040503050406030204"/>
                <a:cs typeface="Verdana" panose="020B0604030504040204"/>
              </a:rPr>
              <a:t>B.Tech</a:t>
            </a:r>
            <a:r>
              <a:rPr lang="en-US" sz="2000" b="1" i="0" u="none" strike="noStrike" cap="none">
                <a:solidFill>
                  <a:schemeClr val="tx1"/>
                </a:solidFill>
                <a:latin typeface="Cambria" panose="02040503050406030204"/>
                <a:ea typeface="Cambria" panose="02040503050406030204"/>
                <a:cs typeface="Verdana" panose="020B0604030504040204"/>
              </a:rPr>
              <a:t> Computer Engineering </a:t>
            </a:r>
            <a:r>
              <a:rPr lang="en-US" sz="2000" b="1">
                <a:solidFill>
                  <a:schemeClr val="tx1"/>
                </a:solidFill>
                <a:latin typeface="Cambria" panose="02040503050406030204"/>
                <a:ea typeface="Cambria" panose="02040503050406030204"/>
                <a:cs typeface="Verdana" panose="020B0604030504040204"/>
              </a:rPr>
              <a:t>[AI &amp; ML] </a:t>
            </a:r>
            <a:endParaRPr lang="en-US" sz="2000" b="1" i="0" u="none" strike="noStrike" cap="none">
              <a:solidFill>
                <a:schemeClr val="tx1"/>
              </a:solidFill>
              <a:latin typeface="Cambria" panose="02040503050406030204"/>
              <a:ea typeface="Cambria" panose="02040503050406030204"/>
              <a:cs typeface="Verdana" panose="020B0604030504040204"/>
            </a:endParaRPr>
          </a:p>
          <a:p>
            <a:pPr marL="0" marR="0" lvl="0" indent="0">
              <a:spcBef>
                <a:spcPts val="0"/>
              </a:spcBef>
              <a:spcAft>
                <a:spcPts val="0"/>
              </a:spcAft>
              <a:buClr>
                <a:srgbClr val="17365D"/>
              </a:buClr>
              <a:buSzPct val="100000"/>
              <a:buFont typeface="Arial" panose="020B0604020202020204"/>
              <a:buNone/>
              <a:defRPr/>
            </a:pPr>
            <a:r>
              <a:rPr lang="en-US" sz="2000" b="1">
                <a:solidFill>
                  <a:schemeClr val="accent1"/>
                </a:solidFill>
                <a:latin typeface="Cambria" panose="02040503050406030204"/>
                <a:ea typeface="Cambria" panose="02040503050406030204"/>
                <a:cs typeface="Verdana" panose="020B0604030504040204"/>
              </a:rPr>
              <a:t>Name of the HoD: </a:t>
            </a:r>
            <a:r>
              <a:rPr lang="en-US" sz="2000" b="1">
                <a:solidFill>
                  <a:schemeClr val="tx1"/>
                </a:solidFill>
                <a:latin typeface="Cambria" panose="02040503050406030204"/>
                <a:ea typeface="Cambria" panose="02040503050406030204"/>
                <a:cs typeface="Verdana" panose="020B0604030504040204"/>
              </a:rPr>
              <a:t>Dr. Gopal Krishna Shyam</a:t>
            </a:r>
            <a:endParaRPr lang="en-US" sz="2000" b="1">
              <a:solidFill>
                <a:schemeClr val="tx1"/>
              </a:solidFill>
              <a:latin typeface="Cambria" panose="02040503050406030204"/>
              <a:ea typeface="Cambria" panose="02040503050406030204"/>
              <a:cs typeface="Verdana" panose="020B0604030504040204"/>
            </a:endParaRPr>
          </a:p>
          <a:p>
            <a:pPr marL="0" marR="0" lvl="0" indent="0">
              <a:spcBef>
                <a:spcPts val="0"/>
              </a:spcBef>
              <a:spcAft>
                <a:spcPts val="0"/>
              </a:spcAft>
              <a:buClr>
                <a:srgbClr val="17365D"/>
              </a:buClr>
              <a:buSzPct val="100000"/>
              <a:buFont typeface="Arial" panose="020B0604020202020204"/>
              <a:buNone/>
              <a:defRPr/>
            </a:pPr>
            <a:r>
              <a:rPr lang="en-US" sz="2000" b="1" i="0" u="none" strike="noStrike" cap="none">
                <a:solidFill>
                  <a:schemeClr val="accent1"/>
                </a:solidFill>
                <a:latin typeface="Cambria" panose="02040503050406030204"/>
                <a:ea typeface="Cambria" panose="02040503050406030204"/>
                <a:cs typeface="Verdana" panose="020B0604030504040204"/>
              </a:rPr>
              <a:t>Name of the Program Project Coordinator: </a:t>
            </a:r>
            <a:r>
              <a:rPr lang="en-US" sz="2000" b="1" i="0" u="none" strike="noStrike" cap="none">
                <a:solidFill>
                  <a:schemeClr val="tx1"/>
                </a:solidFill>
                <a:latin typeface="Cambria" panose="02040503050406030204"/>
                <a:ea typeface="Cambria" panose="02040503050406030204"/>
                <a:cs typeface="Verdana" panose="020B0604030504040204"/>
              </a:rPr>
              <a:t>Dr. </a:t>
            </a:r>
            <a:r>
              <a:rPr lang="en-US" sz="2000" b="1">
                <a:solidFill>
                  <a:schemeClr val="tx1"/>
                </a:solidFill>
                <a:latin typeface="Cambria" panose="02040503050406030204"/>
                <a:ea typeface="Cambria" panose="02040503050406030204"/>
                <a:cs typeface="Verdana" panose="020B0604030504040204"/>
              </a:rPr>
              <a:t>P Sudha</a:t>
            </a:r>
            <a:endParaRPr lang="en-US" sz="2000" b="1" i="0" u="none" strike="noStrike" cap="none">
              <a:solidFill>
                <a:schemeClr val="tx1"/>
              </a:solidFill>
              <a:latin typeface="Cambria" panose="02040503050406030204"/>
              <a:ea typeface="Cambria" panose="02040503050406030204"/>
              <a:cs typeface="Verdana" panose="020B0604030504040204"/>
            </a:endParaRPr>
          </a:p>
          <a:p>
            <a:pPr lvl="0">
              <a:buClr>
                <a:srgbClr val="17365D"/>
              </a:buClr>
              <a:buSzPct val="100000"/>
              <a:defRPr/>
            </a:pPr>
            <a:r>
              <a:rPr lang="en-US" sz="2000" b="1">
                <a:solidFill>
                  <a:schemeClr val="accent1"/>
                </a:solidFill>
                <a:latin typeface="Cambria" panose="02040503050406030204"/>
                <a:ea typeface="Cambria" panose="02040503050406030204"/>
                <a:cs typeface="Verdana" panose="020B0604030504040204"/>
              </a:rPr>
              <a:t>Name of the School Project Coordinators: </a:t>
            </a:r>
            <a:r>
              <a:rPr lang="en-US" sz="2000" b="1" i="0" u="none" strike="noStrike" cap="none">
                <a:solidFill>
                  <a:schemeClr val="tx1"/>
                </a:solidFill>
                <a:latin typeface="Cambria" panose="02040503050406030204"/>
                <a:ea typeface="Cambria" panose="02040503050406030204"/>
                <a:cs typeface="Verdana" panose="020B0604030504040204"/>
              </a:rPr>
              <a:t>Dr. Sampath A K / Dr. Abdul Khadar A / Mr. Md </a:t>
            </a:r>
            <a:r>
              <a:rPr lang="en-US" sz="2000" b="1" i="0" u="none" strike="noStrike" cap="none">
                <a:solidFill>
                  <a:schemeClr val="tx1"/>
                </a:solidFill>
                <a:latin typeface="Cambria" panose="02040503050406030204"/>
                <a:ea typeface="Cambria" panose="02040503050406030204"/>
                <a:cs typeface="Verdana" panose="020B0604030504040204"/>
              </a:rPr>
              <a:t>Ziaur</a:t>
            </a:r>
            <a:r>
              <a:rPr lang="en-US" sz="2000" b="1" i="0" u="none" strike="noStrike" cap="none">
                <a:solidFill>
                  <a:schemeClr val="tx1"/>
                </a:solidFill>
                <a:latin typeface="Cambria" panose="02040503050406030204"/>
                <a:ea typeface="Cambria" panose="02040503050406030204"/>
                <a:cs typeface="Verdana" panose="020B0604030504040204"/>
              </a:rPr>
              <a:t> Rahman</a:t>
            </a:r>
            <a:endParaRPr lang="en-US" sz="2000" b="1" i="0" u="none" strike="noStrike" cap="none">
              <a:solidFill>
                <a:schemeClr val="tx1"/>
              </a:solidFill>
              <a:latin typeface="Cambria" panose="02040503050406030204"/>
              <a:ea typeface="Cambria" panose="02040503050406030204"/>
              <a:cs typeface="Verdana" panose="020B0604030504040204"/>
            </a:endParaRPr>
          </a:p>
        </p:txBody>
      </p:sp>
      <p:graphicFrame>
        <p:nvGraphicFramePr>
          <p:cNvPr id="735027729" name="Table 735027728"/>
          <p:cNvGraphicFramePr/>
          <p:nvPr/>
        </p:nvGraphicFramePr>
        <p:xfrm>
          <a:off x="95770" y="2163227"/>
          <a:ext cx="7044690" cy="2022475"/>
        </p:xfrm>
        <a:graphic>
          <a:graphicData uri="http://schemas.openxmlformats.org/drawingml/2006/table">
            <a:tbl>
              <a:tblPr firstRow="1" bandRow="1">
                <a:tableStyleId>{5C22544A-7EE6-4342-B048-85BDC9FD1C3A}</a:tableStyleId>
              </a:tblPr>
              <a:tblGrid>
                <a:gridCol w="4968875"/>
                <a:gridCol w="2075809"/>
              </a:tblGrid>
              <a:tr h="317806">
                <a:tc>
                  <a:txBody>
                    <a:bodyPr/>
                    <a:p>
                      <a:pPr algn="ctr">
                        <a:defRPr/>
                      </a:pPr>
                      <a:r>
                        <a:rPr>
                          <a:solidFill>
                            <a:schemeClr val="tx1"/>
                          </a:solidFill>
                        </a:rPr>
                        <a:t>STUDENT NAME</a:t>
                      </a:r>
                      <a:endParaRPr>
                        <a:solidFill>
                          <a:schemeClr val="tx1"/>
                        </a:solidFill>
                      </a:endParaRPr>
                    </a:p>
                  </a:txBody>
                  <a:tcPr/>
                </a:tc>
                <a:tc>
                  <a:txBody>
                    <a:bodyPr/>
                    <a:p>
                      <a:pPr algn="ctr">
                        <a:defRPr/>
                      </a:pPr>
                      <a:r>
                        <a:rPr>
                          <a:solidFill>
                            <a:schemeClr val="tx1"/>
                          </a:solidFill>
                        </a:rPr>
                        <a:t>Roll No</a:t>
                      </a:r>
                      <a:endParaRPr>
                        <a:solidFill>
                          <a:schemeClr val="tx1"/>
                        </a:solidFill>
                      </a:endParaRPr>
                    </a:p>
                  </a:txBody>
                  <a:tcPr/>
                </a:tc>
              </a:tr>
              <a:tr h="317806">
                <a:tc>
                  <a:txBody>
                    <a:bodyPr/>
                    <a:p>
                      <a:pPr>
                        <a:defRPr/>
                      </a:pPr>
                      <a:r>
                        <a:rPr sz="1800" b="0" i="0" u="none">
                          <a:solidFill>
                            <a:srgbClr val="000000"/>
                          </a:solidFill>
                          <a:latin typeface="Times New Roman" panose="02020603050405020304"/>
                          <a:ea typeface="Times New Roman" panose="02020603050405020304"/>
                          <a:cs typeface="Times New Roman" panose="02020603050405020304"/>
                        </a:rPr>
                        <a:t>MEDA SAI SANTOSH</a:t>
                      </a:r>
                      <a:endParaRPr sz="1800" b="0" i="0" u="none">
                        <a:solidFill>
                          <a:srgbClr val="000000"/>
                        </a:solidFill>
                        <a:latin typeface="Times New Roman" panose="02020603050405020304"/>
                        <a:ea typeface="Times New Roman" panose="02020603050405020304"/>
                        <a:cs typeface="Times New Roman" panose="02020603050405020304"/>
                      </a:endParaRPr>
                    </a:p>
                  </a:txBody>
                  <a:tcPr/>
                </a:tc>
                <a:tc>
                  <a:txBody>
                    <a:bodyPr/>
                    <a:p>
                      <a:pPr algn="ctr">
                        <a:defRPr/>
                      </a:pPr>
                      <a:r>
                        <a:rPr lang="en-US" sz="1800" b="0" i="0" u="none" strike="noStrike" cap="none" spc="0">
                          <a:solidFill>
                            <a:schemeClr val="dk1"/>
                          </a:solidFill>
                          <a:latin typeface="+mn-lt"/>
                          <a:ea typeface="+mn-ea"/>
                          <a:cs typeface="+mn-cs"/>
                        </a:rPr>
                        <a:t>20211CEI0112</a:t>
                      </a:r>
                      <a:endParaRPr sz="1800"/>
                    </a:p>
                  </a:txBody>
                  <a:tcPr/>
                </a:tc>
              </a:tr>
              <a:tr h="371362">
                <a:tc>
                  <a:txBody>
                    <a:bodyPr/>
                    <a:p>
                      <a:pPr>
                        <a:defRPr/>
                      </a:pPr>
                      <a:r>
                        <a:rPr lang="en-US" sz="1800">
                          <a:latin typeface="Times New Roman" panose="02020603050405020304"/>
                          <a:cs typeface="Times New Roman" panose="02020603050405020304"/>
                        </a:rPr>
                        <a:t>SHAIK MOHAMMED SAIF</a:t>
                      </a:r>
                      <a:endParaRPr lang="en-US" sz="1800">
                        <a:latin typeface="Times New Roman" panose="02020603050405020304"/>
                        <a:cs typeface="Times New Roman" panose="02020603050405020304"/>
                      </a:endParaRPr>
                    </a:p>
                  </a:txBody>
                  <a:tcPr/>
                </a:tc>
                <a:tc>
                  <a:txBody>
                    <a:bodyPr/>
                    <a:p>
                      <a:pPr algn="ctr">
                        <a:defRPr/>
                      </a:pPr>
                      <a:r>
                        <a:rPr lang="en-US" sz="1800" b="0" i="0" u="none" strike="noStrike" cap="none" spc="0">
                          <a:solidFill>
                            <a:schemeClr val="dk1"/>
                          </a:solidFill>
                          <a:latin typeface="+mn-lt"/>
                          <a:ea typeface="+mn-ea"/>
                          <a:cs typeface="+mn-cs"/>
                        </a:rPr>
                        <a:t>20211CEI0117</a:t>
                      </a:r>
                      <a:endParaRPr sz="1800"/>
                    </a:p>
                  </a:txBody>
                  <a:tcPr/>
                </a:tc>
              </a:tr>
              <a:tr h="548163">
                <a:tc>
                  <a:txBody>
                    <a:bodyPr/>
                    <a:p>
                      <a:pPr>
                        <a:defRPr/>
                      </a:pPr>
                      <a:r>
                        <a:rPr sz="1800" b="0" i="0" u="none">
                          <a:solidFill>
                            <a:srgbClr val="000000"/>
                          </a:solidFill>
                          <a:latin typeface="Times New Roman" panose="02020603050405020304"/>
                          <a:ea typeface="Times New Roman" panose="02020603050405020304"/>
                          <a:cs typeface="Times New Roman" panose="02020603050405020304"/>
                        </a:rPr>
                        <a:t>VALIPIREDDY VENKATA  SAINATH REDDY</a:t>
                      </a:r>
                      <a:endParaRPr sz="1800"/>
                    </a:p>
                  </a:txBody>
                  <a:tcPr/>
                </a:tc>
                <a:tc>
                  <a:txBody>
                    <a:bodyPr/>
                    <a:p>
                      <a:pPr algn="ctr">
                        <a:defRPr/>
                      </a:pPr>
                      <a:r>
                        <a:rPr lang="en-US" sz="1800" b="0" i="0" u="none" strike="noStrike" cap="none" spc="0">
                          <a:solidFill>
                            <a:schemeClr val="dk1"/>
                          </a:solidFill>
                          <a:latin typeface="+mn-lt"/>
                          <a:ea typeface="+mn-ea"/>
                          <a:cs typeface="+mn-cs"/>
                        </a:rPr>
                        <a:t>20211CEI0119</a:t>
                      </a:r>
                      <a:endParaRPr sz="1800"/>
                    </a:p>
                  </a:txBody>
                  <a:tcPr/>
                </a:tc>
              </a:tr>
              <a:tr h="371362">
                <a:tc>
                  <a:txBody>
                    <a:bodyPr/>
                    <a:p>
                      <a:pPr>
                        <a:defRPr/>
                      </a:pPr>
                      <a:r>
                        <a:rPr sz="1800">
                          <a:solidFill>
                            <a:srgbClr val="000000"/>
                          </a:solidFill>
                          <a:latin typeface="Times New Roman" panose="02020603050405020304"/>
                          <a:ea typeface="Times New Roman" panose="02020603050405020304"/>
                          <a:cs typeface="Times New Roman" panose="02020603050405020304"/>
                          <a:sym typeface="+mn-ea"/>
                        </a:rPr>
                        <a:t>PULLALACHERUVU MAHITHA</a:t>
                      </a:r>
                      <a:endParaRPr sz="1800"/>
                    </a:p>
                  </a:txBody>
                  <a:tcPr/>
                </a:tc>
                <a:tc>
                  <a:txBody>
                    <a:bodyPr/>
                    <a:p>
                      <a:pPr algn="ctr">
                        <a:defRPr/>
                      </a:pPr>
                      <a:r>
                        <a:rPr lang="en-US" sz="1800" b="0" i="0" u="none" strike="noStrike" cap="none" spc="0">
                          <a:solidFill>
                            <a:schemeClr val="dk1"/>
                          </a:solidFill>
                          <a:latin typeface="+mn-lt"/>
                          <a:ea typeface="+mn-ea"/>
                          <a:cs typeface="+mn-cs"/>
                        </a:rPr>
                        <a:t>20211CEI0120</a:t>
                      </a:r>
                      <a:endParaRPr sz="1800"/>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GB"/>
              <a:t>Timeline of Project</a:t>
            </a:r>
            <a:endParaRPr lang="en-GB"/>
          </a:p>
        </p:txBody>
      </p:sp>
      <p:pic>
        <p:nvPicPr>
          <p:cNvPr id="1863850185" name="Content Placeholder 1863850184"/>
          <p:cNvPicPr>
            <a:picLocks noChangeAspect="1"/>
          </p:cNvPicPr>
          <p:nvPr>
            <p:ph idx="1"/>
          </p:nvPr>
        </p:nvPicPr>
        <p:blipFill>
          <a:blip r:embed="rId1"/>
          <a:stretch>
            <a:fillRect/>
          </a:stretch>
        </p:blipFill>
        <p:spPr bwMode="auto">
          <a:xfrm>
            <a:off x="2284736" y="1143000"/>
            <a:ext cx="7724126" cy="4952997"/>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GB"/>
              <a:t>Expected Outcomes</a:t>
            </a:r>
            <a:endParaRPr lang="en-GB"/>
          </a:p>
        </p:txBody>
      </p:sp>
      <p:sp>
        <p:nvSpPr>
          <p:cNvPr id="3" name="Content Placeholder 2"/>
          <p:cNvSpPr>
            <a:spLocks noGrp="1"/>
          </p:cNvSpPr>
          <p:nvPr>
            <p:ph idx="1"/>
          </p:nvPr>
        </p:nvSpPr>
        <p:spPr bwMode="auto"/>
        <p:txBody>
          <a:bodyPr vertOverflow="overflow" horzOverflow="overflow" vert="horz" wrap="square" lIns="91440" tIns="45720" rIns="91440" bIns="45720" numCol="1" spcCol="0" rtlCol="0" fromWordArt="0" anchor="t" anchorCtr="0" forceAA="0" upright="0" compatLnSpc="0">
            <a:normAutofit/>
          </a:bodyPr>
          <a:lstStyle/>
          <a:p>
            <a:pPr algn="just">
              <a:defRPr/>
            </a:pPr>
            <a:r>
              <a:rPr sz="2100" b="1" i="0" u="none">
                <a:solidFill>
                  <a:srgbClr val="000000"/>
                </a:solidFill>
                <a:latin typeface="Times New Roman" panose="02020603050405020304"/>
                <a:ea typeface="Times New Roman" panose="02020603050405020304"/>
                <a:cs typeface="Times New Roman" panose="02020603050405020304"/>
              </a:rPr>
              <a:t>1. Improved Academic Performance</a:t>
            </a:r>
            <a:endParaRPr sz="2100"/>
          </a:p>
          <a:p>
            <a:pPr algn="just">
              <a:defRPr/>
            </a:pPr>
            <a:r>
              <a:rPr sz="2100" b="0" i="0" u="none">
                <a:solidFill>
                  <a:srgbClr val="000000"/>
                </a:solidFill>
                <a:latin typeface="Times New Roman" panose="02020603050405020304"/>
                <a:ea typeface="Times New Roman" panose="02020603050405020304"/>
                <a:cs typeface="Times New Roman" panose="02020603050405020304"/>
              </a:rPr>
              <a:t>Significant gains in test scores and deeper understanding of core concepts.</a:t>
            </a:r>
            <a:endParaRPr sz="2100"/>
          </a:p>
          <a:p>
            <a:pPr algn="just">
              <a:defRPr/>
            </a:pPr>
            <a:r>
              <a:rPr sz="2100" b="0" i="0" u="none">
                <a:solidFill>
                  <a:srgbClr val="000000"/>
                </a:solidFill>
                <a:latin typeface="Times New Roman" panose="02020603050405020304"/>
                <a:ea typeface="Times New Roman" panose="02020603050405020304"/>
                <a:cs typeface="Times New Roman" panose="02020603050405020304"/>
              </a:rPr>
              <a:t>Reduced mistakes in previously difficult areas through targeted support.</a:t>
            </a:r>
            <a:endParaRPr sz="2100"/>
          </a:p>
          <a:p>
            <a:pPr algn="just">
              <a:defRPr/>
            </a:pPr>
            <a:r>
              <a:rPr sz="2100" b="1" i="0" u="none">
                <a:solidFill>
                  <a:srgbClr val="000000"/>
                </a:solidFill>
                <a:latin typeface="Times New Roman" panose="02020603050405020304"/>
                <a:ea typeface="Times New Roman" panose="02020603050405020304"/>
                <a:cs typeface="Times New Roman" panose="02020603050405020304"/>
              </a:rPr>
              <a:t>2. Adaptive &amp; Engaging Content Delivery</a:t>
            </a:r>
            <a:endParaRPr sz="2100"/>
          </a:p>
          <a:p>
            <a:pPr algn="just">
              <a:defRPr/>
            </a:pPr>
            <a:r>
              <a:rPr sz="2100" b="0" i="0" u="none">
                <a:solidFill>
                  <a:srgbClr val="000000"/>
                </a:solidFill>
                <a:latin typeface="Times New Roman" panose="02020603050405020304"/>
                <a:ea typeface="Times New Roman" panose="02020603050405020304"/>
                <a:cs typeface="Times New Roman" panose="02020603050405020304"/>
              </a:rPr>
              <a:t>Students retained more information using preferred formats (visual, audio, interactive).</a:t>
            </a:r>
            <a:endParaRPr sz="2100"/>
          </a:p>
          <a:p>
            <a:pPr algn="just">
              <a:defRPr/>
            </a:pPr>
            <a:r>
              <a:rPr sz="2100" b="0" i="0" u="none">
                <a:solidFill>
                  <a:srgbClr val="000000"/>
                </a:solidFill>
                <a:latin typeface="Times New Roman" panose="02020603050405020304"/>
                <a:ea typeface="Times New Roman" panose="02020603050405020304"/>
                <a:cs typeface="Times New Roman" panose="02020603050405020304"/>
              </a:rPr>
              <a:t>Increased engagement and mastery through multi-modal learning.</a:t>
            </a:r>
            <a:endParaRPr sz="2100"/>
          </a:p>
          <a:p>
            <a:pPr algn="just">
              <a:defRPr/>
            </a:pPr>
            <a:r>
              <a:rPr sz="2100" b="1" i="0" u="none">
                <a:solidFill>
                  <a:srgbClr val="000000"/>
                </a:solidFill>
                <a:latin typeface="Times New Roman" panose="02020603050405020304"/>
                <a:ea typeface="Times New Roman" panose="02020603050405020304"/>
                <a:cs typeface="Times New Roman" panose="02020603050405020304"/>
              </a:rPr>
              <a:t>3. Emotional &amp; Behavioral Support</a:t>
            </a:r>
            <a:endParaRPr sz="2100"/>
          </a:p>
          <a:p>
            <a:pPr algn="just">
              <a:defRPr/>
            </a:pPr>
            <a:r>
              <a:rPr sz="2100" b="0" i="0" u="none">
                <a:solidFill>
                  <a:srgbClr val="000000"/>
                </a:solidFill>
                <a:latin typeface="Times New Roman" panose="02020603050405020304"/>
                <a:ea typeface="Times New Roman" panose="02020603050405020304"/>
                <a:cs typeface="Times New Roman" panose="02020603050405020304"/>
              </a:rPr>
              <a:t>Lowered anxiety and stress through timely AI interventions.</a:t>
            </a:r>
            <a:endParaRPr sz="2100"/>
          </a:p>
          <a:p>
            <a:pPr algn="just">
              <a:defRPr/>
            </a:pPr>
            <a:r>
              <a:rPr sz="2100" b="0" i="0" u="none">
                <a:solidFill>
                  <a:srgbClr val="000000"/>
                </a:solidFill>
                <a:latin typeface="Times New Roman" panose="02020603050405020304"/>
                <a:ea typeface="Times New Roman" panose="02020603050405020304"/>
                <a:cs typeface="Times New Roman" panose="02020603050405020304"/>
              </a:rPr>
              <a:t>Improved focus and emotional resilience during learning.</a:t>
            </a:r>
            <a:endParaRPr sz="2100"/>
          </a:p>
          <a:p>
            <a:pPr algn="just">
              <a:defRPr/>
            </a:pPr>
            <a:r>
              <a:rPr sz="2100" b="1" i="0" u="none">
                <a:solidFill>
                  <a:srgbClr val="000000"/>
                </a:solidFill>
                <a:latin typeface="Times New Roman" panose="02020603050405020304"/>
                <a:ea typeface="Times New Roman" panose="02020603050405020304"/>
                <a:cs typeface="Times New Roman" panose="02020603050405020304"/>
              </a:rPr>
              <a:t>4. Teacher Insights &amp; Interventions</a:t>
            </a:r>
            <a:endParaRPr sz="2100"/>
          </a:p>
          <a:p>
            <a:pPr algn="just">
              <a:defRPr/>
            </a:pPr>
            <a:r>
              <a:rPr sz="2100" b="0" i="0" u="none">
                <a:solidFill>
                  <a:srgbClr val="000000"/>
                </a:solidFill>
                <a:latin typeface="Times New Roman" panose="02020603050405020304"/>
                <a:ea typeface="Times New Roman" panose="02020603050405020304"/>
                <a:cs typeface="Times New Roman" panose="02020603050405020304"/>
              </a:rPr>
              <a:t>Real-time analytics enabled proactive support for struggling students.</a:t>
            </a:r>
            <a:endParaRPr sz="2100"/>
          </a:p>
          <a:p>
            <a:pPr algn="just">
              <a:defRPr/>
            </a:pPr>
            <a:r>
              <a:rPr sz="2100" b="0" i="0" u="none">
                <a:solidFill>
                  <a:srgbClr val="000000"/>
                </a:solidFill>
                <a:latin typeface="Times New Roman" panose="02020603050405020304"/>
                <a:ea typeface="Times New Roman" panose="02020603050405020304"/>
                <a:cs typeface="Times New Roman" panose="02020603050405020304"/>
              </a:rPr>
              <a:t>Teachers personalized strategies based on student-specific data.</a:t>
            </a:r>
            <a:endParaRPr sz="2100"/>
          </a:p>
          <a:p>
            <a:pPr algn="just">
              <a:defRPr/>
            </a:pPr>
            <a:r>
              <a:rPr sz="2100" b="1" i="0" u="none">
                <a:solidFill>
                  <a:srgbClr val="000000"/>
                </a:solidFill>
                <a:latin typeface="Times New Roman" panose="02020603050405020304"/>
                <a:ea typeface="Times New Roman" panose="02020603050405020304"/>
                <a:cs typeface="Times New Roman" panose="02020603050405020304"/>
              </a:rPr>
              <a:t>5. Increased Student Autonomy</a:t>
            </a:r>
            <a:endParaRPr sz="2100"/>
          </a:p>
          <a:p>
            <a:pPr algn="just">
              <a:defRPr/>
            </a:pPr>
            <a:r>
              <a:rPr sz="2100" b="0" i="0" u="none">
                <a:solidFill>
                  <a:srgbClr val="000000"/>
                </a:solidFill>
                <a:latin typeface="Times New Roman" panose="02020603050405020304"/>
                <a:ea typeface="Times New Roman" panose="02020603050405020304"/>
                <a:cs typeface="Times New Roman" panose="02020603050405020304"/>
              </a:rPr>
              <a:t>Students set goals, tracked progress, and took charge of their learning journey.</a:t>
            </a:r>
            <a:endParaRPr sz="2100"/>
          </a:p>
          <a:p>
            <a:pPr marL="0" indent="0" algn="just">
              <a:buFont typeface="Arial" panose="020B0604020202020204"/>
              <a:buNone/>
              <a:defRPr/>
            </a:pPr>
            <a:r>
              <a:rPr sz="2100" b="0" i="0" u="none">
                <a:solidFill>
                  <a:srgbClr val="000000"/>
                </a:solidFill>
                <a:latin typeface="Times New Roman" panose="02020603050405020304"/>
                <a:ea typeface="Times New Roman" panose="02020603050405020304"/>
                <a:cs typeface="Times New Roman" panose="02020603050405020304"/>
              </a:rPr>
              <a:t>Boosted motivation and self-confidence through feedback and ownership</a:t>
            </a:r>
            <a:endParaRPr sz="2100"/>
          </a:p>
        </p:txBody>
      </p:sp>
    </p:spTree>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GB"/>
              <a:t>Conclusion</a:t>
            </a:r>
            <a:endParaRPr lang="en-GB"/>
          </a:p>
        </p:txBody>
      </p:sp>
      <p:sp>
        <p:nvSpPr>
          <p:cNvPr id="3" name="Content Placeholder 2"/>
          <p:cNvSpPr>
            <a:spLocks noGrp="1"/>
          </p:cNvSpPr>
          <p:nvPr>
            <p:ph idx="1"/>
          </p:nvPr>
        </p:nvSpPr>
        <p:spPr bwMode="auto"/>
        <p:txBody>
          <a:bodyPr>
            <a:normAutofit/>
          </a:bodyPr>
          <a:lstStyle/>
          <a:p>
            <a:pPr algn="just">
              <a:defRPr/>
            </a:pPr>
            <a:r>
              <a:rPr sz="2100" b="0" i="0" u="none">
                <a:solidFill>
                  <a:srgbClr val="000000"/>
                </a:solidFill>
                <a:latin typeface="Times New Roman" panose="02020603050405020304"/>
                <a:ea typeface="Times New Roman" panose="02020603050405020304"/>
                <a:cs typeface="Times New Roman" panose="02020603050405020304"/>
              </a:rPr>
              <a:t>The implementation of the personalized learning system has proven highly effective in supporting slow learners by offering tailored educational content and real-time analytics. This approach significantly improved academic performance by allowing students to progress at their own pace, ensuring better comprehension and mastery of foundational concepts. Equally important, the system addressed emotional and behavioral challenges by providing timely support, reducing anxiety, and increasing motivation. Teachers benefited from data-driven insights that enabled timely and targeted interventions, enhancing collaboration and improving student outcomes. The system also empowered students to take ownership of their learning through goal-setting and self-monitoring, fostering confidence and independence. Its scalable and efficient design made it adaptable to various educational settings while easing teachers' administrative workload. Looking ahead, integrating advanced AI features such as natural language processing and virtual mentors will further enhance personalization and emotional support, making this system a transformative tool for inclusive, adaptive education.</a:t>
            </a:r>
            <a:endParaRPr sz="2100"/>
          </a:p>
        </p:txBody>
      </p:sp>
    </p:spTree>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4" name="Google Shape;114;p17"/>
          <p:cNvSpPr txBox="1">
            <a:spLocks noGrp="1"/>
          </p:cNvSpPr>
          <p:nvPr>
            <p:ph type="title"/>
          </p:nvPr>
        </p:nvSpPr>
        <p:spPr bwMode="auto">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defRPr/>
            </a:pPr>
            <a:r>
              <a:rPr lang="en-US">
                <a:latin typeface="Cambria" panose="02040503050406030204"/>
                <a:ea typeface="Cambria" panose="02040503050406030204"/>
              </a:rPr>
              <a:t>Github Link</a:t>
            </a:r>
            <a:endParaRPr lang="en-US">
              <a:latin typeface="Cambria" panose="02040503050406030204"/>
              <a:ea typeface="Cambria" panose="02040503050406030204"/>
            </a:endParaRPr>
          </a:p>
        </p:txBody>
      </p:sp>
      <p:sp>
        <p:nvSpPr>
          <p:cNvPr id="115" name="Google Shape;115;p17"/>
          <p:cNvSpPr txBox="1">
            <a:spLocks noGrp="1"/>
          </p:cNvSpPr>
          <p:nvPr>
            <p:ph type="body" idx="1"/>
          </p:nvPr>
        </p:nvSpPr>
        <p:spPr bwMode="auto">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a:spcBef>
                <a:spcPts val="0"/>
              </a:spcBef>
              <a:spcAft>
                <a:spcPts val="0"/>
              </a:spcAft>
              <a:buClr>
                <a:schemeClr val="dk1"/>
              </a:buClr>
              <a:buSzPct val="100000"/>
              <a:buNone/>
              <a:defRPr/>
            </a:pPr>
            <a:endParaRPr lang="en-US">
              <a:latin typeface="Cambria" panose="02040503050406030204"/>
              <a:ea typeface="Cambria" panose="02040503050406030204"/>
            </a:endParaRPr>
          </a:p>
          <a:p>
            <a:pPr marL="342900" lvl="0" indent="-190500" algn="just">
              <a:spcBef>
                <a:spcPts val="0"/>
              </a:spcBef>
              <a:spcAft>
                <a:spcPts val="0"/>
              </a:spcAft>
              <a:buClr>
                <a:schemeClr val="dk1"/>
              </a:buClr>
              <a:buSzPct val="100000"/>
              <a:buNone/>
              <a:defRPr/>
            </a:pPr>
            <a:endParaRPr lang="en-US">
              <a:latin typeface="Cambria" panose="02040503050406030204"/>
              <a:ea typeface="Cambria" panose="02040503050406030204"/>
            </a:endParaRPr>
          </a:p>
          <a:p>
            <a:pPr marL="342900" lvl="0" indent="-190500" algn="just">
              <a:lnSpc>
                <a:spcPct val="200000"/>
              </a:lnSpc>
              <a:spcBef>
                <a:spcPts val="0"/>
              </a:spcBef>
              <a:spcAft>
                <a:spcPts val="0"/>
              </a:spcAft>
              <a:buClr>
                <a:schemeClr val="dk1"/>
              </a:buClr>
              <a:buSzPct val="100000"/>
              <a:buNone/>
              <a:defRPr/>
            </a:pPr>
            <a:endParaRPr lang="en-US">
              <a:latin typeface="Cambria" panose="02040503050406030204"/>
              <a:ea typeface="Cambria" panose="02040503050406030204"/>
            </a:endParaRPr>
          </a:p>
          <a:p>
            <a:pPr marL="342900" lvl="0" indent="-190500" algn="just">
              <a:lnSpc>
                <a:spcPct val="200000"/>
              </a:lnSpc>
              <a:spcBef>
                <a:spcPts val="0"/>
              </a:spcBef>
              <a:spcAft>
                <a:spcPts val="0"/>
              </a:spcAft>
              <a:buClr>
                <a:schemeClr val="dk1"/>
              </a:buClr>
              <a:buSzPct val="100000"/>
              <a:buNone/>
              <a:defRPr/>
            </a:pPr>
            <a:endParaRPr lang="en-US">
              <a:latin typeface="Cambria" panose="02040503050406030204"/>
              <a:ea typeface="Cambria" panose="02040503050406030204"/>
            </a:endParaRPr>
          </a:p>
          <a:p>
            <a:pPr marL="342900" lvl="0" indent="-190500" algn="just">
              <a:lnSpc>
                <a:spcPct val="200000"/>
              </a:lnSpc>
              <a:spcBef>
                <a:spcPts val="0"/>
              </a:spcBef>
              <a:spcAft>
                <a:spcPts val="0"/>
              </a:spcAft>
              <a:buClr>
                <a:schemeClr val="dk1"/>
              </a:buClr>
              <a:buSzPct val="100000"/>
              <a:buNone/>
              <a:defRPr/>
            </a:pPr>
            <a:endParaRPr>
              <a:latin typeface="Cambria" panose="02040503050406030204"/>
              <a:ea typeface="Cambria" panose="02040503050406030204"/>
            </a:endParaRPr>
          </a:p>
        </p:txBody>
      </p:sp>
      <p:sp>
        <p:nvSpPr>
          <p:cNvPr id="4" name="Google Shape;115;p17"/>
          <p:cNvSpPr txBox="1"/>
          <p:nvPr/>
        </p:nvSpPr>
        <p:spPr bwMode="auto">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a:lnSpc>
                <a:spcPct val="100000"/>
              </a:lnSpc>
              <a:spcBef>
                <a:spcPts val="0"/>
              </a:spcBef>
              <a:spcAft>
                <a:spcPts val="0"/>
              </a:spcAft>
            </a:defPPr>
            <a:lvl1pPr marL="457200" marR="0" lvl="0" indent="-381000" algn="l">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defRPr>
            </a:lvl1pPr>
            <a:lvl2pPr marL="914400" marR="0" lvl="1" indent="-355600" algn="l">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defRPr>
            </a:lvl2pPr>
            <a:lvl3pPr marL="1371600" marR="0" lvl="2" indent="-342900" algn="l">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defRPr>
            </a:lvl3pPr>
            <a:lvl4pPr marL="1828800" marR="0" lvl="3" indent="-330200" algn="l">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defRPr>
            </a:lvl4pPr>
            <a:lvl5pPr marL="2286000" marR="0" lvl="4" indent="-330200" algn="l">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defRPr>
            </a:lvl5pPr>
            <a:lvl6pPr marL="2743200" marR="0" lvl="5" indent="-342900" algn="l">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defRPr>
            </a:lvl6pPr>
            <a:lvl7pPr marL="3200400" marR="0" lvl="6" indent="-342900" algn="l">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defRPr>
            </a:lvl7pPr>
            <a:lvl8pPr marL="3657600" marR="0" lvl="7" indent="-342900" algn="l">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defRPr>
            </a:lvl8pPr>
            <a:lvl9pPr marL="4114800" marR="0" lvl="8" indent="-342900" algn="l">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defRPr>
            </a:lvl9pPr>
          </a:lstStyle>
          <a:p>
            <a:pPr marL="342900" indent="-190500" algn="just">
              <a:spcBef>
                <a:spcPts val="0"/>
              </a:spcBef>
              <a:buSzPct val="100000"/>
              <a:buFont typeface="Arial" panose="020B0604020202020204"/>
              <a:buNone/>
              <a:defRPr/>
            </a:pPr>
            <a:endParaRPr lang="en-US">
              <a:latin typeface="Cambria" panose="02040503050406030204"/>
              <a:ea typeface="Cambria" panose="02040503050406030204"/>
            </a:endParaRPr>
          </a:p>
          <a:p>
            <a:pPr marL="342900" indent="-190500" algn="just">
              <a:spcBef>
                <a:spcPts val="0"/>
              </a:spcBef>
              <a:buSzPct val="100000"/>
              <a:buFont typeface="Arial" panose="020B0604020202020204"/>
              <a:buNone/>
              <a:defRPr/>
            </a:pPr>
            <a:endParaRPr lang="en-US">
              <a:latin typeface="Cambria" panose="02040503050406030204"/>
              <a:ea typeface="Cambria" panose="02040503050406030204"/>
            </a:endParaRPr>
          </a:p>
          <a:p>
            <a:pPr marL="342900" indent="-190500" algn="just">
              <a:lnSpc>
                <a:spcPct val="200000"/>
              </a:lnSpc>
              <a:spcBef>
                <a:spcPts val="0"/>
              </a:spcBef>
              <a:buSzPct val="100000"/>
              <a:buFont typeface="Arial" panose="020B0604020202020204"/>
              <a:buNone/>
              <a:defRPr/>
            </a:pPr>
            <a:endParaRPr lang="en-US">
              <a:latin typeface="Cambria" panose="02040503050406030204"/>
              <a:ea typeface="Cambria" panose="02040503050406030204"/>
            </a:endParaRPr>
          </a:p>
          <a:p>
            <a:pPr marL="342900" indent="-190500" algn="just">
              <a:lnSpc>
                <a:spcPct val="200000"/>
              </a:lnSpc>
              <a:spcBef>
                <a:spcPts val="0"/>
              </a:spcBef>
              <a:buSzPct val="100000"/>
              <a:buFont typeface="Arial" panose="020B0604020202020204"/>
              <a:buNone/>
              <a:defRPr/>
            </a:pPr>
            <a:endParaRPr lang="en-US">
              <a:latin typeface="Cambria" panose="02040503050406030204"/>
              <a:ea typeface="Cambria" panose="02040503050406030204"/>
            </a:endParaRPr>
          </a:p>
          <a:p>
            <a:pPr marL="342900" indent="-190500" algn="just">
              <a:lnSpc>
                <a:spcPct val="200000"/>
              </a:lnSpc>
              <a:spcBef>
                <a:spcPts val="0"/>
              </a:spcBef>
              <a:buSzPct val="100000"/>
              <a:buFont typeface="Arial" panose="020B0604020202020204"/>
              <a:buNone/>
              <a:defRPr/>
            </a:pPr>
            <a:endParaRPr lang="en-US">
              <a:latin typeface="Cambria" panose="02040503050406030204"/>
              <a:ea typeface="Cambria" panose="02040503050406030204"/>
            </a:endParaRPr>
          </a:p>
        </p:txBody>
      </p:sp>
      <p:sp>
        <p:nvSpPr>
          <p:cNvPr id="5" name="Google Shape;115;p17"/>
          <p:cNvSpPr txBox="1"/>
          <p:nvPr/>
        </p:nvSpPr>
        <p:spPr bwMode="auto">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a:lnSpc>
                <a:spcPct val="100000"/>
              </a:lnSpc>
              <a:spcBef>
                <a:spcPts val="0"/>
              </a:spcBef>
              <a:spcAft>
                <a:spcPts val="0"/>
              </a:spcAft>
            </a:defPPr>
            <a:lvl1pPr marL="457200" marR="0" lvl="0" indent="-381000" algn="l">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defRPr>
            </a:lvl1pPr>
            <a:lvl2pPr marL="914400" marR="0" lvl="1" indent="-355600" algn="l">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defRPr>
            </a:lvl2pPr>
            <a:lvl3pPr marL="1371600" marR="0" lvl="2" indent="-342900" algn="l">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defRPr>
            </a:lvl3pPr>
            <a:lvl4pPr marL="1828800" marR="0" lvl="3" indent="-330200" algn="l">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defRPr>
            </a:lvl4pPr>
            <a:lvl5pPr marL="2286000" marR="0" lvl="4" indent="-330200" algn="l">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defRPr>
            </a:lvl5pPr>
            <a:lvl6pPr marL="2743200" marR="0" lvl="5" indent="-342900" algn="l">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defRPr>
            </a:lvl6pPr>
            <a:lvl7pPr marL="3200400" marR="0" lvl="6" indent="-342900" algn="l">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defRPr>
            </a:lvl7pPr>
            <a:lvl8pPr marL="3657600" marR="0" lvl="7" indent="-342900" algn="l">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defRPr>
            </a:lvl8pPr>
            <a:lvl9pPr marL="4114800" marR="0" lvl="8" indent="-342900" algn="l">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defRPr>
            </a:lvl9pPr>
          </a:lstStyle>
          <a:p>
            <a:pPr marL="342900" indent="-190500" algn="just">
              <a:spcBef>
                <a:spcPts val="0"/>
              </a:spcBef>
              <a:buSzPct val="100000"/>
              <a:buFont typeface="Arial" panose="020B0604020202020204"/>
              <a:buNone/>
              <a:defRPr/>
            </a:pPr>
            <a:r>
              <a:rPr lang="en-US">
                <a:latin typeface="Cambria" panose="02040503050406030204"/>
                <a:ea typeface="Cambria" panose="02040503050406030204"/>
              </a:rPr>
              <a:t>The Github link provided should have public access permission.</a:t>
            </a:r>
            <a:endParaRPr lang="en-US">
              <a:latin typeface="Cambria" panose="02040503050406030204"/>
              <a:ea typeface="Cambria" panose="02040503050406030204"/>
            </a:endParaRPr>
          </a:p>
          <a:p>
            <a:pPr marL="342900" indent="-190500" algn="just">
              <a:spcBef>
                <a:spcPts val="0"/>
              </a:spcBef>
              <a:buSzPct val="100000"/>
              <a:buFont typeface="Arial" panose="020B0604020202020204"/>
              <a:buNone/>
              <a:defRPr/>
            </a:pPr>
            <a:endParaRPr lang="en-US">
              <a:latin typeface="Cambria" panose="02040503050406030204"/>
              <a:ea typeface="Cambria" panose="02040503050406030204"/>
            </a:endParaRPr>
          </a:p>
          <a:p>
            <a:pPr marL="342900" indent="-190500" algn="just">
              <a:spcBef>
                <a:spcPts val="0"/>
              </a:spcBef>
              <a:buSzPct val="100000"/>
              <a:buFont typeface="Arial" panose="020B0604020202020204"/>
              <a:buNone/>
              <a:defRPr/>
            </a:pPr>
            <a:r>
              <a:rPr lang="en-US" b="1">
                <a:solidFill>
                  <a:schemeClr val="accent2">
                    <a:lumMod val="75000"/>
                  </a:schemeClr>
                </a:solidFill>
                <a:latin typeface="Cambria" panose="02040503050406030204"/>
                <a:ea typeface="Cambria" panose="02040503050406030204"/>
              </a:rPr>
              <a:t>Github</a:t>
            </a:r>
            <a:r>
              <a:rPr lang="en-US" b="1">
                <a:solidFill>
                  <a:schemeClr val="accent2">
                    <a:lumMod val="75000"/>
                  </a:schemeClr>
                </a:solidFill>
                <a:latin typeface="Cambria" panose="02040503050406030204"/>
                <a:ea typeface="Cambria" panose="02040503050406030204"/>
              </a:rPr>
              <a:t> Link</a:t>
            </a:r>
            <a:endParaRPr lang="en-US" b="1">
              <a:solidFill>
                <a:schemeClr val="accent2">
                  <a:lumMod val="75000"/>
                </a:schemeClr>
              </a:solidFill>
              <a:latin typeface="Cambria" panose="02040503050406030204"/>
              <a:ea typeface="Cambria" panose="02040503050406030204"/>
            </a:endParaRPr>
          </a:p>
          <a:p>
            <a:pPr marL="342900" indent="-190500" algn="just">
              <a:spcBef>
                <a:spcPts val="0"/>
              </a:spcBef>
              <a:buSzPct val="100000"/>
              <a:buFont typeface="Arial" panose="020B0604020202020204"/>
              <a:buNone/>
              <a:defRPr/>
            </a:pPr>
            <a:endParaRPr lang="en-US" b="1">
              <a:solidFill>
                <a:schemeClr val="accent2">
                  <a:lumMod val="75000"/>
                </a:schemeClr>
              </a:solidFill>
              <a:latin typeface="Cambria" panose="02040503050406030204"/>
              <a:ea typeface="Cambria" panose="02040503050406030204"/>
            </a:endParaRPr>
          </a:p>
          <a:p>
            <a:pPr marL="342900" indent="-190500" algn="just">
              <a:spcBef>
                <a:spcPts val="0"/>
              </a:spcBef>
              <a:buSzPct val="100000"/>
              <a:buFont typeface="Arial" panose="020B0604020202020204"/>
              <a:buNone/>
              <a:defRPr/>
            </a:pPr>
            <a:r>
              <a:rPr lang="en-US" altLang="en-US" b="1">
                <a:solidFill>
                  <a:schemeClr val="accent2">
                    <a:lumMod val="75000"/>
                  </a:schemeClr>
                </a:solidFill>
                <a:latin typeface="Cambria" panose="02040503050406030204"/>
                <a:ea typeface="Cambria" panose="02040503050406030204"/>
              </a:rPr>
              <a:t>https://github.com/Sainath9666</a:t>
            </a:r>
            <a:endParaRPr lang="en-US" altLang="en-US" b="1">
              <a:solidFill>
                <a:schemeClr val="accent2">
                  <a:lumMod val="75000"/>
                </a:schemeClr>
              </a:solidFill>
              <a:latin typeface="Cambria" panose="02040503050406030204"/>
              <a:ea typeface="Cambria" panose="02040503050406030204"/>
            </a:endParaRPr>
          </a:p>
          <a:p>
            <a:pPr marL="342900" indent="-190500" algn="just">
              <a:lnSpc>
                <a:spcPct val="200000"/>
              </a:lnSpc>
              <a:spcBef>
                <a:spcPts val="0"/>
              </a:spcBef>
              <a:buSzPct val="100000"/>
              <a:buFont typeface="Arial" panose="020B0604020202020204"/>
              <a:buNone/>
              <a:defRPr/>
            </a:pPr>
            <a:endParaRPr lang="en-US">
              <a:latin typeface="Cambria" panose="02040503050406030204"/>
              <a:ea typeface="Cambria" panose="02040503050406030204"/>
            </a:endParaRPr>
          </a:p>
          <a:p>
            <a:pPr marL="342900" indent="-190500" algn="just">
              <a:lnSpc>
                <a:spcPct val="200000"/>
              </a:lnSpc>
              <a:spcBef>
                <a:spcPts val="0"/>
              </a:spcBef>
              <a:buSzPct val="100000"/>
              <a:buFont typeface="Arial" panose="020B0604020202020204"/>
              <a:buNone/>
              <a:defRPr/>
            </a:pPr>
            <a:endParaRPr lang="en-US">
              <a:latin typeface="Cambria" panose="02040503050406030204"/>
              <a:ea typeface="Cambria" panose="02040503050406030204"/>
            </a:endParaRPr>
          </a:p>
        </p:txBody>
      </p:sp>
    </p:spTree>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GB"/>
              <a:t>References</a:t>
            </a:r>
            <a:endParaRPr lang="en-GB"/>
          </a:p>
        </p:txBody>
      </p:sp>
      <p:sp>
        <p:nvSpPr>
          <p:cNvPr id="3" name="Content Placeholder 2"/>
          <p:cNvSpPr>
            <a:spLocks noGrp="1"/>
          </p:cNvSpPr>
          <p:nvPr>
            <p:ph idx="1"/>
          </p:nvPr>
        </p:nvSpPr>
        <p:spPr bwMode="auto">
          <a:xfrm>
            <a:off x="812800" y="969645"/>
            <a:ext cx="10754995" cy="5318125"/>
          </a:xfrm>
        </p:spPr>
        <p:txBody>
          <a:bodyPr vertOverflow="overflow" horzOverflow="overflow" vert="horz" wrap="square" lIns="91440" tIns="45720" rIns="91440" bIns="45720" numCol="1" spcCol="0" rtlCol="0" fromWordArt="0" anchor="t" anchorCtr="0" forceAA="0" upright="0" compatLnSpc="0">
            <a:noAutofit/>
          </a:bodyPr>
          <a:lstStyle/>
          <a:p>
            <a:pPr algn="just">
              <a:lnSpc>
                <a:spcPct val="150000"/>
              </a:lnSpc>
              <a:defRPr/>
            </a:pPr>
            <a:r>
              <a:rPr lang="en-US" altLang="en-US" sz="1500">
                <a:latin typeface="Times New Roman" panose="02020603050405020304"/>
                <a:ea typeface="Times New Roman" panose="02020603050405020304"/>
                <a:cs typeface="Times New Roman" panose="02020603050405020304"/>
              </a:rPr>
              <a:t>[1] M. Tamur, D. J. Juandi, and A. G. Agustian, "Realistic Mathematics Education in Indonesia and Recommendations for Future Implementation: A Meta-Analysis Study," Journal of Physics: Conference Series, vol. 1460, no. 1, pp. 012017, 2020. </a:t>
            </a:r>
            <a:endParaRPr lang="en-US" altLang="en-US" sz="1500">
              <a:latin typeface="Times New Roman" panose="02020603050405020304"/>
              <a:ea typeface="Times New Roman" panose="02020603050405020304"/>
              <a:cs typeface="Times New Roman" panose="02020603050405020304"/>
            </a:endParaRPr>
          </a:p>
          <a:p>
            <a:pPr algn="just">
              <a:lnSpc>
                <a:spcPct val="150000"/>
              </a:lnSpc>
              <a:defRPr/>
            </a:pPr>
            <a:endParaRPr lang="en-US" altLang="en-US" sz="1500">
              <a:latin typeface="Times New Roman" panose="02020603050405020304"/>
              <a:ea typeface="Times New Roman" panose="02020603050405020304"/>
              <a:cs typeface="Times New Roman" panose="02020603050405020304"/>
            </a:endParaRPr>
          </a:p>
          <a:p>
            <a:pPr algn="just">
              <a:lnSpc>
                <a:spcPct val="150000"/>
              </a:lnSpc>
              <a:defRPr/>
            </a:pPr>
            <a:r>
              <a:rPr lang="en-US" altLang="en-US" sz="1500">
                <a:latin typeface="Times New Roman" panose="02020603050405020304"/>
                <a:ea typeface="Times New Roman" panose="02020603050405020304"/>
                <a:cs typeface="Times New Roman" panose="02020603050405020304"/>
              </a:rPr>
              <a:t>[2] A. A. Q. Al-Harthy and Z. G. Jat, "Early Identification and Intervention: Amplifying the Voice of Slow Learners," SSRN Electronic Journal, 2023. </a:t>
            </a:r>
            <a:endParaRPr lang="en-US" altLang="en-US" sz="1500">
              <a:latin typeface="Times New Roman" panose="02020603050405020304"/>
              <a:ea typeface="Times New Roman" panose="02020603050405020304"/>
              <a:cs typeface="Times New Roman" panose="02020603050405020304"/>
            </a:endParaRPr>
          </a:p>
          <a:p>
            <a:pPr algn="just">
              <a:lnSpc>
                <a:spcPct val="150000"/>
              </a:lnSpc>
              <a:defRPr/>
            </a:pPr>
            <a:endParaRPr lang="en-US" altLang="en-US" sz="1500">
              <a:latin typeface="Times New Roman" panose="02020603050405020304"/>
              <a:ea typeface="Times New Roman" panose="02020603050405020304"/>
              <a:cs typeface="Times New Roman" panose="02020603050405020304"/>
            </a:endParaRPr>
          </a:p>
          <a:p>
            <a:pPr algn="just">
              <a:lnSpc>
                <a:spcPct val="150000"/>
              </a:lnSpc>
              <a:defRPr/>
            </a:pPr>
            <a:r>
              <a:rPr lang="en-US" altLang="en-US" sz="1500">
                <a:latin typeface="Times New Roman" panose="02020603050405020304"/>
                <a:ea typeface="Times New Roman" panose="02020603050405020304"/>
                <a:cs typeface="Times New Roman" panose="02020603050405020304"/>
              </a:rPr>
              <a:t>[3] S. V. V. S. and R. T., "Identifying Slow Learners Using Quiz-Based Classification and 3D Interactive Models," PhilArchive, 2023. </a:t>
            </a:r>
            <a:endParaRPr lang="en-US" altLang="en-US" sz="1500">
              <a:latin typeface="Times New Roman" panose="02020603050405020304"/>
              <a:ea typeface="Times New Roman" panose="02020603050405020304"/>
              <a:cs typeface="Times New Roman" panose="02020603050405020304"/>
            </a:endParaRPr>
          </a:p>
          <a:p>
            <a:pPr algn="just">
              <a:lnSpc>
                <a:spcPct val="150000"/>
              </a:lnSpc>
              <a:defRPr/>
            </a:pPr>
            <a:endParaRPr lang="en-US" altLang="en-US" sz="1500">
              <a:latin typeface="Times New Roman" panose="02020603050405020304"/>
              <a:ea typeface="Times New Roman" panose="02020603050405020304"/>
              <a:cs typeface="Times New Roman" panose="02020603050405020304"/>
            </a:endParaRPr>
          </a:p>
          <a:p>
            <a:pPr algn="just">
              <a:lnSpc>
                <a:spcPct val="150000"/>
              </a:lnSpc>
              <a:defRPr/>
            </a:pPr>
            <a:r>
              <a:rPr lang="en-US" altLang="en-US" sz="1500">
                <a:latin typeface="Times New Roman" panose="02020603050405020304"/>
                <a:ea typeface="Times New Roman" panose="02020603050405020304"/>
                <a:cs typeface="Times New Roman" panose="02020603050405020304"/>
              </a:rPr>
              <a:t>[4] M. Chandler-Hayward, "Data-Driven Decision Making in Higher Education: One University's Process of Revamping the Superintendent Licensure Program," Journal of Education and Learning (EduLearn), vol. 14, no. 4, pp. 123–135, 2023.</a:t>
            </a:r>
            <a:endParaRPr lang="en-US" altLang="en-US" sz="1500">
              <a:latin typeface="Times New Roman" panose="02020603050405020304"/>
              <a:ea typeface="Times New Roman" panose="02020603050405020304"/>
              <a:cs typeface="Times New Roman" panose="02020603050405020304"/>
            </a:endParaRPr>
          </a:p>
          <a:p>
            <a:pPr algn="just">
              <a:lnSpc>
                <a:spcPct val="150000"/>
              </a:lnSpc>
              <a:defRPr/>
            </a:pPr>
            <a:endParaRPr lang="en-US" altLang="en-US" sz="1500">
              <a:latin typeface="Times New Roman" panose="02020603050405020304"/>
              <a:ea typeface="Times New Roman" panose="02020603050405020304"/>
              <a:cs typeface="Times New Roman" panose="02020603050405020304"/>
            </a:endParaRPr>
          </a:p>
          <a:p>
            <a:pPr algn="just">
              <a:lnSpc>
                <a:spcPct val="150000"/>
              </a:lnSpc>
              <a:defRPr/>
            </a:pPr>
            <a:r>
              <a:rPr lang="en-US" altLang="en-US" sz="1500">
                <a:latin typeface="Times New Roman" panose="02020603050405020304"/>
                <a:ea typeface="Times New Roman" panose="02020603050405020304"/>
                <a:cs typeface="Times New Roman" panose="02020603050405020304"/>
              </a:rPr>
              <a:t>[5] Arnellis, A., Fauzan, A., Arnawa, I. M., &amp; Yerizon, Y. (2020). The Effect of Realistic Mathematics Education Approach Oriented Higher Order Thinking Skills to Achievements’ Calculus. Journal of  Physics: Conference Series, 1554(1), 012033. https://doi.org/10.1088/1742-6596/1554/1/012033. </a:t>
            </a:r>
            <a:endParaRPr lang="en-US" altLang="en-US" sz="1500">
              <a:latin typeface="Times New Roman" panose="02020603050405020304"/>
              <a:ea typeface="Times New Roman" panose="02020603050405020304"/>
              <a:cs typeface="Times New Roman" panose="02020603050405020304"/>
            </a:endParaRPr>
          </a:p>
          <a:p>
            <a:pPr algn="just">
              <a:lnSpc>
                <a:spcPct val="150000"/>
              </a:lnSpc>
              <a:defRPr/>
            </a:pPr>
            <a:endParaRPr lang="en-US" altLang="en-US" sz="1100">
              <a:latin typeface="Times New Roman" panose="02020603050405020304"/>
              <a:ea typeface="Times New Roman" panose="02020603050405020304"/>
              <a:cs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889899342" name="Title 1"/>
          <p:cNvSpPr>
            <a:spLocks noGrp="1"/>
          </p:cNvSpPr>
          <p:nvPr>
            <p:ph type="title"/>
          </p:nvPr>
        </p:nvSpPr>
        <p:spPr bwMode="auto"/>
        <p:txBody>
          <a:bodyPr/>
          <a:lstStyle>
            <a:lvl1pPr>
              <a:defRPr>
                <a:solidFill>
                  <a:schemeClr val="tx2">
                    <a:lumMod val="75000"/>
                  </a:schemeClr>
                </a:solidFill>
              </a:defRPr>
            </a:lvl1pPr>
          </a:lstStyle>
          <a:p>
            <a:pPr>
              <a:defRPr/>
            </a:pPr>
            <a:r>
              <a:rPr lang="en-GB" sz="2800" b="1" i="0" u="none" strike="noStrike" cap="none" spc="0">
                <a:solidFill>
                  <a:schemeClr val="tx2">
                    <a:lumMod val="75000"/>
                  </a:schemeClr>
                </a:solidFill>
                <a:latin typeface="Verdana" panose="020B0604030504040204"/>
                <a:ea typeface="Verdana" panose="020B0604030504040204"/>
                <a:cs typeface="Verdana" panose="020B0604030504040204"/>
              </a:rPr>
              <a:t>References</a:t>
            </a:r>
            <a:endParaRPr sz="2800"/>
          </a:p>
          <a:p>
            <a:pPr>
              <a:defRPr/>
            </a:pPr>
          </a:p>
        </p:txBody>
      </p:sp>
      <p:sp>
        <p:nvSpPr>
          <p:cNvPr id="839836044" name="Content Placeholder 2"/>
          <p:cNvSpPr>
            <a:spLocks noGrp="1"/>
          </p:cNvSpPr>
          <p:nvPr>
            <p:ph idx="1"/>
          </p:nvPr>
        </p:nvSpPr>
        <p:spPr bwMode="auto"/>
        <p:txBody>
          <a:bodyPr vertOverflow="overflow" horzOverflow="overflow" vert="horz" wrap="square" lIns="91440" tIns="45720" rIns="91440" bIns="45720" numCol="1" spcCol="0" rtlCol="0" fromWordArt="0" anchor="t" anchorCtr="0" forceAA="0" upright="0" compatLnSpc="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algn="just">
              <a:lnSpc>
                <a:spcPct val="150000"/>
              </a:lnSpc>
              <a:defRPr/>
            </a:pPr>
            <a:r>
              <a:rPr lang="en-US" altLang="en-US" sz="1500">
                <a:latin typeface="Times New Roman" panose="02020603050405020304"/>
                <a:ea typeface="Times New Roman" panose="02020603050405020304"/>
                <a:cs typeface="Times New Roman" panose="02020603050405020304"/>
                <a:sym typeface="+mn-ea"/>
              </a:rPr>
              <a:t>[6] Ashari, N. W., &amp; Salwah. (2021). Bringing Real Analysis Subject Into Real Life: an Experimental Research for Prospective Teacher of Mathematics Study Program Using Realistic Mathematics Education. Journal of Physics: Conference Series, 1752(1), 012010.https://doi.org/10.1088/1742- 6596/1752/1/012010</a:t>
            </a:r>
            <a:endParaRPr lang="en-US" altLang="en-US" sz="1500">
              <a:latin typeface="Times New Roman" panose="02020603050405020304"/>
              <a:ea typeface="Times New Roman" panose="02020603050405020304"/>
              <a:cs typeface="Times New Roman" panose="02020603050405020304"/>
            </a:endParaRPr>
          </a:p>
          <a:p>
            <a:pPr algn="just">
              <a:lnSpc>
                <a:spcPct val="150000"/>
              </a:lnSpc>
              <a:defRPr/>
            </a:pPr>
            <a:endParaRPr lang="en-US" altLang="en-US" sz="1500">
              <a:latin typeface="Times New Roman" panose="02020603050405020304"/>
              <a:ea typeface="Times New Roman" panose="02020603050405020304"/>
              <a:cs typeface="Times New Roman" panose="02020603050405020304"/>
            </a:endParaRPr>
          </a:p>
          <a:p>
            <a:pPr algn="just">
              <a:lnSpc>
                <a:spcPct val="150000"/>
              </a:lnSpc>
              <a:defRPr/>
            </a:pPr>
            <a:r>
              <a:rPr lang="en-US" altLang="en-US" sz="1500">
                <a:latin typeface="Times New Roman" panose="02020603050405020304"/>
                <a:ea typeface="Times New Roman" panose="02020603050405020304"/>
                <a:cs typeface="Times New Roman" panose="02020603050405020304"/>
                <a:sym typeface="+mn-ea"/>
              </a:rPr>
              <a:t>[7] S. Karande and M. Kulkarni, "Poor School Performance," Indian J. Pediatr., vol. 72, no. 11, pp. 961–967, 2005.</a:t>
            </a:r>
            <a:endParaRPr lang="en-US" altLang="en-US" sz="1500">
              <a:latin typeface="Times New Roman" panose="02020603050405020304"/>
              <a:ea typeface="Times New Roman" panose="02020603050405020304"/>
              <a:cs typeface="Times New Roman" panose="02020603050405020304"/>
            </a:endParaRPr>
          </a:p>
          <a:p>
            <a:pPr algn="just">
              <a:lnSpc>
                <a:spcPct val="150000"/>
              </a:lnSpc>
              <a:defRPr/>
            </a:pPr>
            <a:endParaRPr lang="en-US" altLang="en-US" sz="1500">
              <a:latin typeface="Times New Roman" panose="02020603050405020304"/>
              <a:ea typeface="Times New Roman" panose="02020603050405020304"/>
              <a:cs typeface="Times New Roman" panose="02020603050405020304"/>
            </a:endParaRPr>
          </a:p>
          <a:p>
            <a:pPr algn="just">
              <a:lnSpc>
                <a:spcPct val="150000"/>
              </a:lnSpc>
              <a:defRPr/>
            </a:pPr>
            <a:r>
              <a:rPr lang="en-US" altLang="en-US" sz="1500">
                <a:latin typeface="Times New Roman" panose="02020603050405020304"/>
                <a:ea typeface="Times New Roman" panose="02020603050405020304"/>
                <a:cs typeface="Times New Roman" panose="02020603050405020304"/>
                <a:sym typeface="+mn-ea"/>
              </a:rPr>
              <a:t>[8] J. Lerner, Learning Disabilities: Theories, Diagnosis, and Teaching Strategies, 9th ed. Boston, MA, USA: Houghton Mifflin, 2003.</a:t>
            </a:r>
            <a:endParaRPr lang="en-US" altLang="en-US" sz="1500">
              <a:latin typeface="Times New Roman" panose="02020603050405020304"/>
              <a:ea typeface="Times New Roman" panose="02020603050405020304"/>
              <a:cs typeface="Times New Roman" panose="02020603050405020304"/>
            </a:endParaRPr>
          </a:p>
          <a:p>
            <a:pPr algn="just">
              <a:lnSpc>
                <a:spcPct val="150000"/>
              </a:lnSpc>
              <a:defRPr/>
            </a:pPr>
            <a:endParaRPr lang="en-US" altLang="en-US" sz="1500">
              <a:latin typeface="Times New Roman" panose="02020603050405020304"/>
              <a:ea typeface="Times New Roman" panose="02020603050405020304"/>
              <a:cs typeface="Times New Roman" panose="02020603050405020304"/>
            </a:endParaRPr>
          </a:p>
          <a:p>
            <a:pPr algn="just">
              <a:lnSpc>
                <a:spcPct val="150000"/>
              </a:lnSpc>
              <a:defRPr/>
            </a:pPr>
            <a:r>
              <a:rPr lang="en-US" altLang="en-US" sz="1500">
                <a:latin typeface="Times New Roman" panose="02020603050405020304"/>
                <a:ea typeface="Times New Roman" panose="02020603050405020304"/>
                <a:cs typeface="Times New Roman" panose="02020603050405020304"/>
                <a:sym typeface="+mn-ea"/>
              </a:rPr>
              <a:t>[9]M. Zhu and K. VanLehn, "Improving Learning with AI-Powered Feedback Systems: A Review," Computers &amp; Education, vol. 165, Art. no. 104137, 2021.</a:t>
            </a:r>
            <a:endParaRPr lang="en-US" altLang="en-US" sz="1500">
              <a:latin typeface="Times New Roman" panose="02020603050405020304"/>
              <a:ea typeface="Times New Roman" panose="02020603050405020304"/>
              <a:cs typeface="Times New Roman" panose="02020603050405020304"/>
            </a:endParaRPr>
          </a:p>
          <a:p>
            <a:pPr algn="just">
              <a:lnSpc>
                <a:spcPct val="150000"/>
              </a:lnSpc>
              <a:defRPr/>
            </a:pPr>
            <a:endParaRPr lang="en-US" altLang="en-US" sz="1500">
              <a:latin typeface="Times New Roman" panose="02020603050405020304"/>
              <a:ea typeface="Times New Roman" panose="02020603050405020304"/>
              <a:cs typeface="Times New Roman" panose="02020603050405020304"/>
            </a:endParaRPr>
          </a:p>
          <a:p>
            <a:pPr algn="just">
              <a:lnSpc>
                <a:spcPct val="150000"/>
              </a:lnSpc>
              <a:defRPr/>
            </a:pPr>
            <a:r>
              <a:rPr lang="en-US" altLang="en-US" sz="1500">
                <a:latin typeface="Times New Roman" panose="02020603050405020304"/>
                <a:ea typeface="Times New Roman" panose="02020603050405020304"/>
                <a:cs typeface="Times New Roman" panose="02020603050405020304"/>
                <a:sym typeface="+mn-ea"/>
              </a:rPr>
              <a:t>[10] A. S. Aljohani and M. Davis, "Learning analytics in higher education: A systematic literature review," Computers &amp; Education, vol. 124, pp. 98–111, Oct. 2018.</a:t>
            </a:r>
            <a:r>
              <a:rPr sz="1500">
                <a:latin typeface="Times New Roman" panose="02020603050405020304"/>
                <a:ea typeface="Times New Roman" panose="02020603050405020304"/>
                <a:cs typeface="Times New Roman" panose="02020603050405020304"/>
                <a:sym typeface="+mn-ea"/>
              </a:rPr>
              <a:t>. </a:t>
            </a:r>
            <a:endParaRPr sz="1500">
              <a:latin typeface="Times New Roman" panose="02020603050405020304"/>
              <a:ea typeface="Times New Roman" panose="02020603050405020304"/>
              <a:cs typeface="Times New Roman" panose="02020603050405020304"/>
              <a:sym typeface="+mn-ea"/>
            </a:endParaRPr>
          </a:p>
        </p:txBody>
      </p:sp>
    </p:spTree>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327569953" name="Title 1"/>
          <p:cNvSpPr>
            <a:spLocks noGrp="1"/>
          </p:cNvSpPr>
          <p:nvPr>
            <p:ph type="title"/>
          </p:nvPr>
        </p:nvSpPr>
        <p:spPr bwMode="auto"/>
        <p:txBody>
          <a:bodyPr/>
          <a:lstStyle>
            <a:lvl1pPr>
              <a:defRPr>
                <a:solidFill>
                  <a:schemeClr val="tx2">
                    <a:lumMod val="75000"/>
                  </a:schemeClr>
                </a:solidFill>
              </a:defRPr>
            </a:lvl1pPr>
          </a:lstStyle>
          <a:p>
            <a:pPr>
              <a:defRPr/>
            </a:pPr>
            <a:r>
              <a:rPr lang="en-IN" sz="2800" b="1" i="0" u="none" strike="noStrike" cap="none" spc="0">
                <a:solidFill>
                  <a:schemeClr val="tx2">
                    <a:lumMod val="75000"/>
                  </a:schemeClr>
                </a:solidFill>
                <a:latin typeface="Cambria" panose="02040503050406030204"/>
                <a:ea typeface="Cambria" panose="02040503050406030204"/>
                <a:cs typeface="Cambria" panose="02040503050406030204"/>
              </a:rPr>
              <a:t>Publication Details</a:t>
            </a:r>
            <a:endParaRPr sz="2800">
              <a:latin typeface="Cambria" panose="02040503050406030204"/>
              <a:ea typeface="Cambria" panose="02040503050406030204"/>
            </a:endParaRPr>
          </a:p>
        </p:txBody>
      </p:sp>
      <p:sp>
        <p:nvSpPr>
          <p:cNvPr id="2" name="Content Placeholder 1"/>
          <p:cNvSpPr/>
          <p:nvPr>
            <p:ph sz="half" idx="1"/>
          </p:nvPr>
        </p:nvSpPr>
        <p:spPr/>
        <p:txBody>
          <a:bodyPr/>
          <a:p>
            <a:endParaRPr lang="en-US"/>
          </a:p>
        </p:txBody>
      </p:sp>
      <p:sp>
        <p:nvSpPr>
          <p:cNvPr id="3" name="Content Placeholder 2"/>
          <p:cNvSpPr/>
          <p:nvPr>
            <p:ph sz="half" idx="2"/>
          </p:nvPr>
        </p:nvSpPr>
        <p:spPr/>
        <p:txBody>
          <a:bodyPr/>
          <a:p>
            <a:endParaRPr lang="en-US"/>
          </a:p>
        </p:txBody>
      </p:sp>
      <p:pic>
        <p:nvPicPr>
          <p:cNvPr id="4" name="Picture 3" descr="Screenshot 2025-05-16 142312"/>
          <p:cNvPicPr>
            <a:picLocks noChangeAspect="1"/>
          </p:cNvPicPr>
          <p:nvPr/>
        </p:nvPicPr>
        <p:blipFill>
          <a:blip r:embed="rId1"/>
          <a:stretch>
            <a:fillRect/>
          </a:stretch>
        </p:blipFill>
        <p:spPr>
          <a:xfrm>
            <a:off x="534035" y="1590675"/>
            <a:ext cx="5561965" cy="4450080"/>
          </a:xfrm>
          <a:prstGeom prst="rect">
            <a:avLst/>
          </a:prstGeom>
        </p:spPr>
      </p:pic>
      <p:pic>
        <p:nvPicPr>
          <p:cNvPr id="5" name="Picture 4" descr="Screenshot 2025-05-16 142330"/>
          <p:cNvPicPr>
            <a:picLocks noChangeAspect="1"/>
          </p:cNvPicPr>
          <p:nvPr/>
        </p:nvPicPr>
        <p:blipFill>
          <a:blip r:embed="rId2"/>
          <a:stretch>
            <a:fillRect/>
          </a:stretch>
        </p:blipFill>
        <p:spPr>
          <a:xfrm>
            <a:off x="6003925" y="1600835"/>
            <a:ext cx="5643245" cy="452628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61781275" name="Title 1"/>
          <p:cNvSpPr>
            <a:spLocks noGrp="1"/>
          </p:cNvSpPr>
          <p:nvPr>
            <p:ph type="title"/>
          </p:nvPr>
        </p:nvSpPr>
        <p:spPr bwMode="auto">
          <a:xfrm>
            <a:off x="863599" y="401637"/>
            <a:ext cx="10667999" cy="487361"/>
          </a:xfrm>
        </p:spPr>
        <p:txBody>
          <a:bodyPr/>
          <a:lstStyle>
            <a:lvl1pPr>
              <a:defRPr>
                <a:solidFill>
                  <a:srgbClr val="FF0000"/>
                </a:solidFill>
              </a:defRPr>
            </a:lvl1pPr>
          </a:lstStyle>
          <a:p>
            <a:pPr>
              <a:defRPr/>
            </a:pPr>
            <a:r>
              <a:rPr lang="en-IN">
                <a:solidFill>
                  <a:schemeClr val="tx1"/>
                </a:solidFill>
              </a:rPr>
              <a:t>Publication Details</a:t>
            </a:r>
            <a:endParaRPr>
              <a:solidFill>
                <a:schemeClr val="tx1"/>
              </a:solidFill>
            </a:endParaRPr>
          </a:p>
        </p:txBody>
      </p:sp>
      <p:sp>
        <p:nvSpPr>
          <p:cNvPr id="2" name="Content Placeholder 1"/>
          <p:cNvSpPr/>
          <p:nvPr>
            <p:ph sz="half" idx="1"/>
          </p:nvPr>
        </p:nvSpPr>
        <p:spPr/>
        <p:txBody>
          <a:bodyPr/>
          <a:p>
            <a:endParaRPr lang="en-US"/>
          </a:p>
        </p:txBody>
      </p:sp>
      <p:sp>
        <p:nvSpPr>
          <p:cNvPr id="3" name="Content Placeholder 2"/>
          <p:cNvSpPr/>
          <p:nvPr>
            <p:ph sz="half" idx="2"/>
          </p:nvPr>
        </p:nvSpPr>
        <p:spPr/>
        <p:txBody>
          <a:bodyPr/>
          <a:p>
            <a:endParaRPr lang="en-US"/>
          </a:p>
        </p:txBody>
      </p:sp>
      <p:pic>
        <p:nvPicPr>
          <p:cNvPr id="4" name="Picture 3" descr="Screenshot 2025-05-16 142347"/>
          <p:cNvPicPr>
            <a:picLocks noChangeAspect="1"/>
          </p:cNvPicPr>
          <p:nvPr/>
        </p:nvPicPr>
        <p:blipFill>
          <a:blip r:embed="rId1"/>
          <a:stretch>
            <a:fillRect/>
          </a:stretch>
        </p:blipFill>
        <p:spPr>
          <a:xfrm>
            <a:off x="510540" y="1600200"/>
            <a:ext cx="5687060" cy="4443730"/>
          </a:xfrm>
          <a:prstGeom prst="rect">
            <a:avLst/>
          </a:prstGeom>
        </p:spPr>
      </p:pic>
      <p:pic>
        <p:nvPicPr>
          <p:cNvPr id="5" name="Picture 4" descr="Screenshot 2025-05-16 142403"/>
          <p:cNvPicPr>
            <a:picLocks noChangeAspect="1"/>
          </p:cNvPicPr>
          <p:nvPr/>
        </p:nvPicPr>
        <p:blipFill>
          <a:blip r:embed="rId2"/>
          <a:stretch>
            <a:fillRect/>
          </a:stretch>
        </p:blipFill>
        <p:spPr>
          <a:xfrm>
            <a:off x="6197600" y="1600200"/>
            <a:ext cx="5674995" cy="444436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Project work mapping with SDG</a:t>
            </a:r>
            <a:endParaRPr lang="en-IN"/>
          </a:p>
        </p:txBody>
      </p:sp>
      <p:sp>
        <p:nvSpPr>
          <p:cNvPr id="4" name="AutoShape 2" descr="Image preview"/>
          <p:cNvSpPr>
            <a:spLocks noChangeAspect="1" noChangeArrowheads="1"/>
          </p:cNvSpPr>
          <p:nvPr/>
        </p:nvSpPr>
        <p:spPr bwMode="auto">
          <a:xfrm>
            <a:off x="5943600" y="3276600"/>
            <a:ext cx="304800" cy="304800"/>
          </a:xfrm>
          <a:prstGeom prst="rect">
            <a:avLst/>
          </a:prstGeom>
          <a:noFill/>
        </p:spPr>
        <p:txBody>
          <a:bodyPr vert="horz" wrap="square" lIns="91440" tIns="45720" rIns="91440" bIns="45720" numCol="1" anchor="t" anchorCtr="0" compatLnSpc="1"/>
          <a:lstStyle/>
          <a:p>
            <a:pPr>
              <a:defRPr/>
            </a:pPr>
            <a:endParaRPr lang="en-IN"/>
          </a:p>
        </p:txBody>
      </p:sp>
      <p:sp>
        <p:nvSpPr>
          <p:cNvPr id="6" name="AutoShape 6" descr="Image preview"/>
          <p:cNvSpPr>
            <a:spLocks noGrp="1" noChangeAspect="1" noChangeArrowheads="1"/>
          </p:cNvSpPr>
          <p:nvPr>
            <p:ph type="body" idx="1"/>
          </p:nvPr>
        </p:nvSpPr>
        <p:spPr bwMode="auto">
          <a:prstGeom prst="rect">
            <a:avLst/>
          </a:prstGeom>
          <a:noFill/>
        </p:spPr>
        <p:txBody>
          <a:bodyPr vert="horz" wrap="square" lIns="91440" tIns="45720" rIns="91440" bIns="45720" numCol="1" anchor="t" anchorCtr="0" compatLnSpc="1"/>
          <a:lstStyle/>
          <a:p>
            <a:pPr marL="0" indent="0">
              <a:buNone/>
              <a:defRPr/>
            </a:pPr>
            <a:r>
              <a:rPr lang="en-US" altLang="en-IN"/>
              <a:t>   							</a:t>
            </a:r>
            <a:endParaRPr lang="en-US" altLang="en-IN"/>
          </a:p>
        </p:txBody>
      </p:sp>
      <p:pic>
        <p:nvPicPr>
          <p:cNvPr id="3" name="Picture 2" descr="Sustainable_Development_Goals"/>
          <p:cNvPicPr>
            <a:picLocks noChangeAspect="1"/>
          </p:cNvPicPr>
          <p:nvPr/>
        </p:nvPicPr>
        <p:blipFill>
          <a:blip r:embed="rId1"/>
          <a:stretch>
            <a:fillRect/>
          </a:stretch>
        </p:blipFill>
        <p:spPr>
          <a:xfrm>
            <a:off x="906145" y="1735455"/>
            <a:ext cx="5939155" cy="3563620"/>
          </a:xfrm>
          <a:prstGeom prst="rect">
            <a:avLst/>
          </a:prstGeom>
        </p:spPr>
      </p:pic>
      <p:sp>
        <p:nvSpPr>
          <p:cNvPr id="5" name="Text Box 4"/>
          <p:cNvSpPr txBox="1"/>
          <p:nvPr/>
        </p:nvSpPr>
        <p:spPr>
          <a:xfrm>
            <a:off x="7011670" y="1426845"/>
            <a:ext cx="4745355" cy="4668520"/>
          </a:xfrm>
          <a:prstGeom prst="rect">
            <a:avLst/>
          </a:prstGeom>
          <a:noFill/>
        </p:spPr>
        <p:txBody>
          <a:bodyPr wrap="square" rtlCol="0">
            <a:noAutofit/>
          </a:bodyPr>
          <a:p>
            <a:endParaRPr lang="en-US" altLang="en-US"/>
          </a:p>
          <a:p>
            <a:r>
              <a:rPr lang="en-US" altLang="en-US" b="1">
                <a:latin typeface="Times New Roman" panose="02020603050405020304" charset="0"/>
                <a:cs typeface="Times New Roman" panose="02020603050405020304" charset="0"/>
              </a:rPr>
              <a:t>SDG 4: Quality Education</a:t>
            </a:r>
            <a:endParaRPr lang="en-US" altLang="en-US">
              <a:latin typeface="Times New Roman" panose="02020603050405020304" charset="0"/>
              <a:cs typeface="Times New Roman" panose="02020603050405020304" charset="0"/>
            </a:endParaRPr>
          </a:p>
          <a:p>
            <a:r>
              <a:rPr lang="en-US" altLang="en-US">
                <a:latin typeface="Times New Roman" panose="02020603050405020304" charset="0"/>
                <a:cs typeface="Times New Roman" panose="02020603050405020304" charset="0"/>
              </a:rPr>
              <a:t>Mentioned directly and aligned with targets 4.1, 4.5, and 4.c.</a:t>
            </a:r>
            <a:endParaRPr lang="en-US" altLang="en-US">
              <a:latin typeface="Times New Roman" panose="02020603050405020304" charset="0"/>
              <a:cs typeface="Times New Roman" panose="02020603050405020304" charset="0"/>
            </a:endParaRPr>
          </a:p>
          <a:p>
            <a:endParaRPr lang="en-US" altLang="en-US">
              <a:latin typeface="Times New Roman" panose="02020603050405020304" charset="0"/>
              <a:cs typeface="Times New Roman" panose="02020603050405020304" charset="0"/>
            </a:endParaRPr>
          </a:p>
          <a:p>
            <a:r>
              <a:rPr lang="en-US" altLang="en-US" b="1">
                <a:latin typeface="Times New Roman" panose="02020603050405020304" charset="0"/>
                <a:cs typeface="Times New Roman" panose="02020603050405020304" charset="0"/>
              </a:rPr>
              <a:t>SDG 10: Reduced Inequalities</a:t>
            </a:r>
            <a:endParaRPr lang="en-US" altLang="en-US">
              <a:latin typeface="Times New Roman" panose="02020603050405020304" charset="0"/>
              <a:cs typeface="Times New Roman" panose="02020603050405020304" charset="0"/>
            </a:endParaRPr>
          </a:p>
          <a:p>
            <a:r>
              <a:rPr lang="en-US" altLang="en-US">
                <a:latin typeface="Times New Roman" panose="02020603050405020304" charset="0"/>
                <a:cs typeface="Times New Roman" panose="02020603050405020304" charset="0"/>
              </a:rPr>
              <a:t>Referenced in relation to supporting marginalized learners.</a:t>
            </a:r>
            <a:endParaRPr lang="en-US" altLang="en-US">
              <a:latin typeface="Times New Roman" panose="02020603050405020304" charset="0"/>
              <a:cs typeface="Times New Roman" panose="02020603050405020304" charset="0"/>
            </a:endParaRPr>
          </a:p>
          <a:p>
            <a:endParaRPr lang="en-US" altLang="en-US">
              <a:latin typeface="Times New Roman" panose="02020603050405020304" charset="0"/>
              <a:cs typeface="Times New Roman" panose="02020603050405020304" charset="0"/>
            </a:endParaRPr>
          </a:p>
          <a:p>
            <a:r>
              <a:rPr lang="en-US" altLang="en-US" b="1">
                <a:latin typeface="Times New Roman" panose="02020603050405020304" charset="0"/>
                <a:cs typeface="Times New Roman" panose="02020603050405020304" charset="0"/>
              </a:rPr>
              <a:t>SDG 3: Good Health and Well-being</a:t>
            </a:r>
            <a:endParaRPr lang="en-US" altLang="en-US">
              <a:latin typeface="Times New Roman" panose="02020603050405020304" charset="0"/>
              <a:cs typeface="Times New Roman" panose="02020603050405020304" charset="0"/>
            </a:endParaRPr>
          </a:p>
          <a:p>
            <a:r>
              <a:rPr lang="en-US" altLang="en-US">
                <a:latin typeface="Times New Roman" panose="02020603050405020304" charset="0"/>
                <a:cs typeface="Times New Roman" panose="02020603050405020304" charset="0"/>
              </a:rPr>
              <a:t>Linked to early detection of learning or behavioral challenges.</a:t>
            </a:r>
            <a:endParaRPr lang="en-US" altLang="en-US">
              <a:latin typeface="Times New Roman" panose="02020603050405020304" charset="0"/>
              <a:cs typeface="Times New Roman" panose="02020603050405020304" charset="0"/>
            </a:endParaRPr>
          </a:p>
          <a:p>
            <a:endParaRPr lang="en-US" altLang="en-US">
              <a:latin typeface="Times New Roman" panose="02020603050405020304" charset="0"/>
              <a:cs typeface="Times New Roman" panose="02020603050405020304" charset="0"/>
            </a:endParaRPr>
          </a:p>
          <a:p>
            <a:r>
              <a:rPr lang="en-US" altLang="en-US" b="1">
                <a:latin typeface="Times New Roman" panose="02020603050405020304" charset="0"/>
                <a:cs typeface="Times New Roman" panose="02020603050405020304" charset="0"/>
              </a:rPr>
              <a:t>SDG 17: Partnerships for the Goals</a:t>
            </a:r>
            <a:endParaRPr lang="en-US" altLang="en-US">
              <a:latin typeface="Times New Roman" panose="02020603050405020304" charset="0"/>
              <a:cs typeface="Times New Roman" panose="02020603050405020304" charset="0"/>
            </a:endParaRPr>
          </a:p>
          <a:p>
            <a:r>
              <a:rPr lang="en-US" altLang="en-US">
                <a:latin typeface="Times New Roman" panose="02020603050405020304" charset="0"/>
                <a:cs typeface="Times New Roman" panose="02020603050405020304" charset="0"/>
              </a:rPr>
              <a:t>Cited in the context of involving parents, educators, and the community.</a:t>
            </a:r>
            <a:endParaRPr lang="en-US" altLang="en-US">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IN"/>
              <a:t> </a:t>
            </a:r>
            <a:r>
              <a:rPr lang="en-IN">
                <a:solidFill>
                  <a:schemeClr val="bg1"/>
                </a:solidFill>
              </a:rPr>
              <a:t>Fhgjkl;</a:t>
            </a:r>
            <a:br>
              <a:rPr lang="en-IN">
                <a:solidFill>
                  <a:schemeClr val="bg1"/>
                </a:solidFill>
              </a:rPr>
            </a:br>
            <a:r>
              <a:rPr lang="en-IN"/>
              <a:t>   </a:t>
            </a:r>
            <a:br>
              <a:rPr lang="en-IN"/>
            </a:br>
            <a:endParaRPr lang="en-GB"/>
          </a:p>
        </p:txBody>
      </p:sp>
      <p:sp>
        <p:nvSpPr>
          <p:cNvPr id="3" name="Content Placeholder 2"/>
          <p:cNvSpPr>
            <a:spLocks noGrp="1"/>
          </p:cNvSpPr>
          <p:nvPr>
            <p:ph idx="1"/>
          </p:nvPr>
        </p:nvSpPr>
        <p:spPr bwMode="auto"/>
        <p:txBody>
          <a:bodyPr>
            <a:normAutofit/>
          </a:bodyPr>
          <a:lstStyle/>
          <a:p>
            <a:pPr marL="0" indent="0" algn="ctr">
              <a:buNone/>
              <a:defRPr/>
            </a:pPr>
            <a:endParaRPr lang="en-GB" sz="4400"/>
          </a:p>
          <a:p>
            <a:pPr marL="0" indent="0" algn="ctr">
              <a:buNone/>
              <a:defRPr/>
            </a:pPr>
            <a:endParaRPr lang="en-GB" sz="4400"/>
          </a:p>
          <a:p>
            <a:pPr marL="0" indent="0" algn="ctr">
              <a:buNone/>
              <a:defRPr/>
            </a:pPr>
            <a:r>
              <a:rPr lang="en-GB" sz="6000"/>
              <a:t>Thank You</a:t>
            </a:r>
            <a:endParaRPr lang="en-GB" sz="6000"/>
          </a:p>
        </p:txBody>
      </p:sp>
    </p:spTree>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GB"/>
              <a:t>Introduction</a:t>
            </a:r>
            <a:endParaRPr lang="en-GB"/>
          </a:p>
        </p:txBody>
      </p:sp>
      <p:sp>
        <p:nvSpPr>
          <p:cNvPr id="3" name="Content Placeholder 2"/>
          <p:cNvSpPr>
            <a:spLocks noGrp="1"/>
          </p:cNvSpPr>
          <p:nvPr>
            <p:ph idx="1"/>
          </p:nvPr>
        </p:nvSpPr>
        <p:spPr bwMode="auto"/>
        <p:txBody>
          <a:bodyPr vertOverflow="overflow" horzOverflow="overflow" vert="horz" wrap="square" lIns="91440" tIns="45720" rIns="91440" bIns="45720" numCol="1" spcCol="0" rtlCol="0" fromWordArt="0" anchor="t" anchorCtr="0" forceAA="0" upright="0" compatLnSpc="0">
            <a:normAutofit/>
          </a:bodyPr>
          <a:lstStyle/>
          <a:p>
            <a:pPr marL="0" indent="0" algn="just">
              <a:lnSpc>
                <a:spcPct val="100000"/>
              </a:lnSpc>
              <a:buFont typeface="Arial" panose="020B0604020202020204"/>
              <a:buNone/>
              <a:defRPr/>
            </a:pPr>
            <a:r>
              <a:rPr lang="en-US" sz="2100" b="0" i="0" u="none">
                <a:solidFill>
                  <a:srgbClr val="000000"/>
                </a:solidFill>
                <a:latin typeface="Times New Roman" panose="02020603050405020304"/>
                <a:ea typeface="Times New Roman" panose="02020603050405020304"/>
                <a:cs typeface="Times New Roman" panose="02020603050405020304"/>
              </a:rPr>
              <a:t>             </a:t>
            </a:r>
            <a:r>
              <a:rPr sz="2100" b="0" i="0" u="none">
                <a:solidFill>
                  <a:srgbClr val="000000"/>
                </a:solidFill>
                <a:latin typeface="Times New Roman" panose="02020603050405020304"/>
                <a:ea typeface="Times New Roman" panose="02020603050405020304"/>
                <a:cs typeface="Times New Roman" panose="02020603050405020304"/>
              </a:rPr>
              <a:t>In the modern educational landscape, addressing the needs of diverse learners—particularly slow learners—has become increasingly important. These students often struggle to keep pace with traditional classroom instruction due to factors such as cognitive delays, low motivation, anxiety, limited attention span, and foundational knowledge gaps. Although they possess the capacity to learn, the uniform nature of conventional teaching methods does not cater to their specific needs, leading to disengagement, poor academic performance, and even dropout in severe cases. Recognizing this issue, our project proposes a technology-driven solution that leverages artificial intelligence to identify slow learners early and provide them with personalized remedial strategies tailored to their individual learning styles.</a:t>
            </a:r>
            <a:endParaRPr sz="2200"/>
          </a:p>
          <a:p>
            <a:pPr marL="0" indent="0" algn="just">
              <a:buFont typeface="Arial" panose="020B0604020202020204"/>
              <a:buNone/>
              <a:defRPr/>
            </a:pPr>
            <a:r>
              <a:rPr lang="en-IN" sz="2200"/>
              <a:t>        </a:t>
            </a:r>
            <a:r>
              <a:rPr lang="en-IN" sz="2105">
                <a:latin typeface="Times New Roman" panose="02020603050405020304" charset="0"/>
                <a:cs typeface="Times New Roman" panose="02020603050405020304" charset="0"/>
              </a:rPr>
              <a:t> </a:t>
            </a:r>
            <a:r>
              <a:rPr sz="2105" b="0" i="0" u="none">
                <a:solidFill>
                  <a:srgbClr val="000000"/>
                </a:solidFill>
                <a:latin typeface="Times New Roman" panose="02020603050405020304" charset="0"/>
                <a:ea typeface="Times New Roman" panose="02020603050405020304"/>
                <a:cs typeface="Times New Roman" panose="02020603050405020304" charset="0"/>
              </a:rPr>
              <a:t>This project lies at the intersection of Educational Technology and Artificial Intelligence. It uses machine learning to analyze academic performance and detect slow learners.</a:t>
            </a:r>
            <a:br>
              <a:rPr sz="2105" b="0" i="0" u="none">
                <a:solidFill>
                  <a:srgbClr val="000000"/>
                </a:solidFill>
                <a:latin typeface="Times New Roman" panose="02020603050405020304" charset="0"/>
                <a:ea typeface="Times New Roman" panose="02020603050405020304"/>
                <a:cs typeface="Times New Roman" panose="02020603050405020304" charset="0"/>
              </a:rPr>
            </a:br>
            <a:r>
              <a:rPr sz="2105" b="0" i="0" u="none">
                <a:solidFill>
                  <a:srgbClr val="000000"/>
                </a:solidFill>
                <a:latin typeface="Times New Roman" panose="02020603050405020304" charset="0"/>
                <a:ea typeface="Times New Roman" panose="02020603050405020304"/>
                <a:cs typeface="Times New Roman" panose="02020603050405020304" charset="0"/>
              </a:rPr>
              <a:t>Natural language processing is applied to interpret behavioral traits like motivation and attention.</a:t>
            </a:r>
            <a:br>
              <a:rPr sz="2105" b="0" i="0" u="none">
                <a:solidFill>
                  <a:srgbClr val="000000"/>
                </a:solidFill>
                <a:latin typeface="Times New Roman" panose="02020603050405020304" charset="0"/>
                <a:ea typeface="Times New Roman" panose="02020603050405020304"/>
                <a:cs typeface="Times New Roman" panose="02020603050405020304" charset="0"/>
              </a:rPr>
            </a:br>
            <a:r>
              <a:rPr sz="2105" b="0" i="0" u="none">
                <a:solidFill>
                  <a:srgbClr val="000000"/>
                </a:solidFill>
                <a:latin typeface="Times New Roman" panose="02020603050405020304" charset="0"/>
                <a:ea typeface="Times New Roman" panose="02020603050405020304"/>
                <a:cs typeface="Times New Roman" panose="02020603050405020304" charset="0"/>
              </a:rPr>
              <a:t> The system aims to deliver early intervention, inclusive support, and improved learning outcomes.</a:t>
            </a:r>
            <a:endParaRPr sz="2105" b="1">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GB"/>
              <a:t>Literature Review</a:t>
            </a:r>
            <a:endParaRPr lang="en-GB"/>
          </a:p>
        </p:txBody>
      </p:sp>
      <p:sp>
        <p:nvSpPr>
          <p:cNvPr id="3" name="Content Placeholder 2"/>
          <p:cNvSpPr>
            <a:spLocks noGrp="1"/>
          </p:cNvSpPr>
          <p:nvPr>
            <p:ph idx="1"/>
          </p:nvPr>
        </p:nvSpPr>
        <p:spPr bwMode="auto"/>
        <p:txBody>
          <a:bodyPr vertOverflow="overflow" horzOverflow="overflow" vert="horz" wrap="square" lIns="91440" tIns="45720" rIns="91440" bIns="45720" numCol="1" spcCol="0" rtlCol="0" fromWordArt="0" anchor="t" anchorCtr="0" forceAA="0" upright="0" compatLnSpc="0">
            <a:normAutofit fontScale="90000" lnSpcReduction="20000"/>
          </a:bodyPr>
          <a:lstStyle/>
          <a:p>
            <a:pPr marL="0" indent="457200" algn="just">
              <a:lnSpc>
                <a:spcPct val="100000"/>
              </a:lnSpc>
              <a:buFont typeface="Arial" panose="020B0604020202020204"/>
              <a:buNone/>
              <a:defRPr/>
            </a:pPr>
            <a:r>
              <a:rPr lang="en-US" sz="2100" b="0" i="0" u="none">
                <a:solidFill>
                  <a:srgbClr val="000000"/>
                </a:solidFill>
                <a:latin typeface="Times New Roman" panose="02020603050405020304"/>
                <a:ea typeface="Times New Roman" panose="02020603050405020304"/>
                <a:cs typeface="Times New Roman" panose="02020603050405020304"/>
              </a:rPr>
              <a:t>           </a:t>
            </a:r>
            <a:r>
              <a:rPr lang="en-US" altLang="en-US" sz="2000">
                <a:latin typeface="Times New Roman" panose="02020603050405020304"/>
                <a:ea typeface="Times New Roman" panose="02020603050405020304"/>
                <a:cs typeface="Times New Roman" panose="02020603050405020304"/>
              </a:rPr>
              <a:t>The reviewed literature highlights diverse approaches to supporting slow learners through educational interventions and technology integration. Tamur, Juandi, and Agustian conducted a meta-analysis on Realistic Mathematics Education (RME) in Indonesian junior high schools, emphasizing the value of individualized learning, structured group activities, ethnomathematical contexts, and repeated exposure to concepts for effective comprehension. Al-Harthy and Jat explored the cognitive and emotional needs of slow learners, advocating for early identification, personalized learning environments, inclusive teaching practices, and collaboration among educators and parents. S. V. V. S. and R. T. introduced a technology-based model using quiz-based classification and 3D interactive tools to identify slow learners and provide tailored support through dashboards, chatbots, and peer forums. Chandler-Hayward detailed the use of AI-powered systems in higher education to revamp learning for slow learners, employing real-time analytics, personalized content, and interactive chatbots to ensure responsive teaching. Collectively, these studies underscore the growing potential of combining pedagogical strategies with AI technologies to enhance learning outcomes for slow learners.</a:t>
            </a:r>
            <a:r>
              <a:rPr lang="en-IN" sz="2000">
                <a:latin typeface="Times New Roman" panose="02020603050405020304"/>
                <a:ea typeface="Times New Roman" panose="02020603050405020304"/>
                <a:cs typeface="Times New Roman" panose="02020603050405020304"/>
              </a:rPr>
              <a:t>   </a:t>
            </a:r>
            <a:r>
              <a:rPr lang="en-IN" sz="1780">
                <a:latin typeface="Times New Roman" panose="02020603050405020304"/>
                <a:ea typeface="Times New Roman" panose="02020603050405020304"/>
                <a:cs typeface="Times New Roman" panose="02020603050405020304"/>
              </a:rPr>
              <a:t> </a:t>
            </a:r>
            <a:endParaRPr lang="en-IN" sz="1780">
              <a:latin typeface="Times New Roman" panose="02020603050405020304"/>
              <a:ea typeface="Times New Roman" panose="02020603050405020304"/>
              <a:cs typeface="Times New Roman" panose="02020603050405020304"/>
            </a:endParaRPr>
          </a:p>
          <a:p>
            <a:pPr marL="0" indent="457200" algn="just">
              <a:lnSpc>
                <a:spcPct val="100000"/>
              </a:lnSpc>
              <a:buFont typeface="Arial" panose="020B0604020202020204"/>
              <a:buNone/>
              <a:defRPr/>
            </a:pPr>
            <a:r>
              <a:rPr lang="en-IN" sz="1780">
                <a:latin typeface="Times New Roman" panose="02020603050405020304"/>
                <a:ea typeface="Times New Roman" panose="02020603050405020304"/>
                <a:cs typeface="Times New Roman" panose="02020603050405020304"/>
              </a:rPr>
              <a:t>           </a:t>
            </a:r>
            <a:r>
              <a:rPr lang="en-IN" sz="2100">
                <a:latin typeface="Times New Roman" panose="02020603050405020304"/>
                <a:ea typeface="Times New Roman" panose="02020603050405020304"/>
                <a:cs typeface="Times New Roman" panose="02020603050405020304"/>
              </a:rPr>
              <a:t>                         </a:t>
            </a:r>
            <a:endParaRPr sz="2100">
              <a:latin typeface="Times New Roman" panose="02020603050405020304"/>
              <a:cs typeface="Times New Roman" panose="02020603050405020304"/>
            </a:endParaRPr>
          </a:p>
          <a:p>
            <a:pPr marL="0" indent="0" algn="just">
              <a:lnSpc>
                <a:spcPct val="100000"/>
              </a:lnSpc>
              <a:buFont typeface="Arial" panose="020B0604020202020204"/>
              <a:buNone/>
              <a:defRPr/>
            </a:pPr>
            <a:r>
              <a:rPr lang="en-IN" sz="2100">
                <a:latin typeface="Times New Roman" panose="02020603050405020304"/>
                <a:ea typeface="Times New Roman" panose="02020603050405020304"/>
                <a:cs typeface="Times New Roman" panose="02020603050405020304"/>
              </a:rPr>
              <a:t>                    </a:t>
            </a:r>
            <a:r>
              <a:rPr lang="en-IN" sz="2000">
                <a:latin typeface="Times New Roman" panose="02020603050405020304"/>
                <a:ea typeface="Times New Roman" panose="02020603050405020304"/>
                <a:cs typeface="Times New Roman" panose="02020603050405020304"/>
              </a:rPr>
              <a:t>  </a:t>
            </a:r>
            <a:r>
              <a:rPr sz="2000" b="0" i="0" u="none">
                <a:solidFill>
                  <a:srgbClr val="000000"/>
                </a:solidFill>
                <a:latin typeface="Times New Roman" panose="02020603050405020304"/>
                <a:ea typeface="Times New Roman" panose="02020603050405020304"/>
                <a:cs typeface="Times New Roman" panose="02020603050405020304"/>
              </a:rPr>
              <a:t>However, existing systems often fall short in key areas. Many lack integration of both behavioral and academic data, limiting their ability to form a holistic view of a student’s needs. There is also a notable absence of real-time feedback mechanisms and adaptive learning paths in most local educational settings. These gaps highlight the necessity for innovative platforms that not only identify slow learners more effectively but also offer timely, tailored interventions. Our project addresses these shortcomings by combining AI, behavioral analysis, and educational design to create a responsive and personalized learning environment that supports every student’s unique journey.</a:t>
            </a:r>
            <a:r>
              <a:rPr lang="en-IN" sz="2000">
                <a:latin typeface="Times New Roman" panose="02020603050405020304"/>
                <a:ea typeface="Times New Roman" panose="02020603050405020304"/>
                <a:cs typeface="Times New Roman" panose="02020603050405020304"/>
              </a:rPr>
              <a:t> </a:t>
            </a:r>
            <a:endParaRPr sz="2000">
              <a:latin typeface="Times New Roman" panose="02020603050405020304"/>
              <a:cs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Existing method Drawback</a:t>
            </a:r>
            <a:endParaRPr lang="en-IN"/>
          </a:p>
        </p:txBody>
      </p:sp>
      <p:sp>
        <p:nvSpPr>
          <p:cNvPr id="3" name="Content Placeholder 2"/>
          <p:cNvSpPr>
            <a:spLocks noGrp="1"/>
          </p:cNvSpPr>
          <p:nvPr>
            <p:ph idx="1"/>
          </p:nvPr>
        </p:nvSpPr>
        <p:spPr bwMode="auto"/>
        <p:txBody>
          <a:bodyPr vertOverflow="overflow" horzOverflow="overflow" vert="horz" wrap="square" lIns="91440" tIns="45720" rIns="91440" bIns="45720" numCol="1" spcCol="0" rtlCol="0" fromWordArt="0" anchor="t" anchorCtr="0" forceAA="0" upright="0" compatLnSpc="0">
            <a:normAutofit fontScale="85000" lnSpcReduction="3000"/>
          </a:bodyPr>
          <a:lstStyle/>
          <a:p>
            <a:pPr marL="0" indent="0" algn="just">
              <a:buFont typeface="Arial" panose="020B0604020202020204"/>
              <a:buNone/>
              <a:defRPr/>
            </a:pPr>
            <a:r>
              <a:rPr sz="2100">
                <a:solidFill>
                  <a:srgbClr val="000000"/>
                </a:solidFill>
                <a:latin typeface="Times New Roman" panose="02020603050405020304"/>
                <a:ea typeface="Times New Roman" panose="02020603050405020304"/>
                <a:cs typeface="Times New Roman" panose="02020603050405020304"/>
              </a:rPr>
              <a:t>Previous studies indicate that slow learners often go unnoticed due to the lack of data-driven monitoring in conventional classrooms. Remedial teaching </a:t>
            </a:r>
            <a:r>
              <a:rPr sz="2100">
                <a:solidFill>
                  <a:srgbClr val="000000"/>
                </a:solidFill>
                <a:latin typeface="Times New Roman" panose="02020603050405020304"/>
                <a:ea typeface="Times New Roman" panose="02020603050405020304"/>
                <a:cs typeface="Times New Roman" panose="02020603050405020304"/>
              </a:rPr>
              <a:t>has traditionally relied on the teacher’s judgment, with limited personalization. With the rise of AI and machine learning, there is a growing trend of leveraging digital tools to identify learning difficulties early and suggest personalized interventions.</a:t>
            </a:r>
            <a:endParaRPr sz="2100" b="0" i="0" u="none">
              <a:solidFill>
                <a:srgbClr val="000000"/>
              </a:solidFill>
              <a:latin typeface="Times New Roman" panose="02020603050405020304"/>
              <a:ea typeface="Times New Roman" panose="02020603050405020304"/>
              <a:cs typeface="Times New Roman" panose="02020603050405020304"/>
            </a:endParaRPr>
          </a:p>
          <a:p>
            <a:pPr marL="0" indent="0" algn="just">
              <a:buFont typeface="Arial" panose="020B0604020202020204"/>
              <a:buNone/>
              <a:defRPr/>
            </a:pPr>
            <a:endParaRPr sz="2200">
              <a:latin typeface="Times New Roman" panose="02020603050405020304"/>
              <a:cs typeface="Times New Roman" panose="02020603050405020304"/>
            </a:endParaRPr>
          </a:p>
          <a:p>
            <a:pPr>
              <a:defRPr/>
            </a:pPr>
            <a:r>
              <a:rPr sz="1800" b="1" i="0" u="none">
                <a:solidFill>
                  <a:srgbClr val="000000"/>
                </a:solidFill>
                <a:latin typeface="Times New Roman" panose="02020603050405020304"/>
                <a:ea typeface="Times New Roman" panose="02020603050405020304"/>
                <a:cs typeface="Times New Roman" panose="02020603050405020304"/>
              </a:rPr>
              <a:t>Teacher-based Observation</a:t>
            </a:r>
            <a:br>
              <a:rPr sz="1800" b="1" i="0" u="none">
                <a:solidFill>
                  <a:srgbClr val="000000"/>
                </a:solidFill>
                <a:latin typeface="Times New Roman" panose="02020603050405020304"/>
                <a:ea typeface="Times New Roman" panose="02020603050405020304"/>
                <a:cs typeface="Times New Roman" panose="02020603050405020304"/>
              </a:rPr>
            </a:br>
            <a:r>
              <a:rPr sz="1800" b="1" i="0" u="none">
                <a:solidFill>
                  <a:srgbClr val="000000"/>
                </a:solidFill>
                <a:latin typeface="Times New Roman" panose="02020603050405020304"/>
                <a:ea typeface="Times New Roman" panose="02020603050405020304"/>
                <a:cs typeface="Times New Roman" panose="02020603050405020304"/>
              </a:rPr>
              <a:t>Drawback:</a:t>
            </a:r>
            <a:r>
              <a:rPr sz="1800" b="0" i="0" u="none">
                <a:solidFill>
                  <a:srgbClr val="000000"/>
                </a:solidFill>
                <a:latin typeface="Times New Roman" panose="02020603050405020304"/>
                <a:ea typeface="Times New Roman" panose="02020603050405020304"/>
                <a:cs typeface="Times New Roman" panose="02020603050405020304"/>
              </a:rPr>
              <a:t> Teachers rely on their own judgment to identify slow learners, which can be inaccurate or missed due to class size and time constraints.</a:t>
            </a:r>
            <a:endParaRPr sz="1800"/>
          </a:p>
          <a:p>
            <a:pPr>
              <a:defRPr/>
            </a:pPr>
            <a:r>
              <a:rPr sz="1800" b="1" i="0" u="none">
                <a:solidFill>
                  <a:srgbClr val="000000"/>
                </a:solidFill>
                <a:latin typeface="Times New Roman" panose="02020603050405020304"/>
                <a:ea typeface="Times New Roman" panose="02020603050405020304"/>
                <a:cs typeface="Times New Roman" panose="02020603050405020304"/>
              </a:rPr>
              <a:t>Standard Remedial Teaching</a:t>
            </a:r>
            <a:br>
              <a:rPr sz="1800" b="1" i="0" u="none">
                <a:solidFill>
                  <a:srgbClr val="000000"/>
                </a:solidFill>
                <a:latin typeface="Times New Roman" panose="02020603050405020304"/>
                <a:ea typeface="Times New Roman" panose="02020603050405020304"/>
                <a:cs typeface="Times New Roman" panose="02020603050405020304"/>
              </a:rPr>
            </a:br>
            <a:r>
              <a:rPr sz="1800" b="1" i="0" u="none">
                <a:solidFill>
                  <a:srgbClr val="000000"/>
                </a:solidFill>
                <a:latin typeface="Times New Roman" panose="02020603050405020304"/>
                <a:ea typeface="Times New Roman" panose="02020603050405020304"/>
                <a:cs typeface="Times New Roman" panose="02020603050405020304"/>
              </a:rPr>
              <a:t>Drawback:</a:t>
            </a:r>
            <a:r>
              <a:rPr sz="1800" b="0" i="0" u="none">
                <a:solidFill>
                  <a:srgbClr val="000000"/>
                </a:solidFill>
                <a:latin typeface="Times New Roman" panose="02020603050405020304"/>
                <a:ea typeface="Times New Roman" panose="02020603050405020304"/>
                <a:cs typeface="Times New Roman" panose="02020603050405020304"/>
              </a:rPr>
              <a:t> Remedial teaching often lacks personalization, and not all students receive the tailored support they need to progress effectively.</a:t>
            </a:r>
            <a:endParaRPr sz="1800"/>
          </a:p>
          <a:p>
            <a:pPr>
              <a:defRPr/>
            </a:pPr>
            <a:r>
              <a:rPr sz="1800" b="1" i="0" u="none">
                <a:solidFill>
                  <a:srgbClr val="000000"/>
                </a:solidFill>
                <a:latin typeface="Times New Roman" panose="02020603050405020304"/>
                <a:ea typeface="Times New Roman" panose="02020603050405020304"/>
                <a:cs typeface="Times New Roman" panose="02020603050405020304"/>
              </a:rPr>
              <a:t>AI-based Learning Platforms (e.g., Khan Academy, BYJU’s)</a:t>
            </a:r>
            <a:br>
              <a:rPr sz="1800" b="1" i="0" u="none">
                <a:solidFill>
                  <a:srgbClr val="000000"/>
                </a:solidFill>
                <a:latin typeface="Times New Roman" panose="02020603050405020304"/>
                <a:ea typeface="Times New Roman" panose="02020603050405020304"/>
                <a:cs typeface="Times New Roman" panose="02020603050405020304"/>
              </a:rPr>
            </a:br>
            <a:r>
              <a:rPr sz="1800" b="1" i="0" u="none">
                <a:solidFill>
                  <a:srgbClr val="000000"/>
                </a:solidFill>
                <a:latin typeface="Times New Roman" panose="02020603050405020304"/>
                <a:ea typeface="Times New Roman" panose="02020603050405020304"/>
                <a:cs typeface="Times New Roman" panose="02020603050405020304"/>
              </a:rPr>
              <a:t>Drawback:</a:t>
            </a:r>
            <a:r>
              <a:rPr sz="1800" b="0" i="0" u="none">
                <a:solidFill>
                  <a:srgbClr val="000000"/>
                </a:solidFill>
                <a:latin typeface="Times New Roman" panose="02020603050405020304"/>
                <a:ea typeface="Times New Roman" panose="02020603050405020304"/>
                <a:cs typeface="Times New Roman" panose="02020603050405020304"/>
              </a:rPr>
              <a:t> These platforms focus mostly on academic performance (test scores) and do not consider behavioral aspects like motivation, anxiety, or attention levels.</a:t>
            </a:r>
            <a:endParaRPr sz="1800"/>
          </a:p>
          <a:p>
            <a:pPr>
              <a:defRPr/>
            </a:pPr>
            <a:r>
              <a:rPr sz="1800" b="1" i="0" u="none">
                <a:solidFill>
                  <a:srgbClr val="000000"/>
                </a:solidFill>
                <a:latin typeface="Times New Roman" panose="02020603050405020304"/>
                <a:ea typeface="Times New Roman" panose="02020603050405020304"/>
                <a:cs typeface="Times New Roman" panose="02020603050405020304"/>
              </a:rPr>
              <a:t>Traditional Classroom Models</a:t>
            </a:r>
            <a:br>
              <a:rPr sz="1800" b="1" i="0" u="none">
                <a:solidFill>
                  <a:srgbClr val="000000"/>
                </a:solidFill>
                <a:latin typeface="Times New Roman" panose="02020603050405020304"/>
                <a:ea typeface="Times New Roman" panose="02020603050405020304"/>
                <a:cs typeface="Times New Roman" panose="02020603050405020304"/>
              </a:rPr>
            </a:br>
            <a:r>
              <a:rPr sz="1800" b="1" i="0" u="none">
                <a:solidFill>
                  <a:srgbClr val="000000"/>
                </a:solidFill>
                <a:latin typeface="Times New Roman" panose="02020603050405020304"/>
                <a:ea typeface="Times New Roman" panose="02020603050405020304"/>
                <a:cs typeface="Times New Roman" panose="02020603050405020304"/>
              </a:rPr>
              <a:t>Drawback:</a:t>
            </a:r>
            <a:r>
              <a:rPr sz="1800" b="0" i="0" u="none">
                <a:solidFill>
                  <a:srgbClr val="000000"/>
                </a:solidFill>
                <a:latin typeface="Times New Roman" panose="02020603050405020304"/>
                <a:ea typeface="Times New Roman" panose="02020603050405020304"/>
                <a:cs typeface="Times New Roman" panose="02020603050405020304"/>
              </a:rPr>
              <a:t> There is no real-time monitoring of students’ progress, making it harder to address learning challenges when they occur, leading to delayed interventions.</a:t>
            </a:r>
            <a:endParaRPr sz="1800"/>
          </a:p>
          <a:p>
            <a:pPr marL="0" indent="0">
              <a:buFont typeface="Arial" panose="020B0604020202020204"/>
              <a:buNone/>
              <a:defRPr/>
            </a:pPr>
            <a:r>
              <a:rPr lang="en-IN" sz="1800" b="1" i="0" u="none">
                <a:solidFill>
                  <a:srgbClr val="000000"/>
                </a:solidFill>
                <a:latin typeface="Times New Roman" panose="02020603050405020304"/>
                <a:ea typeface="Times New Roman" panose="02020603050405020304"/>
                <a:cs typeface="Times New Roman" panose="02020603050405020304"/>
              </a:rPr>
              <a:t>        </a:t>
            </a:r>
            <a:r>
              <a:rPr sz="1800" b="1" i="0" u="none">
                <a:solidFill>
                  <a:srgbClr val="000000"/>
                </a:solidFill>
                <a:latin typeface="Times New Roman" panose="02020603050405020304"/>
                <a:ea typeface="Times New Roman" panose="02020603050405020304"/>
                <a:cs typeface="Times New Roman" panose="02020603050405020304"/>
              </a:rPr>
              <a:t>Lack of Integrated Data</a:t>
            </a:r>
            <a:br>
              <a:rPr sz="1800" b="1" i="0" u="none">
                <a:solidFill>
                  <a:srgbClr val="000000"/>
                </a:solidFill>
                <a:latin typeface="Times New Roman" panose="02020603050405020304"/>
                <a:ea typeface="Times New Roman" panose="02020603050405020304"/>
                <a:cs typeface="Times New Roman" panose="02020603050405020304"/>
              </a:rPr>
            </a:br>
            <a:r>
              <a:rPr lang="en-IN" sz="1800" b="1" i="0" u="none">
                <a:solidFill>
                  <a:srgbClr val="000000"/>
                </a:solidFill>
                <a:latin typeface="Times New Roman" panose="02020603050405020304"/>
                <a:ea typeface="Times New Roman" panose="02020603050405020304"/>
                <a:cs typeface="Times New Roman" panose="02020603050405020304"/>
              </a:rPr>
              <a:t>       </a:t>
            </a:r>
            <a:r>
              <a:rPr sz="1800" b="1" i="0" u="none">
                <a:solidFill>
                  <a:srgbClr val="000000"/>
                </a:solidFill>
                <a:latin typeface="Times New Roman" panose="02020603050405020304"/>
                <a:ea typeface="Times New Roman" panose="02020603050405020304"/>
                <a:cs typeface="Times New Roman" panose="02020603050405020304"/>
              </a:rPr>
              <a:t>Drawback:</a:t>
            </a:r>
            <a:r>
              <a:rPr sz="1800" b="0" i="0" u="none">
                <a:solidFill>
                  <a:srgbClr val="000000"/>
                </a:solidFill>
                <a:latin typeface="Times New Roman" panose="02020603050405020304"/>
                <a:ea typeface="Times New Roman" panose="02020603050405020304"/>
                <a:cs typeface="Times New Roman" panose="02020603050405020304"/>
              </a:rPr>
              <a:t> Existing tools often separate academic data from behavioral data, limiting a comprehensive understanding of each student’s learning needs.</a:t>
            </a:r>
            <a:endParaRPr sz="1800">
              <a:latin typeface="Times New Roman" panose="02020603050405020304"/>
              <a:cs typeface="Times New Roman" panose="02020603050405020304"/>
            </a:endParaRPr>
          </a:p>
          <a:p>
            <a:pPr marL="0" indent="0">
              <a:buFont typeface="Arial" panose="020B0604020202020204"/>
              <a:buNone/>
              <a:defRPr/>
            </a:pPr>
            <a:endParaRPr sz="1800">
              <a:latin typeface="Times New Roman" panose="02020603050405020304"/>
              <a:cs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GB"/>
              <a:t>Proposed Method</a:t>
            </a:r>
            <a:endParaRPr lang="en-GB"/>
          </a:p>
        </p:txBody>
      </p:sp>
      <p:sp>
        <p:nvSpPr>
          <p:cNvPr id="3" name="Content Placeholder 2"/>
          <p:cNvSpPr>
            <a:spLocks noGrp="1"/>
          </p:cNvSpPr>
          <p:nvPr>
            <p:ph idx="1"/>
          </p:nvPr>
        </p:nvSpPr>
        <p:spPr bwMode="auto"/>
        <p:txBody>
          <a:bodyPr vertOverflow="overflow" horzOverflow="overflow" vert="horz" wrap="square" lIns="91440" tIns="45720" rIns="91440" bIns="45720" numCol="1" spcCol="0" rtlCol="0" fromWordArt="0" anchor="t" anchorCtr="0" forceAA="0" upright="0" compatLnSpc="0">
            <a:normAutofit/>
          </a:bodyPr>
          <a:lstStyle/>
          <a:p>
            <a:pPr marL="0" indent="0">
              <a:buNone/>
              <a:defRPr/>
            </a:pPr>
            <a:r>
              <a:rPr lang="en-US">
                <a:latin typeface="Times New Roman" panose="02020603050405020304"/>
                <a:cs typeface="Times New Roman" panose="02020603050405020304"/>
              </a:rPr>
              <a:t>The proposed</a:t>
            </a:r>
            <a:r>
              <a:rPr lang="en-IN">
                <a:latin typeface="Times New Roman" panose="02020603050405020304"/>
                <a:cs typeface="Times New Roman" panose="02020603050405020304"/>
              </a:rPr>
              <a:t> </a:t>
            </a:r>
            <a:r>
              <a:rPr b="1">
                <a:latin typeface="Times New Roman" panose="02020603050405020304"/>
                <a:ea typeface="Times New Roman" panose="02020603050405020304"/>
                <a:cs typeface="Times New Roman" panose="02020603050405020304"/>
              </a:rPr>
              <a:t>Identify slow learners for remedial teaching and capacity building for innovative methods</a:t>
            </a:r>
            <a:r>
              <a:rPr lang="en-US" b="1">
                <a:latin typeface="Times New Roman" panose="02020603050405020304"/>
                <a:ea typeface="Times New Roman" panose="02020603050405020304"/>
                <a:cs typeface="Times New Roman" panose="02020603050405020304"/>
              </a:rPr>
              <a:t> </a:t>
            </a:r>
            <a:r>
              <a:rPr lang="en-US">
                <a:latin typeface="Times New Roman" panose="02020603050405020304"/>
                <a:cs typeface="Times New Roman" panose="02020603050405020304"/>
              </a:rPr>
              <a:t>will utilize </a:t>
            </a:r>
            <a:r>
              <a:rPr b="1" i="0" u="none">
                <a:solidFill>
                  <a:srgbClr val="000000"/>
                </a:solidFill>
                <a:latin typeface="Times New Roman" panose="02020603050405020304"/>
                <a:ea typeface="Times New Roman" panose="02020603050405020304"/>
                <a:cs typeface="Times New Roman" panose="02020603050405020304"/>
              </a:rPr>
              <a:t>Academic Performance Filtering</a:t>
            </a:r>
            <a:r>
              <a:rPr lang="en-IN" b="1" i="0" u="none">
                <a:solidFill>
                  <a:srgbClr val="000000"/>
                </a:solidFill>
                <a:latin typeface="Times New Roman" panose="02020603050405020304"/>
                <a:ea typeface="Times New Roman" panose="02020603050405020304"/>
                <a:cs typeface="Times New Roman" panose="02020603050405020304"/>
              </a:rPr>
              <a:t> </a:t>
            </a:r>
            <a:r>
              <a:rPr lang="en-US">
                <a:latin typeface="Times New Roman" panose="02020603050405020304"/>
                <a:cs typeface="Times New Roman" panose="02020603050405020304"/>
              </a:rPr>
              <a:t>to recommend electives based on student preferences and historical data. The system will:</a:t>
            </a:r>
            <a:endParaRPr lang="en-US">
              <a:latin typeface="Times New Roman" panose="02020603050405020304"/>
              <a:cs typeface="Times New Roman" panose="02020603050405020304"/>
            </a:endParaRPr>
          </a:p>
          <a:p>
            <a:pPr marL="0" indent="0">
              <a:buNone/>
              <a:defRPr/>
            </a:pPr>
          </a:p>
          <a:p>
            <a:pPr>
              <a:defRPr/>
            </a:pPr>
            <a:r>
              <a:rPr sz="2100" b="1" i="0" u="none">
                <a:solidFill>
                  <a:srgbClr val="000000"/>
                </a:solidFill>
                <a:latin typeface="Times New Roman" panose="02020603050405020304"/>
                <a:ea typeface="Times New Roman" panose="02020603050405020304"/>
                <a:cs typeface="Times New Roman" panose="02020603050405020304"/>
              </a:rPr>
              <a:t>Objective:</a:t>
            </a:r>
            <a:r>
              <a:rPr sz="2100" b="0" i="0" u="none">
                <a:solidFill>
                  <a:srgbClr val="000000"/>
                </a:solidFill>
                <a:latin typeface="Times New Roman" panose="02020603050405020304"/>
                <a:ea typeface="Times New Roman" panose="02020603050405020304"/>
                <a:cs typeface="Times New Roman" panose="02020603050405020304"/>
              </a:rPr>
              <a:t> Identify students who consistently perform below average across multiple subjects or have a history of failing grades.</a:t>
            </a:r>
            <a:endParaRPr sz="2100"/>
          </a:p>
          <a:p>
            <a:pPr>
              <a:defRPr/>
            </a:pPr>
            <a:r>
              <a:rPr sz="2100" b="1" i="0" u="none">
                <a:solidFill>
                  <a:srgbClr val="000000"/>
                </a:solidFill>
                <a:latin typeface="Times New Roman" panose="02020603050405020304"/>
                <a:ea typeface="Times New Roman" panose="02020603050405020304"/>
                <a:cs typeface="Times New Roman" panose="02020603050405020304"/>
              </a:rPr>
              <a:t>Method:</a:t>
            </a:r>
            <a:r>
              <a:rPr sz="2100" b="0" i="0" u="none">
                <a:solidFill>
                  <a:srgbClr val="000000"/>
                </a:solidFill>
                <a:latin typeface="Times New Roman" panose="02020603050405020304"/>
                <a:ea typeface="Times New Roman" panose="02020603050405020304"/>
                <a:cs typeface="Times New Roman" panose="02020603050405020304"/>
              </a:rPr>
              <a:t> Use test scores, assignments, quizzes, and exams to establish a baseline of performance. Students with consistently low scores can be flagged for intervention.</a:t>
            </a:r>
            <a:endParaRPr sz="2100"/>
          </a:p>
          <a:p>
            <a:pPr marL="0" indent="0">
              <a:buNone/>
              <a:defRPr/>
            </a:pPr>
            <a:r>
              <a:rPr sz="2100" b="1" i="0" u="none">
                <a:solidFill>
                  <a:srgbClr val="000000"/>
                </a:solidFill>
                <a:latin typeface="Times New Roman" panose="02020603050405020304"/>
                <a:ea typeface="Times New Roman" panose="02020603050405020304"/>
                <a:cs typeface="Times New Roman" panose="02020603050405020304"/>
              </a:rPr>
              <a:t>Thresholds:</a:t>
            </a:r>
            <a:r>
              <a:rPr sz="2100" b="0" i="0" u="none">
                <a:solidFill>
                  <a:srgbClr val="000000"/>
                </a:solidFill>
                <a:latin typeface="Times New Roman" panose="02020603050405020304"/>
                <a:ea typeface="Times New Roman" panose="02020603050405020304"/>
                <a:cs typeface="Times New Roman" panose="02020603050405020304"/>
              </a:rPr>
              <a:t> Define performance thresholds to categorize students as "at risk" (e.g., scores below </a:t>
            </a:r>
            <a:r>
              <a:rPr lang="en-IN" sz="2100" b="0" i="0" u="none">
                <a:solidFill>
                  <a:srgbClr val="000000"/>
                </a:solidFill>
                <a:latin typeface="Times New Roman" panose="02020603050405020304"/>
                <a:ea typeface="Times New Roman" panose="02020603050405020304"/>
                <a:cs typeface="Times New Roman" panose="02020603050405020304"/>
              </a:rPr>
              <a:t>45</a:t>
            </a:r>
            <a:r>
              <a:rPr sz="2100" b="0" i="0" u="none">
                <a:solidFill>
                  <a:srgbClr val="000000"/>
                </a:solidFill>
                <a:latin typeface="Times New Roman" panose="02020603050405020304"/>
                <a:ea typeface="Times New Roman" panose="02020603050405020304"/>
                <a:cs typeface="Times New Roman" panose="02020603050405020304"/>
              </a:rPr>
              <a:t>% on three consecutive assignments).</a:t>
            </a:r>
            <a:endParaRPr sz="2100">
              <a:latin typeface="Times New Roman" panose="02020603050405020304"/>
              <a:cs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GB"/>
              <a:t>Objectives</a:t>
            </a:r>
            <a:endParaRPr lang="en-GB"/>
          </a:p>
        </p:txBody>
      </p:sp>
      <p:sp>
        <p:nvSpPr>
          <p:cNvPr id="3" name="Content Placeholder 2"/>
          <p:cNvSpPr>
            <a:spLocks noGrp="1"/>
          </p:cNvSpPr>
          <p:nvPr>
            <p:ph idx="1"/>
          </p:nvPr>
        </p:nvSpPr>
        <p:spPr bwMode="auto"/>
        <p:txBody>
          <a:bodyPr/>
          <a:lstStyle/>
          <a:p>
            <a:pPr marL="0" indent="0">
              <a:buFont typeface="Arial" panose="020B0604020202020204"/>
              <a:buNone/>
              <a:defRPr/>
            </a:pPr>
            <a:r>
              <a:rPr sz="2000" b="1" i="0" u="none">
                <a:solidFill>
                  <a:srgbClr val="000000"/>
                </a:solidFill>
                <a:latin typeface="Times New Roman" panose="02020603050405020304"/>
                <a:ea typeface="Times New Roman" panose="02020603050405020304"/>
                <a:cs typeface="Times New Roman" panose="02020603050405020304"/>
              </a:rPr>
              <a:t> 1 Create Student Profiles</a:t>
            </a:r>
            <a:endParaRPr sz="2000"/>
          </a:p>
          <a:p>
            <a:pPr>
              <a:defRPr/>
            </a:pPr>
            <a:r>
              <a:rPr sz="2000" b="1" i="0" u="none">
                <a:solidFill>
                  <a:srgbClr val="000000"/>
                </a:solidFill>
                <a:latin typeface="Times New Roman" panose="02020603050405020304"/>
                <a:ea typeface="Times New Roman" panose="02020603050405020304"/>
                <a:cs typeface="Times New Roman" panose="02020603050405020304"/>
              </a:rPr>
              <a:t>Goal</a:t>
            </a:r>
            <a:r>
              <a:rPr sz="2000" b="0" i="0" u="none">
                <a:solidFill>
                  <a:srgbClr val="000000"/>
                </a:solidFill>
                <a:latin typeface="Times New Roman" panose="02020603050405020304"/>
                <a:ea typeface="Times New Roman" panose="02020603050405020304"/>
                <a:cs typeface="Times New Roman" panose="02020603050405020304"/>
              </a:rPr>
              <a:t>: Collect academic, behavioral, and emotional data to build comprehensive student profiles.</a:t>
            </a:r>
            <a:endParaRPr sz="2000"/>
          </a:p>
          <a:p>
            <a:pPr>
              <a:defRPr/>
            </a:pPr>
            <a:r>
              <a:rPr sz="2000" b="1" i="0" u="none">
                <a:solidFill>
                  <a:srgbClr val="000000"/>
                </a:solidFill>
                <a:latin typeface="Times New Roman" panose="02020603050405020304"/>
                <a:ea typeface="Times New Roman" panose="02020603050405020304"/>
                <a:cs typeface="Times New Roman" panose="02020603050405020304"/>
              </a:rPr>
              <a:t>Details</a:t>
            </a:r>
            <a:r>
              <a:rPr sz="2000" b="0" i="0" u="none">
                <a:solidFill>
                  <a:srgbClr val="000000"/>
                </a:solidFill>
                <a:latin typeface="Times New Roman" panose="02020603050405020304"/>
                <a:ea typeface="Times New Roman" panose="02020603050405020304"/>
                <a:cs typeface="Times New Roman" panose="02020603050405020304"/>
              </a:rPr>
              <a:t>: Gather test scores, class participation, emotional states like stress, and behavior patterns to understand learning challenges and emotional barriers.</a:t>
            </a:r>
            <a:endParaRPr sz="2000"/>
          </a:p>
          <a:p>
            <a:pPr marL="0" indent="0">
              <a:buFont typeface="Arial" panose="020B0604020202020204"/>
              <a:buNone/>
              <a:defRPr/>
            </a:pPr>
            <a:r>
              <a:rPr sz="2000" b="1" i="0" u="none">
                <a:solidFill>
                  <a:srgbClr val="000000"/>
                </a:solidFill>
                <a:latin typeface="Times New Roman" panose="02020603050405020304"/>
                <a:ea typeface="Times New Roman" panose="02020603050405020304"/>
                <a:cs typeface="Times New Roman" panose="02020603050405020304"/>
              </a:rPr>
              <a:t> 2 Develop Personalized Learning Paths</a:t>
            </a:r>
            <a:endParaRPr sz="2000"/>
          </a:p>
          <a:p>
            <a:pPr>
              <a:defRPr/>
            </a:pPr>
            <a:r>
              <a:rPr sz="2000" b="1" i="0" u="none">
                <a:solidFill>
                  <a:srgbClr val="000000"/>
                </a:solidFill>
                <a:latin typeface="Times New Roman" panose="02020603050405020304"/>
                <a:ea typeface="Times New Roman" panose="02020603050405020304"/>
                <a:cs typeface="Times New Roman" panose="02020603050405020304"/>
              </a:rPr>
              <a:t>Goal</a:t>
            </a:r>
            <a:r>
              <a:rPr sz="2000" b="0" i="0" u="none">
                <a:solidFill>
                  <a:srgbClr val="000000"/>
                </a:solidFill>
                <a:latin typeface="Times New Roman" panose="02020603050405020304"/>
                <a:ea typeface="Times New Roman" panose="02020603050405020304"/>
                <a:cs typeface="Times New Roman" panose="02020603050405020304"/>
              </a:rPr>
              <a:t>: Tailor learning to each student's needs and learning style.</a:t>
            </a:r>
            <a:endParaRPr sz="2000"/>
          </a:p>
          <a:p>
            <a:pPr>
              <a:defRPr/>
            </a:pPr>
            <a:r>
              <a:rPr sz="2000" b="1" i="0" u="none">
                <a:solidFill>
                  <a:srgbClr val="000000"/>
                </a:solidFill>
                <a:latin typeface="Times New Roman" panose="02020603050405020304"/>
                <a:ea typeface="Times New Roman" panose="02020603050405020304"/>
                <a:cs typeface="Times New Roman" panose="02020603050405020304"/>
              </a:rPr>
              <a:t>Details</a:t>
            </a:r>
            <a:r>
              <a:rPr sz="2000" b="0" i="0" u="none">
                <a:solidFill>
                  <a:srgbClr val="000000"/>
                </a:solidFill>
                <a:latin typeface="Times New Roman" panose="02020603050405020304"/>
                <a:ea typeface="Times New Roman" panose="02020603050405020304"/>
                <a:cs typeface="Times New Roman" panose="02020603050405020304"/>
              </a:rPr>
              <a:t>: Analyze student data to create customized learning paths, adjusting content and pace to the student's strengths and preferences.</a:t>
            </a:r>
            <a:endParaRPr sz="2000"/>
          </a:p>
          <a:p>
            <a:pPr marL="0" indent="0">
              <a:buFont typeface="Arial" panose="020B0604020202020204"/>
              <a:buNone/>
              <a:defRPr/>
            </a:pPr>
            <a:r>
              <a:rPr sz="2000" b="1" i="0" u="none">
                <a:solidFill>
                  <a:srgbClr val="000000"/>
                </a:solidFill>
                <a:latin typeface="Times New Roman" panose="02020603050405020304"/>
                <a:ea typeface="Times New Roman" panose="02020603050405020304"/>
                <a:cs typeface="Times New Roman" panose="02020603050405020304"/>
              </a:rPr>
              <a:t>3 Provide Timely Learning Interventions</a:t>
            </a:r>
            <a:endParaRPr sz="2000"/>
          </a:p>
          <a:p>
            <a:pPr>
              <a:defRPr/>
            </a:pPr>
            <a:r>
              <a:rPr sz="2000" b="1" i="0" u="none">
                <a:solidFill>
                  <a:srgbClr val="000000"/>
                </a:solidFill>
                <a:latin typeface="Times New Roman" panose="02020603050405020304"/>
                <a:ea typeface="Times New Roman" panose="02020603050405020304"/>
                <a:cs typeface="Times New Roman" panose="02020603050405020304"/>
              </a:rPr>
              <a:t>Goal</a:t>
            </a:r>
            <a:r>
              <a:rPr sz="2000" b="0" i="0" u="none">
                <a:solidFill>
                  <a:srgbClr val="000000"/>
                </a:solidFill>
                <a:latin typeface="Times New Roman" panose="02020603050405020304"/>
                <a:ea typeface="Times New Roman" panose="02020603050405020304"/>
                <a:cs typeface="Times New Roman" panose="02020603050405020304"/>
              </a:rPr>
              <a:t>: Offer real-time support based on student progress and challenges.</a:t>
            </a:r>
            <a:endParaRPr sz="2000"/>
          </a:p>
          <a:p>
            <a:pPr>
              <a:defRPr/>
            </a:pPr>
            <a:r>
              <a:rPr sz="2000" b="1" i="0" u="none">
                <a:solidFill>
                  <a:srgbClr val="000000"/>
                </a:solidFill>
                <a:latin typeface="Times New Roman" panose="02020603050405020304"/>
                <a:ea typeface="Times New Roman" panose="02020603050405020304"/>
                <a:cs typeface="Times New Roman" panose="02020603050405020304"/>
              </a:rPr>
              <a:t>Details</a:t>
            </a:r>
            <a:r>
              <a:rPr sz="2000" b="0" i="0" u="none">
                <a:solidFill>
                  <a:srgbClr val="000000"/>
                </a:solidFill>
                <a:latin typeface="Times New Roman" panose="02020603050405020304"/>
                <a:ea typeface="Times New Roman" panose="02020603050405020304"/>
                <a:cs typeface="Times New Roman" panose="02020603050405020304"/>
              </a:rPr>
              <a:t>: AI monitors student performance, adjusting lessons or offering emotional support as needed (e.g., remedial lessons, motivational prompts).</a:t>
            </a:r>
            <a:endParaRPr sz="2000"/>
          </a:p>
          <a:p>
            <a:pPr marL="0" indent="0">
              <a:buFont typeface="Arial" panose="020B0604020202020204"/>
              <a:buNone/>
              <a:defRPr/>
            </a:pPr>
            <a:r>
              <a:rPr lang="en-IN" sz="2000" b="1" i="0" u="none">
                <a:solidFill>
                  <a:srgbClr val="000000"/>
                </a:solidFill>
                <a:latin typeface="Times New Roman" panose="02020603050405020304"/>
                <a:ea typeface="Times New Roman" panose="02020603050405020304"/>
                <a:cs typeface="Times New Roman" panose="02020603050405020304"/>
              </a:rPr>
              <a:t>4 </a:t>
            </a:r>
            <a:r>
              <a:rPr sz="2000" b="1" i="0" u="none">
                <a:solidFill>
                  <a:srgbClr val="000000"/>
                </a:solidFill>
                <a:latin typeface="Times New Roman" panose="02020603050405020304"/>
                <a:ea typeface="Times New Roman" panose="02020603050405020304"/>
                <a:cs typeface="Times New Roman" panose="02020603050405020304"/>
              </a:rPr>
              <a:t> Continuous Monitoring and Feedback</a:t>
            </a:r>
            <a:endParaRPr sz="2000"/>
          </a:p>
          <a:p>
            <a:pPr>
              <a:defRPr/>
            </a:pPr>
            <a:r>
              <a:rPr sz="2000" b="1" i="0" u="none">
                <a:solidFill>
                  <a:srgbClr val="000000"/>
                </a:solidFill>
                <a:latin typeface="Times New Roman" panose="02020603050405020304"/>
                <a:ea typeface="Times New Roman" panose="02020603050405020304"/>
                <a:cs typeface="Times New Roman" panose="02020603050405020304"/>
              </a:rPr>
              <a:t>Goal</a:t>
            </a:r>
            <a:r>
              <a:rPr sz="2000" b="0" i="0" u="none">
                <a:solidFill>
                  <a:srgbClr val="000000"/>
                </a:solidFill>
                <a:latin typeface="Times New Roman" panose="02020603050405020304"/>
                <a:ea typeface="Times New Roman" panose="02020603050405020304"/>
                <a:cs typeface="Times New Roman" panose="02020603050405020304"/>
              </a:rPr>
              <a:t>: Track student progress and provide feedback in real-time.</a:t>
            </a:r>
            <a:endParaRPr sz="2000"/>
          </a:p>
          <a:p>
            <a:pPr marL="0" indent="0">
              <a:buFont typeface="Arial" panose="020B0604020202020204"/>
              <a:buNone/>
              <a:defRPr/>
            </a:pPr>
            <a:r>
              <a:rPr sz="2000" b="1" i="0" u="none">
                <a:solidFill>
                  <a:srgbClr val="000000"/>
                </a:solidFill>
                <a:latin typeface="Times New Roman" panose="02020603050405020304"/>
                <a:ea typeface="Times New Roman" panose="02020603050405020304"/>
                <a:cs typeface="Times New Roman" panose="02020603050405020304"/>
              </a:rPr>
              <a:t>Details</a:t>
            </a:r>
            <a:r>
              <a:rPr sz="2000" b="0" i="0" u="none">
                <a:solidFill>
                  <a:srgbClr val="000000"/>
                </a:solidFill>
                <a:latin typeface="Times New Roman" panose="02020603050405020304"/>
                <a:ea typeface="Times New Roman" panose="02020603050405020304"/>
                <a:cs typeface="Times New Roman" panose="02020603050405020304"/>
              </a:rPr>
              <a:t>: Students receive instant feedback on assignments, while teachers get data to adjust teaching strategies as needed.</a:t>
            </a:r>
            <a:endParaRPr sz="2000"/>
          </a:p>
        </p:txBody>
      </p:sp>
    </p:spTree>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645688238" name="Title 1"/>
          <p:cNvSpPr>
            <a:spLocks noGrp="1"/>
          </p:cNvSpPr>
          <p:nvPr>
            <p:ph type="title"/>
          </p:nvPr>
        </p:nvSpPr>
        <p:spPr bwMode="auto"/>
        <p:txBody>
          <a:bodyPr/>
          <a:lstStyle>
            <a:lvl1pPr>
              <a:defRPr>
                <a:solidFill>
                  <a:schemeClr val="tx2">
                    <a:lumMod val="75000"/>
                  </a:schemeClr>
                </a:solidFill>
              </a:defRPr>
            </a:lvl1pPr>
          </a:lstStyle>
          <a:p>
            <a:pPr>
              <a:defRPr/>
            </a:pPr>
            <a:r>
              <a:rPr lang="en-GB" sz="2800" b="1" i="0" u="none" strike="noStrike" cap="none" spc="0">
                <a:solidFill>
                  <a:schemeClr val="tx2">
                    <a:lumMod val="75000"/>
                  </a:schemeClr>
                </a:solidFill>
                <a:latin typeface="Verdana" panose="020B0604030504040204"/>
                <a:ea typeface="Verdana" panose="020B0604030504040204"/>
                <a:cs typeface="Verdana" panose="020B0604030504040204"/>
              </a:rPr>
              <a:t>Methodology/Modules</a:t>
            </a:r>
            <a:endParaRPr sz="2800"/>
          </a:p>
        </p:txBody>
      </p:sp>
      <p:sp>
        <p:nvSpPr>
          <p:cNvPr id="58059285" name="Content Placeholder 2"/>
          <p:cNvSpPr>
            <a:spLocks noGrp="1"/>
          </p:cNvSpPr>
          <p:nvPr>
            <p:ph idx="1"/>
          </p:nvPr>
        </p:nvSpPr>
        <p:spPr bwMode="auto"/>
        <p:txBody>
          <a:bodyPr vertOverflow="overflow" horzOverflow="overflow" vert="horz" wrap="square" lIns="91440" tIns="45720" rIns="91440" bIns="45720" numCol="1" spcCol="0" rtlCol="0" fromWordArt="0" anchor="t" anchorCtr="0" forceAA="0" upright="0" compatLnSpc="0">
            <a:normAutofit fontScale="90000" lnSpcReduction="2000"/>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indent="0" algn="just">
              <a:buFont typeface="Arial" panose="020B0604020202020204"/>
              <a:buNone/>
              <a:defRPr/>
            </a:pPr>
            <a:r>
              <a:rPr sz="2100" b="1" i="0" u="none">
                <a:solidFill>
                  <a:srgbClr val="000000"/>
                </a:solidFill>
                <a:latin typeface="Times New Roman" panose="02020603050405020304"/>
                <a:ea typeface="Times New Roman" panose="02020603050405020304"/>
                <a:cs typeface="Times New Roman" panose="02020603050405020304"/>
              </a:rPr>
              <a:t> 1: Comprehensive Learning Assessment</a:t>
            </a:r>
            <a:endParaRPr sz="2100"/>
          </a:p>
          <a:p>
            <a:pPr algn="just">
              <a:defRPr/>
            </a:pPr>
            <a:r>
              <a:rPr lang="en-IN" sz="2100"/>
              <a:t>     </a:t>
            </a:r>
            <a:r>
              <a:rPr sz="2100" b="1" i="0" u="none">
                <a:solidFill>
                  <a:srgbClr val="000000"/>
                </a:solidFill>
                <a:latin typeface="Times New Roman" panose="02020603050405020304"/>
                <a:ea typeface="Times New Roman" panose="02020603050405020304"/>
                <a:cs typeface="Times New Roman" panose="02020603050405020304"/>
              </a:rPr>
              <a:t>Academic Performance Analysis</a:t>
            </a:r>
            <a:r>
              <a:rPr sz="2100" b="0" i="0" u="none">
                <a:solidFill>
                  <a:srgbClr val="000000"/>
                </a:solidFill>
                <a:latin typeface="Times New Roman" panose="02020603050405020304"/>
                <a:ea typeface="Times New Roman" panose="02020603050405020304"/>
                <a:cs typeface="Times New Roman" panose="02020603050405020304"/>
              </a:rPr>
              <a:t> – Collects and evaluates test scores and grades.</a:t>
            </a:r>
            <a:endParaRPr sz="2100"/>
          </a:p>
          <a:p>
            <a:pPr algn="just">
              <a:defRPr/>
            </a:pPr>
            <a:r>
              <a:rPr sz="2100" b="1" i="0" u="none">
                <a:solidFill>
                  <a:srgbClr val="000000"/>
                </a:solidFill>
                <a:latin typeface="Times New Roman" panose="02020603050405020304"/>
                <a:ea typeface="Times New Roman" panose="02020603050405020304"/>
                <a:cs typeface="Times New Roman" panose="02020603050405020304"/>
              </a:rPr>
              <a:t>Learning Style Detection</a:t>
            </a:r>
            <a:r>
              <a:rPr sz="2100" b="0" i="0" u="none">
                <a:solidFill>
                  <a:srgbClr val="000000"/>
                </a:solidFill>
                <a:latin typeface="Times New Roman" panose="02020603050405020304"/>
                <a:ea typeface="Times New Roman" panose="02020603050405020304"/>
                <a:cs typeface="Times New Roman" panose="02020603050405020304"/>
              </a:rPr>
              <a:t> – Identifies preferred learning styles (visual, auditory, kinesthetic).</a:t>
            </a:r>
            <a:endParaRPr sz="2100"/>
          </a:p>
          <a:p>
            <a:pPr algn="just">
              <a:defRPr/>
            </a:pPr>
            <a:r>
              <a:rPr sz="2100" b="1" i="0" u="none">
                <a:solidFill>
                  <a:srgbClr val="000000"/>
                </a:solidFill>
                <a:latin typeface="Times New Roman" panose="02020603050405020304"/>
                <a:ea typeface="Times New Roman" panose="02020603050405020304"/>
                <a:cs typeface="Times New Roman" panose="02020603050405020304"/>
              </a:rPr>
              <a:t>Behavioral Tracking</a:t>
            </a:r>
            <a:r>
              <a:rPr sz="2100" b="0" i="0" u="none">
                <a:solidFill>
                  <a:srgbClr val="000000"/>
                </a:solidFill>
                <a:latin typeface="Times New Roman" panose="02020603050405020304"/>
                <a:ea typeface="Times New Roman" panose="02020603050405020304"/>
                <a:cs typeface="Times New Roman" panose="02020603050405020304"/>
              </a:rPr>
              <a:t> – Monitors motivation, attention, participation.</a:t>
            </a:r>
            <a:endParaRPr sz="2100"/>
          </a:p>
          <a:p>
            <a:pPr algn="just">
              <a:defRPr/>
            </a:pPr>
            <a:r>
              <a:rPr sz="2100" b="1" i="0" u="none">
                <a:solidFill>
                  <a:srgbClr val="000000"/>
                </a:solidFill>
                <a:latin typeface="Times New Roman" panose="02020603050405020304"/>
                <a:ea typeface="Times New Roman" panose="02020603050405020304"/>
                <a:cs typeface="Times New Roman" panose="02020603050405020304"/>
              </a:rPr>
              <a:t>Module 2: AI-Powered Remedial Strategies</a:t>
            </a:r>
            <a:endParaRPr sz="2100"/>
          </a:p>
          <a:p>
            <a:pPr algn="just">
              <a:defRPr/>
            </a:pPr>
            <a:r>
              <a:rPr sz="2100" b="1" i="0" u="none">
                <a:solidFill>
                  <a:srgbClr val="000000"/>
                </a:solidFill>
                <a:latin typeface="Times New Roman" panose="02020603050405020304"/>
                <a:ea typeface="Times New Roman" panose="02020603050405020304"/>
                <a:cs typeface="Times New Roman" panose="02020603050405020304"/>
              </a:rPr>
              <a:t>Personalized Learning Plans</a:t>
            </a:r>
            <a:r>
              <a:rPr sz="2100" b="0" i="0" u="none">
                <a:solidFill>
                  <a:srgbClr val="000000"/>
                </a:solidFill>
                <a:latin typeface="Times New Roman" panose="02020603050405020304"/>
                <a:ea typeface="Times New Roman" panose="02020603050405020304"/>
                <a:cs typeface="Times New Roman" panose="02020603050405020304"/>
              </a:rPr>
              <a:t> – Customized learning paths for each student.</a:t>
            </a:r>
            <a:endParaRPr sz="2100"/>
          </a:p>
          <a:p>
            <a:pPr algn="just">
              <a:defRPr/>
            </a:pPr>
            <a:r>
              <a:rPr sz="2100" b="1" i="0" u="none">
                <a:solidFill>
                  <a:srgbClr val="000000"/>
                </a:solidFill>
                <a:latin typeface="Times New Roman" panose="02020603050405020304"/>
                <a:ea typeface="Times New Roman" panose="02020603050405020304"/>
                <a:cs typeface="Times New Roman" panose="02020603050405020304"/>
              </a:rPr>
              <a:t>Conceptual Gap Identification</a:t>
            </a:r>
            <a:r>
              <a:rPr sz="2100" b="0" i="0" u="none">
                <a:solidFill>
                  <a:srgbClr val="000000"/>
                </a:solidFill>
                <a:latin typeface="Times New Roman" panose="02020603050405020304"/>
                <a:ea typeface="Times New Roman" panose="02020603050405020304"/>
                <a:cs typeface="Times New Roman" panose="02020603050405020304"/>
              </a:rPr>
              <a:t> – Finds weak concepts needing more practice.</a:t>
            </a:r>
            <a:endParaRPr sz="2100"/>
          </a:p>
          <a:p>
            <a:pPr algn="just">
              <a:defRPr/>
            </a:pPr>
            <a:r>
              <a:rPr sz="2100" b="1" i="0" u="none">
                <a:solidFill>
                  <a:srgbClr val="000000"/>
                </a:solidFill>
                <a:latin typeface="Times New Roman" panose="02020603050405020304"/>
                <a:ea typeface="Times New Roman" panose="02020603050405020304"/>
                <a:cs typeface="Times New Roman" panose="02020603050405020304"/>
              </a:rPr>
              <a:t>Targeted Practice Generation</a:t>
            </a:r>
            <a:r>
              <a:rPr sz="2100" b="0" i="0" u="none">
                <a:solidFill>
                  <a:srgbClr val="000000"/>
                </a:solidFill>
                <a:latin typeface="Times New Roman" panose="02020603050405020304"/>
                <a:ea typeface="Times New Roman" panose="02020603050405020304"/>
                <a:cs typeface="Times New Roman" panose="02020603050405020304"/>
              </a:rPr>
              <a:t> – AI generates specific exercises for improvement.</a:t>
            </a:r>
            <a:endParaRPr sz="2100"/>
          </a:p>
          <a:p>
            <a:pPr algn="just">
              <a:defRPr/>
            </a:pPr>
            <a:r>
              <a:rPr sz="2100" b="1" i="0" u="none">
                <a:solidFill>
                  <a:srgbClr val="000000"/>
                </a:solidFill>
                <a:latin typeface="Times New Roman" panose="02020603050405020304"/>
                <a:ea typeface="Times New Roman" panose="02020603050405020304"/>
                <a:cs typeface="Times New Roman" panose="02020603050405020304"/>
              </a:rPr>
              <a:t>Module 3: Teacher Dashboard &amp; Analytics</a:t>
            </a:r>
            <a:endParaRPr sz="2100"/>
          </a:p>
          <a:p>
            <a:pPr algn="just">
              <a:defRPr/>
            </a:pPr>
            <a:r>
              <a:rPr sz="2100" b="1" i="0" u="none">
                <a:solidFill>
                  <a:srgbClr val="000000"/>
                </a:solidFill>
                <a:latin typeface="Times New Roman" panose="02020603050405020304"/>
                <a:ea typeface="Times New Roman" panose="02020603050405020304"/>
                <a:cs typeface="Times New Roman" panose="02020603050405020304"/>
              </a:rPr>
              <a:t>Performance Overview</a:t>
            </a:r>
            <a:r>
              <a:rPr sz="2100" b="0" i="0" u="none">
                <a:solidFill>
                  <a:srgbClr val="000000"/>
                </a:solidFill>
                <a:latin typeface="Times New Roman" panose="02020603050405020304"/>
                <a:ea typeface="Times New Roman" panose="02020603050405020304"/>
                <a:cs typeface="Times New Roman" panose="02020603050405020304"/>
              </a:rPr>
              <a:t> – Visual dashboard showing class-wide and individual progress.</a:t>
            </a:r>
            <a:endParaRPr sz="2100"/>
          </a:p>
          <a:p>
            <a:pPr algn="just">
              <a:defRPr/>
            </a:pPr>
            <a:r>
              <a:rPr sz="2100" b="1" i="0" u="none">
                <a:solidFill>
                  <a:srgbClr val="000000"/>
                </a:solidFill>
                <a:latin typeface="Times New Roman" panose="02020603050405020304"/>
                <a:ea typeface="Times New Roman" panose="02020603050405020304"/>
                <a:cs typeface="Times New Roman" panose="02020603050405020304"/>
              </a:rPr>
              <a:t>At-Risk Detection</a:t>
            </a:r>
            <a:r>
              <a:rPr sz="2100" b="0" i="0" u="none">
                <a:solidFill>
                  <a:srgbClr val="000000"/>
                </a:solidFill>
                <a:latin typeface="Times New Roman" panose="02020603050405020304"/>
                <a:ea typeface="Times New Roman" panose="02020603050405020304"/>
                <a:cs typeface="Times New Roman" panose="02020603050405020304"/>
              </a:rPr>
              <a:t> – Alerts for students needing urgent support.</a:t>
            </a:r>
            <a:endParaRPr sz="2100"/>
          </a:p>
          <a:p>
            <a:pPr algn="just">
              <a:defRPr/>
            </a:pPr>
            <a:r>
              <a:rPr sz="2100" b="1" i="0" u="none">
                <a:solidFill>
                  <a:srgbClr val="000000"/>
                </a:solidFill>
                <a:latin typeface="Times New Roman" panose="02020603050405020304"/>
                <a:ea typeface="Times New Roman" panose="02020603050405020304"/>
                <a:cs typeface="Times New Roman" panose="02020603050405020304"/>
              </a:rPr>
              <a:t>Progress Monitoring</a:t>
            </a:r>
            <a:r>
              <a:rPr sz="2100" b="0" i="0" u="none">
                <a:solidFill>
                  <a:srgbClr val="000000"/>
                </a:solidFill>
                <a:latin typeface="Times New Roman" panose="02020603050405020304"/>
                <a:ea typeface="Times New Roman" panose="02020603050405020304"/>
                <a:cs typeface="Times New Roman" panose="02020603050405020304"/>
              </a:rPr>
              <a:t> – Tracks improvement over time with charts.</a:t>
            </a:r>
            <a:endParaRPr sz="2100"/>
          </a:p>
          <a:p>
            <a:pPr algn="just">
              <a:defRPr/>
            </a:pPr>
            <a:r>
              <a:rPr sz="2100" b="1" i="0" u="none">
                <a:solidFill>
                  <a:srgbClr val="000000"/>
                </a:solidFill>
                <a:latin typeface="Times New Roman" panose="02020603050405020304"/>
                <a:ea typeface="Times New Roman" panose="02020603050405020304"/>
                <a:cs typeface="Times New Roman" panose="02020603050405020304"/>
              </a:rPr>
              <a:t>Strategy Evaluation</a:t>
            </a:r>
            <a:r>
              <a:rPr sz="2100" b="0" i="0" u="none">
                <a:solidFill>
                  <a:srgbClr val="000000"/>
                </a:solidFill>
                <a:latin typeface="Times New Roman" panose="02020603050405020304"/>
                <a:ea typeface="Times New Roman" panose="02020603050405020304"/>
                <a:cs typeface="Times New Roman" panose="02020603050405020304"/>
              </a:rPr>
              <a:t> – Measures which teaching interventions are most effective.</a:t>
            </a:r>
            <a:endParaRPr sz="2100"/>
          </a:p>
          <a:p>
            <a:pPr algn="just">
              <a:defRPr/>
            </a:pPr>
            <a:r>
              <a:rPr sz="2100" b="1" i="0" u="none">
                <a:solidFill>
                  <a:srgbClr val="000000"/>
                </a:solidFill>
                <a:latin typeface="Times New Roman" panose="02020603050405020304"/>
                <a:ea typeface="Times New Roman" panose="02020603050405020304"/>
                <a:cs typeface="Times New Roman" panose="02020603050405020304"/>
              </a:rPr>
              <a:t>Module 4: Innovative Teaching Methods</a:t>
            </a:r>
            <a:endParaRPr sz="2100"/>
          </a:p>
          <a:p>
            <a:pPr algn="just">
              <a:defRPr/>
            </a:pPr>
            <a:r>
              <a:rPr sz="2100" b="1" i="0" u="none">
                <a:solidFill>
                  <a:srgbClr val="000000"/>
                </a:solidFill>
                <a:latin typeface="Times New Roman" panose="02020603050405020304"/>
                <a:ea typeface="Times New Roman" panose="02020603050405020304"/>
                <a:cs typeface="Times New Roman" panose="02020603050405020304"/>
              </a:rPr>
              <a:t>Style-Based Teaching Recommendations</a:t>
            </a:r>
            <a:r>
              <a:rPr sz="2100" b="0" i="0" u="none">
                <a:solidFill>
                  <a:srgbClr val="000000"/>
                </a:solidFill>
                <a:latin typeface="Times New Roman" panose="02020603050405020304"/>
                <a:ea typeface="Times New Roman" panose="02020603050405020304"/>
                <a:cs typeface="Times New Roman" panose="02020603050405020304"/>
              </a:rPr>
              <a:t> – Suggests techniques suited to each learning style.</a:t>
            </a:r>
            <a:endParaRPr sz="2100"/>
          </a:p>
          <a:p>
            <a:pPr algn="just">
              <a:defRPr/>
            </a:pPr>
            <a:r>
              <a:rPr sz="2100" b="1" i="0" u="none">
                <a:solidFill>
                  <a:srgbClr val="000000"/>
                </a:solidFill>
                <a:latin typeface="Times New Roman" panose="02020603050405020304"/>
                <a:ea typeface="Times New Roman" panose="02020603050405020304"/>
                <a:cs typeface="Times New Roman" panose="02020603050405020304"/>
              </a:rPr>
              <a:t>Multi-Sensory Support Tools</a:t>
            </a:r>
            <a:r>
              <a:rPr sz="2100" b="0" i="0" u="none">
                <a:solidFill>
                  <a:srgbClr val="000000"/>
                </a:solidFill>
                <a:latin typeface="Times New Roman" panose="02020603050405020304"/>
                <a:ea typeface="Times New Roman" panose="02020603050405020304"/>
                <a:cs typeface="Times New Roman" panose="02020603050405020304"/>
              </a:rPr>
              <a:t> – Includes visual aids, hands-on materials, and audio resources.</a:t>
            </a:r>
            <a:endParaRPr sz="2100"/>
          </a:p>
          <a:p>
            <a:pPr algn="just">
              <a:defRPr/>
            </a:pPr>
            <a:r>
              <a:rPr sz="2100" b="1" i="0" u="none">
                <a:solidFill>
                  <a:srgbClr val="000000"/>
                </a:solidFill>
                <a:latin typeface="Times New Roman" panose="02020603050405020304"/>
                <a:ea typeface="Times New Roman" panose="02020603050405020304"/>
                <a:cs typeface="Times New Roman" panose="02020603050405020304"/>
              </a:rPr>
              <a:t>Engagement Tools</a:t>
            </a:r>
            <a:r>
              <a:rPr sz="2100" b="0" i="0" u="none">
                <a:solidFill>
                  <a:srgbClr val="000000"/>
                </a:solidFill>
                <a:latin typeface="Times New Roman" panose="02020603050405020304"/>
                <a:ea typeface="Times New Roman" panose="02020603050405020304"/>
                <a:cs typeface="Times New Roman" panose="02020603050405020304"/>
              </a:rPr>
              <a:t> – Gamification, group tasks, and motivational prompts.</a:t>
            </a:r>
            <a:endParaRPr sz="2100"/>
          </a:p>
        </p:txBody>
      </p:sp>
    </p:spTree>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Architecture</a:t>
            </a:r>
            <a:endParaRPr lang="en-IN"/>
          </a:p>
        </p:txBody>
      </p:sp>
      <p:pic>
        <p:nvPicPr>
          <p:cNvPr id="6" name="Picture 2" descr="IMG_256"/>
          <p:cNvPicPr>
            <a:picLocks noChangeAspect="1"/>
          </p:cNvPicPr>
          <p:nvPr>
            <p:ph idx="1"/>
          </p:nvPr>
        </p:nvPicPr>
        <p:blipFill>
          <a:blip r:embed="rId1"/>
          <a:stretch>
            <a:fillRect/>
          </a:stretch>
        </p:blipFill>
        <p:spPr>
          <a:xfrm>
            <a:off x="2606040" y="1301115"/>
            <a:ext cx="6887845" cy="486664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Hardware/software components</a:t>
            </a:r>
            <a:endParaRPr lang="en-IN"/>
          </a:p>
        </p:txBody>
      </p:sp>
      <p:sp>
        <p:nvSpPr>
          <p:cNvPr id="3" name="Content Placeholder 2"/>
          <p:cNvSpPr>
            <a:spLocks noGrp="1"/>
          </p:cNvSpPr>
          <p:nvPr>
            <p:ph idx="1"/>
          </p:nvPr>
        </p:nvSpPr>
        <p:spPr bwMode="auto"/>
        <p:txBody>
          <a:bodyPr>
            <a:normAutofit/>
          </a:bodyPr>
          <a:lstStyle/>
          <a:p>
            <a:pPr marL="0" indent="0">
              <a:buNone/>
              <a:defRPr/>
            </a:pPr>
            <a:r>
              <a:rPr lang="en-IN" b="1">
                <a:latin typeface="Times New Roman" panose="02020603050405020304"/>
                <a:cs typeface="Times New Roman" panose="02020603050405020304"/>
              </a:rPr>
              <a:t>Hardware Requirements:</a:t>
            </a:r>
            <a:endParaRPr lang="en-IN" b="1">
              <a:latin typeface="Times New Roman" panose="02020603050405020304"/>
              <a:cs typeface="Times New Roman" panose="02020603050405020304"/>
            </a:endParaRPr>
          </a:p>
          <a:p>
            <a:pPr>
              <a:buFont typeface="Arial" panose="020B0604020202020204"/>
              <a:buChar char="•"/>
              <a:defRPr/>
            </a:pPr>
            <a:r>
              <a:rPr lang="en-IN" sz="2000" b="1">
                <a:latin typeface="Times New Roman" panose="02020603050405020304"/>
                <a:cs typeface="Times New Roman" panose="02020603050405020304"/>
              </a:rPr>
              <a:t>Processor</a:t>
            </a:r>
            <a:r>
              <a:rPr lang="en-IN" sz="2000">
                <a:latin typeface="Times New Roman" panose="02020603050405020304"/>
                <a:cs typeface="Times New Roman" panose="02020603050405020304"/>
              </a:rPr>
              <a:t>: Intel i5 or higher</a:t>
            </a:r>
            <a:endParaRPr lang="en-IN" sz="2000">
              <a:latin typeface="Times New Roman" panose="02020603050405020304"/>
              <a:cs typeface="Times New Roman" panose="02020603050405020304"/>
            </a:endParaRPr>
          </a:p>
          <a:p>
            <a:pPr>
              <a:buFont typeface="Arial" panose="020B0604020202020204"/>
              <a:buChar char="•"/>
              <a:defRPr/>
            </a:pPr>
            <a:r>
              <a:rPr lang="en-IN" sz="2000" b="1">
                <a:latin typeface="Times New Roman" panose="02020603050405020304"/>
                <a:cs typeface="Times New Roman" panose="02020603050405020304"/>
              </a:rPr>
              <a:t>RAM</a:t>
            </a:r>
            <a:r>
              <a:rPr lang="en-IN" sz="2000">
                <a:latin typeface="Times New Roman" panose="02020603050405020304"/>
                <a:cs typeface="Times New Roman" panose="02020603050405020304"/>
              </a:rPr>
              <a:t>: 8GB or more</a:t>
            </a:r>
            <a:endParaRPr lang="en-IN" sz="2000">
              <a:latin typeface="Times New Roman" panose="02020603050405020304"/>
              <a:cs typeface="Times New Roman" panose="02020603050405020304"/>
            </a:endParaRPr>
          </a:p>
          <a:p>
            <a:pPr>
              <a:buFont typeface="Arial" panose="020B0604020202020204"/>
              <a:buChar char="•"/>
              <a:defRPr/>
            </a:pPr>
            <a:r>
              <a:rPr lang="en-IN" sz="2000" b="1">
                <a:latin typeface="Times New Roman" panose="02020603050405020304"/>
                <a:cs typeface="Times New Roman" panose="02020603050405020304"/>
              </a:rPr>
              <a:t>Storage</a:t>
            </a:r>
            <a:r>
              <a:rPr lang="en-IN" sz="2000">
                <a:latin typeface="Times New Roman" panose="02020603050405020304"/>
                <a:cs typeface="Times New Roman" panose="02020603050405020304"/>
              </a:rPr>
              <a:t>: 500GB HDD or SSD</a:t>
            </a:r>
            <a:endParaRPr lang="en-IN" sz="2000">
              <a:latin typeface="Times New Roman" panose="02020603050405020304"/>
              <a:cs typeface="Times New Roman" panose="02020603050405020304"/>
            </a:endParaRPr>
          </a:p>
          <a:p>
            <a:pPr marL="0" indent="0">
              <a:buNone/>
              <a:defRPr/>
            </a:pPr>
            <a:r>
              <a:rPr lang="en-IN" b="1">
                <a:latin typeface="Times New Roman" panose="02020603050405020304"/>
                <a:cs typeface="Times New Roman" panose="02020603050405020304"/>
              </a:rPr>
              <a:t>Software Requirements:</a:t>
            </a:r>
            <a:endParaRPr lang="en-IN" b="1">
              <a:latin typeface="Times New Roman" panose="02020603050405020304"/>
              <a:cs typeface="Times New Roman" panose="02020603050405020304"/>
            </a:endParaRPr>
          </a:p>
          <a:p>
            <a:pPr>
              <a:buFont typeface="Arial" panose="020B0604020202020204"/>
              <a:buChar char="•"/>
              <a:defRPr/>
            </a:pPr>
            <a:r>
              <a:rPr lang="en-IN" sz="2000" b="1">
                <a:latin typeface="Times New Roman" panose="02020603050405020304"/>
                <a:cs typeface="Times New Roman" panose="02020603050405020304"/>
              </a:rPr>
              <a:t>Operating System</a:t>
            </a:r>
            <a:r>
              <a:rPr lang="en-IN" sz="2000">
                <a:latin typeface="Times New Roman" panose="02020603050405020304"/>
                <a:cs typeface="Times New Roman" panose="02020603050405020304"/>
              </a:rPr>
              <a:t>: Windows 10 or Linux</a:t>
            </a:r>
            <a:endParaRPr lang="en-IN" sz="2000">
              <a:latin typeface="Times New Roman" panose="02020603050405020304"/>
              <a:cs typeface="Times New Roman" panose="02020603050405020304"/>
            </a:endParaRPr>
          </a:p>
          <a:p>
            <a:pPr>
              <a:buFont typeface="Arial" panose="020B0604020202020204"/>
              <a:buChar char="•"/>
              <a:defRPr/>
            </a:pPr>
            <a:r>
              <a:rPr lang="en-IN" sz="2000" b="1">
                <a:latin typeface="Times New Roman" panose="02020603050405020304"/>
                <a:cs typeface="Times New Roman" panose="02020603050405020304"/>
              </a:rPr>
              <a:t>Languages</a:t>
            </a:r>
            <a:r>
              <a:rPr lang="en-IN" sz="2000">
                <a:latin typeface="Times New Roman" panose="02020603050405020304"/>
                <a:cs typeface="Times New Roman" panose="02020603050405020304"/>
              </a:rPr>
              <a:t>: Python (for the </a:t>
            </a:r>
            <a:r>
              <a:rPr lang="en-US" altLang="en-IN" sz="2000">
                <a:latin typeface="Times New Roman" panose="02020603050405020304"/>
                <a:cs typeface="Times New Roman" panose="02020603050405020304"/>
              </a:rPr>
              <a:t>Machine Learning algorithms</a:t>
            </a:r>
            <a:r>
              <a:rPr lang="en-IN" sz="2000">
                <a:latin typeface="Times New Roman" panose="02020603050405020304"/>
                <a:cs typeface="Times New Roman" panose="02020603050405020304"/>
              </a:rPr>
              <a:t>),</a:t>
            </a:r>
            <a:r>
              <a:rPr lang="en-US" altLang="en-IN" sz="2000">
                <a:latin typeface="Times New Roman" panose="02020603050405020304"/>
                <a:cs typeface="Times New Roman" panose="02020603050405020304"/>
              </a:rPr>
              <a:t>Java</a:t>
            </a:r>
            <a:r>
              <a:rPr lang="en-IN" sz="2000">
                <a:latin typeface="Times New Roman" panose="02020603050405020304"/>
                <a:cs typeface="Times New Roman" panose="02020603050405020304"/>
              </a:rPr>
              <a:t>, </a:t>
            </a:r>
            <a:r>
              <a:rPr lang="en-US" altLang="en-IN" sz="2000">
                <a:latin typeface="Times New Roman" panose="02020603050405020304"/>
                <a:cs typeface="Times New Roman" panose="02020603050405020304"/>
                <a:sym typeface="+mn-ea"/>
              </a:rPr>
              <a:t>ReactJs</a:t>
            </a:r>
            <a:r>
              <a:rPr lang="en-IN" sz="2000">
                <a:latin typeface="Times New Roman" panose="02020603050405020304"/>
                <a:cs typeface="Times New Roman" panose="02020603050405020304"/>
              </a:rPr>
              <a:t>(for the frontend)</a:t>
            </a:r>
            <a:endParaRPr lang="en-IN" sz="2000">
              <a:latin typeface="Times New Roman" panose="02020603050405020304"/>
              <a:cs typeface="Times New Roman" panose="02020603050405020304"/>
            </a:endParaRPr>
          </a:p>
          <a:p>
            <a:pPr>
              <a:buFont typeface="Arial" panose="020B0604020202020204"/>
              <a:buChar char="•"/>
              <a:defRPr/>
            </a:pPr>
            <a:r>
              <a:rPr lang="en-IN" sz="2000" b="1">
                <a:latin typeface="Times New Roman" panose="02020603050405020304"/>
                <a:cs typeface="Times New Roman" panose="02020603050405020304"/>
              </a:rPr>
              <a:t>Libraries</a:t>
            </a:r>
            <a:r>
              <a:rPr lang="en-IN" sz="2000">
                <a:latin typeface="Times New Roman" panose="02020603050405020304"/>
                <a:cs typeface="Times New Roman" panose="02020603050405020304"/>
              </a:rPr>
              <a:t>: Scikit-learn, Flask (web framework), MySQL connector</a:t>
            </a:r>
            <a:endParaRPr lang="en-IN" sz="2000">
              <a:latin typeface="Times New Roman" panose="02020603050405020304"/>
              <a:cs typeface="Times New Roman" panose="02020603050405020304"/>
            </a:endParaRPr>
          </a:p>
          <a:p>
            <a:pPr>
              <a:buFont typeface="Arial" panose="020B0604020202020204"/>
              <a:buChar char="•"/>
              <a:defRPr/>
            </a:pPr>
            <a:r>
              <a:rPr lang="en-IN" sz="2000" b="1">
                <a:latin typeface="Times New Roman" panose="02020603050405020304"/>
                <a:cs typeface="Times New Roman" panose="02020603050405020304"/>
              </a:rPr>
              <a:t>Database</a:t>
            </a:r>
            <a:r>
              <a:rPr lang="en-IN" sz="2000">
                <a:latin typeface="Times New Roman" panose="02020603050405020304"/>
                <a:cs typeface="Times New Roman" panose="02020603050405020304"/>
              </a:rPr>
              <a:t>: MySQL</a:t>
            </a:r>
            <a:endParaRPr lang="en-IN" sz="2000">
              <a:latin typeface="Times New Roman" panose="02020603050405020304"/>
              <a:cs typeface="Times New Roman" panose="02020603050405020304"/>
            </a:endParaRPr>
          </a:p>
          <a:p>
            <a:pPr>
              <a:buFont typeface="Arial" panose="020B0604020202020204"/>
              <a:buChar char="•"/>
              <a:defRPr/>
            </a:pPr>
            <a:r>
              <a:rPr lang="en-IN" sz="2000" b="1">
                <a:latin typeface="Times New Roman" panose="02020603050405020304"/>
                <a:cs typeface="Times New Roman" panose="02020603050405020304"/>
              </a:rPr>
              <a:t>IDE</a:t>
            </a:r>
            <a:r>
              <a:rPr lang="en-IN" sz="2000">
                <a:latin typeface="Times New Roman" panose="02020603050405020304"/>
                <a:cs typeface="Times New Roman" panose="02020603050405020304"/>
              </a:rPr>
              <a:t>: PyCharm or Visual Studio Code</a:t>
            </a:r>
            <a:endParaRPr lang="en-IN" sz="2000">
              <a:latin typeface="Times New Roman" panose="02020603050405020304"/>
              <a:cs typeface="Times New Roman" panose="02020603050405020304"/>
            </a:endParaRPr>
          </a:p>
          <a:p>
            <a:pPr>
              <a:defRPr/>
            </a:pPr>
            <a:endParaRPr lang="en-IN">
              <a:latin typeface="Times New Roman" panose="02020603050405020304"/>
              <a:cs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Arial"/>
        <a:cs typeface="Arial"/>
      </a:majorFont>
      <a:minorFont>
        <a:latin typeface="Bookman Old Style"/>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Arial"/>
        <a:cs typeface="Arial"/>
      </a:majorFont>
      <a:minorFont>
        <a:latin typeface="Calibri"/>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0</TotalTime>
  <Words>13190</Words>
  <Application>WPS Presentation</Application>
  <PresentationFormat>On-screen Show (4:3)</PresentationFormat>
  <Paragraphs>215</Paragraphs>
  <Slides>19</Slides>
  <Notes>20</Notes>
  <HiddenSlides>0</HiddenSlides>
  <MMClips>2</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19</vt:i4>
      </vt:variant>
    </vt:vector>
  </HeadingPairs>
  <TitlesOfParts>
    <vt:vector size="32" baseType="lpstr">
      <vt:lpstr>Arial</vt:lpstr>
      <vt:lpstr>SimSun</vt:lpstr>
      <vt:lpstr>Wingdings</vt:lpstr>
      <vt:lpstr>Verdana</vt:lpstr>
      <vt:lpstr>Arial</vt:lpstr>
      <vt:lpstr>Cambria</vt:lpstr>
      <vt:lpstr>Times New Roman</vt:lpstr>
      <vt:lpstr>Times New Roman</vt:lpstr>
      <vt:lpstr>Bookman Old Style</vt:lpstr>
      <vt:lpstr>Microsoft YaHei</vt:lpstr>
      <vt:lpstr>Arial Unicode MS</vt:lpstr>
      <vt:lpstr>Calibri</vt:lpstr>
      <vt:lpstr>Bioinformatics</vt:lpstr>
      <vt:lpstr>Identify slow learners for remedial teaching and capacity building for innovative methods</vt:lpstr>
      <vt:lpstr>Introduction</vt:lpstr>
      <vt:lpstr>Literature Review</vt:lpstr>
      <vt:lpstr>Existing method Drawback</vt:lpstr>
      <vt:lpstr>Proposed Method</vt:lpstr>
      <vt:lpstr>Objectives</vt:lpstr>
      <vt:lpstr>Methodology/Modules</vt:lpstr>
      <vt:lpstr>Architecture</vt:lpstr>
      <vt:lpstr>Hardware/software components</vt:lpstr>
      <vt:lpstr>Timeline of Project</vt:lpstr>
      <vt:lpstr>Expected Outcomes</vt:lpstr>
      <vt:lpstr>Conclusion</vt:lpstr>
      <vt:lpstr>Github Link</vt:lpstr>
      <vt:lpstr>References</vt:lpstr>
      <vt:lpstr>References</vt:lpstr>
      <vt:lpstr>Publication Details</vt:lpstr>
      <vt:lpstr>Publication Details</vt:lpstr>
      <vt:lpstr>Project work mapping with SDG</vt:lpstr>
      <vt:lpstr> Fhgjkl;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Valipireddy Gnaneswarreddy</cp:lastModifiedBy>
  <cp:revision>27</cp:revision>
  <dcterms:created xsi:type="dcterms:W3CDTF">2023-03-16T03:26:00Z</dcterms:created>
  <dcterms:modified xsi:type="dcterms:W3CDTF">2025-05-17T17:36:02Z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0A4BA7669CC0478A89BFC20F233C40E9_12</vt:lpwstr>
  </property>
  <property fmtid="{D5CDD505-2E9C-101B-9397-08002B2CF9AE}" pid="3" name="KSOProductBuildVer">
    <vt:lpwstr>1033-12.2.0.21179</vt:lpwstr>
  </property>
</Properties>
</file>