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9" r:id="rId5"/>
    <p:sldId id="264" r:id="rId6"/>
    <p:sldId id="258" r:id="rId7"/>
    <p:sldId id="266" r:id="rId8"/>
    <p:sldId id="267" r:id="rId9"/>
    <p:sldId id="261" r:id="rId10"/>
    <p:sldId id="262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56234-EE92-4AB3-9E12-C650E94A1C43}" v="568" dt="2024-12-02T02:12:00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nath Chettupally" userId="e58d527de517819c" providerId="LiveId" clId="{1B556234-EE92-4AB3-9E12-C650E94A1C43}"/>
    <pc:docChg chg="undo custSel addSld delSld modSld sldOrd">
      <pc:chgData name="Sainath Chettupally" userId="e58d527de517819c" providerId="LiveId" clId="{1B556234-EE92-4AB3-9E12-C650E94A1C43}" dt="2024-12-02T02:11:35.368" v="1205" actId="34135"/>
      <pc:docMkLst>
        <pc:docMk/>
      </pc:docMkLst>
      <pc:sldChg chg="modSp">
        <pc:chgData name="Sainath Chettupally" userId="e58d527de517819c" providerId="LiveId" clId="{1B556234-EE92-4AB3-9E12-C650E94A1C43}" dt="2024-12-02T00:28:18.872" v="1051" actId="20577"/>
        <pc:sldMkLst>
          <pc:docMk/>
          <pc:sldMk cId="3989097549" sldId="256"/>
        </pc:sldMkLst>
        <pc:spChg chg="mod">
          <ac:chgData name="Sainath Chettupally" userId="e58d527de517819c" providerId="LiveId" clId="{1B556234-EE92-4AB3-9E12-C650E94A1C43}" dt="2024-12-02T00:28:18.872" v="1051" actId="20577"/>
          <ac:spMkLst>
            <pc:docMk/>
            <pc:sldMk cId="3989097549" sldId="256"/>
            <ac:spMk id="2" creationId="{6A5B9F52-DEA0-F664-C9B1-7A83EBA124DE}"/>
          </ac:spMkLst>
        </pc:spChg>
      </pc:sldChg>
      <pc:sldChg chg="addSp delSp modSp mod">
        <pc:chgData name="Sainath Chettupally" userId="e58d527de517819c" providerId="LiveId" clId="{1B556234-EE92-4AB3-9E12-C650E94A1C43}" dt="2024-12-01T23:50:17.728" v="784" actId="21"/>
        <pc:sldMkLst>
          <pc:docMk/>
          <pc:sldMk cId="1690529300" sldId="257"/>
        </pc:sldMkLst>
        <pc:picChg chg="add del mod">
          <ac:chgData name="Sainath Chettupally" userId="e58d527de517819c" providerId="LiveId" clId="{1B556234-EE92-4AB3-9E12-C650E94A1C43}" dt="2024-12-01T23:50:17.728" v="784" actId="21"/>
          <ac:picMkLst>
            <pc:docMk/>
            <pc:sldMk cId="1690529300" sldId="257"/>
            <ac:picMk id="7" creationId="{FE47CC7B-7D5F-E7C0-07C7-85DCFAFA2E76}"/>
          </ac:picMkLst>
        </pc:picChg>
      </pc:sldChg>
      <pc:sldChg chg="modSp mod ord">
        <pc:chgData name="Sainath Chettupally" userId="e58d527de517819c" providerId="LiveId" clId="{1B556234-EE92-4AB3-9E12-C650E94A1C43}" dt="2024-12-01T23:52:42.894" v="892"/>
        <pc:sldMkLst>
          <pc:docMk/>
          <pc:sldMk cId="4258999893" sldId="258"/>
        </pc:sldMkLst>
        <pc:spChg chg="mod">
          <ac:chgData name="Sainath Chettupally" userId="e58d527de517819c" providerId="LiveId" clId="{1B556234-EE92-4AB3-9E12-C650E94A1C43}" dt="2024-12-01T23:10:04.462" v="218" actId="20577"/>
          <ac:spMkLst>
            <pc:docMk/>
            <pc:sldMk cId="4258999893" sldId="258"/>
            <ac:spMk id="2" creationId="{2E9EC5FA-745D-A26C-0679-E6019AFAD615}"/>
          </ac:spMkLst>
        </pc:spChg>
        <pc:spChg chg="mod">
          <ac:chgData name="Sainath Chettupally" userId="e58d527de517819c" providerId="LiveId" clId="{1B556234-EE92-4AB3-9E12-C650E94A1C43}" dt="2024-12-01T23:15:47.867" v="373" actId="20577"/>
          <ac:spMkLst>
            <pc:docMk/>
            <pc:sldMk cId="4258999893" sldId="258"/>
            <ac:spMk id="3" creationId="{F01A64D7-F916-DFEF-ACE5-5CC70D194EAB}"/>
          </ac:spMkLst>
        </pc:spChg>
        <pc:picChg chg="mod">
          <ac:chgData name="Sainath Chettupally" userId="e58d527de517819c" providerId="LiveId" clId="{1B556234-EE92-4AB3-9E12-C650E94A1C43}" dt="2024-12-01T23:15:55.142" v="374" actId="1076"/>
          <ac:picMkLst>
            <pc:docMk/>
            <pc:sldMk cId="4258999893" sldId="258"/>
            <ac:picMk id="5" creationId="{D053601D-CC64-2085-CC43-FACB1258E9AF}"/>
          </ac:picMkLst>
        </pc:picChg>
      </pc:sldChg>
      <pc:sldChg chg="modSp mod">
        <pc:chgData name="Sainath Chettupally" userId="e58d527de517819c" providerId="LiveId" clId="{1B556234-EE92-4AB3-9E12-C650E94A1C43}" dt="2024-12-02T00:13:34.248" v="977" actId="2710"/>
        <pc:sldMkLst>
          <pc:docMk/>
          <pc:sldMk cId="1034530905" sldId="259"/>
        </pc:sldMkLst>
        <pc:spChg chg="mod">
          <ac:chgData name="Sainath Chettupally" userId="e58d527de517819c" providerId="LiveId" clId="{1B556234-EE92-4AB3-9E12-C650E94A1C43}" dt="2024-12-01T23:39:24.213" v="542" actId="255"/>
          <ac:spMkLst>
            <pc:docMk/>
            <pc:sldMk cId="1034530905" sldId="259"/>
            <ac:spMk id="2" creationId="{42F00BA5-9573-D9AE-D4AF-081B64A89BAE}"/>
          </ac:spMkLst>
        </pc:spChg>
        <pc:graphicFrameChg chg="mod">
          <ac:chgData name="Sainath Chettupally" userId="e58d527de517819c" providerId="LiveId" clId="{1B556234-EE92-4AB3-9E12-C650E94A1C43}" dt="2024-12-02T00:13:34.248" v="977" actId="2710"/>
          <ac:graphicFrameMkLst>
            <pc:docMk/>
            <pc:sldMk cId="1034530905" sldId="259"/>
            <ac:graphicFrameMk id="5" creationId="{3BF015C1-FB12-F7B4-5713-369FB89E64F3}"/>
          </ac:graphicFrameMkLst>
        </pc:graphicFrameChg>
      </pc:sldChg>
      <pc:sldChg chg="ord">
        <pc:chgData name="Sainath Chettupally" userId="e58d527de517819c" providerId="LiveId" clId="{1B556234-EE92-4AB3-9E12-C650E94A1C43}" dt="2024-12-01T23:57:21.877" v="897"/>
        <pc:sldMkLst>
          <pc:docMk/>
          <pc:sldMk cId="2116732296" sldId="261"/>
        </pc:sldMkLst>
      </pc:sldChg>
      <pc:sldChg chg="modSp mod ord">
        <pc:chgData name="Sainath Chettupally" userId="e58d527de517819c" providerId="LiveId" clId="{1B556234-EE92-4AB3-9E12-C650E94A1C43}" dt="2024-12-02T00:20:16.558" v="1000" actId="1076"/>
        <pc:sldMkLst>
          <pc:docMk/>
          <pc:sldMk cId="802659565" sldId="262"/>
        </pc:sldMkLst>
        <pc:spChg chg="mod">
          <ac:chgData name="Sainath Chettupally" userId="e58d527de517819c" providerId="LiveId" clId="{1B556234-EE92-4AB3-9E12-C650E94A1C43}" dt="2024-12-02T00:20:16.558" v="1000" actId="1076"/>
          <ac:spMkLst>
            <pc:docMk/>
            <pc:sldMk cId="802659565" sldId="262"/>
            <ac:spMk id="3" creationId="{82B8BD32-220B-986F-DC7C-10C5566C218E}"/>
          </ac:spMkLst>
        </pc:spChg>
      </pc:sldChg>
      <pc:sldChg chg="del">
        <pc:chgData name="Sainath Chettupally" userId="e58d527de517819c" providerId="LiveId" clId="{1B556234-EE92-4AB3-9E12-C650E94A1C43}" dt="2024-12-02T00:14:26.798" v="978" actId="2696"/>
        <pc:sldMkLst>
          <pc:docMk/>
          <pc:sldMk cId="3703979882" sldId="263"/>
        </pc:sldMkLst>
      </pc:sldChg>
      <pc:sldChg chg="addSp modSp mod">
        <pc:chgData name="Sainath Chettupally" userId="e58d527de517819c" providerId="LiveId" clId="{1B556234-EE92-4AB3-9E12-C650E94A1C43}" dt="2024-12-02T00:48:39.544" v="1201" actId="20577"/>
        <pc:sldMkLst>
          <pc:docMk/>
          <pc:sldMk cId="259164704" sldId="264"/>
        </pc:sldMkLst>
        <pc:graphicFrameChg chg="mod">
          <ac:chgData name="Sainath Chettupally" userId="e58d527de517819c" providerId="LiveId" clId="{1B556234-EE92-4AB3-9E12-C650E94A1C43}" dt="2024-12-02T00:48:39.544" v="1201" actId="20577"/>
          <ac:graphicFrameMkLst>
            <pc:docMk/>
            <pc:sldMk cId="259164704" sldId="264"/>
            <ac:graphicFrameMk id="5" creationId="{649E06BB-4D02-B9ED-60E5-2A8DEEEAF177}"/>
          </ac:graphicFrameMkLst>
        </pc:graphicFrameChg>
        <pc:picChg chg="add mod">
          <ac:chgData name="Sainath Chettupally" userId="e58d527de517819c" providerId="LiveId" clId="{1B556234-EE92-4AB3-9E12-C650E94A1C43}" dt="2024-12-02T00:48:12.349" v="1056" actId="1076"/>
          <ac:picMkLst>
            <pc:docMk/>
            <pc:sldMk cId="259164704" sldId="264"/>
            <ac:picMk id="2" creationId="{F04E6346-6A7B-DC8D-041A-70F90177A333}"/>
          </ac:picMkLst>
        </pc:picChg>
        <pc:picChg chg="add mod">
          <ac:chgData name="Sainath Chettupally" userId="e58d527de517819c" providerId="LiveId" clId="{1B556234-EE92-4AB3-9E12-C650E94A1C43}" dt="2024-12-01T23:52:27.267" v="890" actId="1076"/>
          <ac:picMkLst>
            <pc:docMk/>
            <pc:sldMk cId="259164704" sldId="264"/>
            <ac:picMk id="7" creationId="{FE47CC7B-7D5F-E7C0-07C7-85DCFAFA2E76}"/>
          </ac:picMkLst>
        </pc:picChg>
      </pc:sldChg>
      <pc:sldChg chg="addSp modSp mod ord">
        <pc:chgData name="Sainath Chettupally" userId="e58d527de517819c" providerId="LiveId" clId="{1B556234-EE92-4AB3-9E12-C650E94A1C43}" dt="2024-12-01T23:46:57.477" v="687"/>
        <pc:sldMkLst>
          <pc:docMk/>
          <pc:sldMk cId="663999779" sldId="266"/>
        </pc:sldMkLst>
        <pc:spChg chg="mod">
          <ac:chgData name="Sainath Chettupally" userId="e58d527de517819c" providerId="LiveId" clId="{1B556234-EE92-4AB3-9E12-C650E94A1C43}" dt="2024-12-01T23:26:05.364" v="490" actId="20577"/>
          <ac:spMkLst>
            <pc:docMk/>
            <pc:sldMk cId="663999779" sldId="266"/>
            <ac:spMk id="2" creationId="{C735D860-B841-44D4-7AF4-647885B51248}"/>
          </ac:spMkLst>
        </pc:spChg>
        <pc:spChg chg="mod">
          <ac:chgData name="Sainath Chettupally" userId="e58d527de517819c" providerId="LiveId" clId="{1B556234-EE92-4AB3-9E12-C650E94A1C43}" dt="2024-12-01T23:25:26.825" v="459" actId="255"/>
          <ac:spMkLst>
            <pc:docMk/>
            <pc:sldMk cId="663999779" sldId="266"/>
            <ac:spMk id="3" creationId="{11C98738-EF1E-D50E-76CF-C7A31E9409B4}"/>
          </ac:spMkLst>
        </pc:spChg>
        <pc:spChg chg="add mod">
          <ac:chgData name="Sainath Chettupally" userId="e58d527de517819c" providerId="LiveId" clId="{1B556234-EE92-4AB3-9E12-C650E94A1C43}" dt="2024-12-01T22:55:10.200" v="65"/>
          <ac:spMkLst>
            <pc:docMk/>
            <pc:sldMk cId="663999779" sldId="266"/>
            <ac:spMk id="9" creationId="{B959AFB3-CAEF-142D-71BC-13AED42B87E5}"/>
          </ac:spMkLst>
        </pc:spChg>
        <pc:spChg chg="add mod">
          <ac:chgData name="Sainath Chettupally" userId="e58d527de517819c" providerId="LiveId" clId="{1B556234-EE92-4AB3-9E12-C650E94A1C43}" dt="2024-12-01T23:26:12.263" v="493" actId="20577"/>
          <ac:spMkLst>
            <pc:docMk/>
            <pc:sldMk cId="663999779" sldId="266"/>
            <ac:spMk id="11" creationId="{9E8E2BE7-D5B7-909E-8846-6BFA989268EC}"/>
          </ac:spMkLst>
        </pc:spChg>
      </pc:sldChg>
      <pc:sldChg chg="addSp delSp modSp new mod setBg">
        <pc:chgData name="Sainath Chettupally" userId="e58d527de517819c" providerId="LiveId" clId="{1B556234-EE92-4AB3-9E12-C650E94A1C43}" dt="2024-12-01T23:38:34.582" v="541" actId="14100"/>
        <pc:sldMkLst>
          <pc:docMk/>
          <pc:sldMk cId="1573298232" sldId="267"/>
        </pc:sldMkLst>
        <pc:spChg chg="mod">
          <ac:chgData name="Sainath Chettupally" userId="e58d527de517819c" providerId="LiveId" clId="{1B556234-EE92-4AB3-9E12-C650E94A1C43}" dt="2024-12-01T23:37:35.261" v="523" actId="26606"/>
          <ac:spMkLst>
            <pc:docMk/>
            <pc:sldMk cId="1573298232" sldId="267"/>
            <ac:spMk id="2" creationId="{B269581A-CD30-55AE-6452-AA098BD426E4}"/>
          </ac:spMkLst>
        </pc:spChg>
        <pc:spChg chg="del">
          <ac:chgData name="Sainath Chettupally" userId="e58d527de517819c" providerId="LiveId" clId="{1B556234-EE92-4AB3-9E12-C650E94A1C43}" dt="2024-12-01T23:33:35.657" v="495" actId="22"/>
          <ac:spMkLst>
            <pc:docMk/>
            <pc:sldMk cId="1573298232" sldId="267"/>
            <ac:spMk id="3" creationId="{2D2BA335-D503-D948-0CBD-4053554B3FED}"/>
          </ac:spMkLst>
        </pc:spChg>
        <pc:spChg chg="add mod">
          <ac:chgData name="Sainath Chettupally" userId="e58d527de517819c" providerId="LiveId" clId="{1B556234-EE92-4AB3-9E12-C650E94A1C43}" dt="2024-12-01T23:37:35.261" v="523" actId="26606"/>
          <ac:spMkLst>
            <pc:docMk/>
            <pc:sldMk cId="1573298232" sldId="267"/>
            <ac:spMk id="11" creationId="{6F79A3C1-E985-00A4-195D-5A1AAFCE4844}"/>
          </ac:spMkLst>
        </pc:spChg>
        <pc:spChg chg="add del">
          <ac:chgData name="Sainath Chettupally" userId="e58d527de517819c" providerId="LiveId" clId="{1B556234-EE92-4AB3-9E12-C650E94A1C43}" dt="2024-12-01T23:37:35.261" v="523" actId="26606"/>
          <ac:spMkLst>
            <pc:docMk/>
            <pc:sldMk cId="1573298232" sldId="267"/>
            <ac:spMk id="14" creationId="{BE7F2629-7AD4-4FB8-B544-38B7CC6E9D30}"/>
          </ac:spMkLst>
        </pc:spChg>
        <pc:spChg chg="add del">
          <ac:chgData name="Sainath Chettupally" userId="e58d527de517819c" providerId="LiveId" clId="{1B556234-EE92-4AB3-9E12-C650E94A1C43}" dt="2024-12-01T23:37:35.261" v="523" actId="26606"/>
          <ac:spMkLst>
            <pc:docMk/>
            <pc:sldMk cId="1573298232" sldId="267"/>
            <ac:spMk id="18" creationId="{093F2DF8-01DE-40AE-9C05-7828DAB9CD92}"/>
          </ac:spMkLst>
        </pc:spChg>
        <pc:spChg chg="add del">
          <ac:chgData name="Sainath Chettupally" userId="e58d527de517819c" providerId="LiveId" clId="{1B556234-EE92-4AB3-9E12-C650E94A1C43}" dt="2024-12-01T23:37:35.261" v="523" actId="26606"/>
          <ac:spMkLst>
            <pc:docMk/>
            <pc:sldMk cId="1573298232" sldId="267"/>
            <ac:spMk id="20" creationId="{541CD191-DCF0-4E88-A62A-10F0B3FC93D1}"/>
          </ac:spMkLst>
        </pc:spChg>
        <pc:spChg chg="add">
          <ac:chgData name="Sainath Chettupally" userId="e58d527de517819c" providerId="LiveId" clId="{1B556234-EE92-4AB3-9E12-C650E94A1C43}" dt="2024-12-01T23:37:35.261" v="523" actId="26606"/>
          <ac:spMkLst>
            <pc:docMk/>
            <pc:sldMk cId="1573298232" sldId="267"/>
            <ac:spMk id="25" creationId="{04695F26-39DB-450E-B464-9C76CD233B36}"/>
          </ac:spMkLst>
        </pc:spChg>
        <pc:spChg chg="add">
          <ac:chgData name="Sainath Chettupally" userId="e58d527de517819c" providerId="LiveId" clId="{1B556234-EE92-4AB3-9E12-C650E94A1C43}" dt="2024-12-01T23:37:35.261" v="523" actId="26606"/>
          <ac:spMkLst>
            <pc:docMk/>
            <pc:sldMk cId="1573298232" sldId="267"/>
            <ac:spMk id="27" creationId="{2F42E55F-A297-474F-AF2D-6D3A15822BCA}"/>
          </ac:spMkLst>
        </pc:spChg>
        <pc:grpChg chg="add">
          <ac:chgData name="Sainath Chettupally" userId="e58d527de517819c" providerId="LiveId" clId="{1B556234-EE92-4AB3-9E12-C650E94A1C43}" dt="2024-12-01T23:37:35.261" v="523" actId="26606"/>
          <ac:grpSpMkLst>
            <pc:docMk/>
            <pc:sldMk cId="1573298232" sldId="267"/>
            <ac:grpSpMk id="29" creationId="{972070F7-E065-4D60-8938-9FB8CDB8ACB0}"/>
          </ac:grpSpMkLst>
        </pc:grpChg>
        <pc:picChg chg="add mod ord">
          <ac:chgData name="Sainath Chettupally" userId="e58d527de517819c" providerId="LiveId" clId="{1B556234-EE92-4AB3-9E12-C650E94A1C43}" dt="2024-12-01T23:38:24.118" v="539" actId="14100"/>
          <ac:picMkLst>
            <pc:docMk/>
            <pc:sldMk cId="1573298232" sldId="267"/>
            <ac:picMk id="5" creationId="{C275BC0B-3441-A564-CF72-B079EB6A0AD8}"/>
          </ac:picMkLst>
        </pc:picChg>
        <pc:picChg chg="add mod">
          <ac:chgData name="Sainath Chettupally" userId="e58d527de517819c" providerId="LiveId" clId="{1B556234-EE92-4AB3-9E12-C650E94A1C43}" dt="2024-12-01T23:38:34.582" v="541" actId="14100"/>
          <ac:picMkLst>
            <pc:docMk/>
            <pc:sldMk cId="1573298232" sldId="267"/>
            <ac:picMk id="7" creationId="{4F19DE41-E328-C72F-7FDF-E8E3D8ECA8BC}"/>
          </ac:picMkLst>
        </pc:picChg>
        <pc:picChg chg="add del">
          <ac:chgData name="Sainath Chettupally" userId="e58d527de517819c" providerId="LiveId" clId="{1B556234-EE92-4AB3-9E12-C650E94A1C43}" dt="2024-12-01T23:37:35.261" v="523" actId="26606"/>
          <ac:picMkLst>
            <pc:docMk/>
            <pc:sldMk cId="1573298232" sldId="267"/>
            <ac:picMk id="16" creationId="{29FDBBCD-C46B-4CD7-9735-0FC561E9A0DD}"/>
          </ac:picMkLst>
        </pc:picChg>
      </pc:sldChg>
      <pc:sldChg chg="addSp delSp modSp new del mod ord">
        <pc:chgData name="Sainath Chettupally" userId="e58d527de517819c" providerId="LiveId" clId="{1B556234-EE92-4AB3-9E12-C650E94A1C43}" dt="2024-12-02T00:07:51.361" v="936" actId="47"/>
        <pc:sldMkLst>
          <pc:docMk/>
          <pc:sldMk cId="3335964364" sldId="268"/>
        </pc:sldMkLst>
        <pc:spChg chg="mod">
          <ac:chgData name="Sainath Chettupally" userId="e58d527de517819c" providerId="LiveId" clId="{1B556234-EE92-4AB3-9E12-C650E94A1C43}" dt="2024-12-02T00:06:17.345" v="916" actId="1076"/>
          <ac:spMkLst>
            <pc:docMk/>
            <pc:sldMk cId="3335964364" sldId="268"/>
            <ac:spMk id="2" creationId="{50CAD7D8-C568-5782-521C-5F5A3E003697}"/>
          </ac:spMkLst>
        </pc:spChg>
        <pc:spChg chg="del">
          <ac:chgData name="Sainath Chettupally" userId="e58d527de517819c" providerId="LiveId" clId="{1B556234-EE92-4AB3-9E12-C650E94A1C43}" dt="2024-12-02T00:01:25.625" v="909" actId="21"/>
          <ac:spMkLst>
            <pc:docMk/>
            <pc:sldMk cId="3335964364" sldId="268"/>
            <ac:spMk id="3" creationId="{F41F482B-6D7C-163E-6E9D-2CFBD1479163}"/>
          </ac:spMkLst>
        </pc:spChg>
        <pc:spChg chg="add mod">
          <ac:chgData name="Sainath Chettupally" userId="e58d527de517819c" providerId="LiveId" clId="{1B556234-EE92-4AB3-9E12-C650E94A1C43}" dt="2024-12-02T00:06:22.721" v="917" actId="1076"/>
          <ac:spMkLst>
            <pc:docMk/>
            <pc:sldMk cId="3335964364" sldId="268"/>
            <ac:spMk id="5" creationId="{466E203E-28EF-EB87-B5D1-3C6F336ED419}"/>
          </ac:spMkLst>
        </pc:spChg>
      </pc:sldChg>
      <pc:sldChg chg="addSp delSp modSp add mod">
        <pc:chgData name="Sainath Chettupally" userId="e58d527de517819c" providerId="LiveId" clId="{1B556234-EE92-4AB3-9E12-C650E94A1C43}" dt="2024-12-02T02:11:35.368" v="1205" actId="34135"/>
        <pc:sldMkLst>
          <pc:docMk/>
          <pc:sldMk cId="3414958156" sldId="269"/>
        </pc:sldMkLst>
        <pc:spChg chg="mod">
          <ac:chgData name="Sainath Chettupally" userId="e58d527de517819c" providerId="LiveId" clId="{1B556234-EE92-4AB3-9E12-C650E94A1C43}" dt="2024-12-02T00:07:11.821" v="923" actId="26606"/>
          <ac:spMkLst>
            <pc:docMk/>
            <pc:sldMk cId="3414958156" sldId="269"/>
            <ac:spMk id="2" creationId="{F0BD0B8E-488F-C2EE-6A38-A2E9E931A1FE}"/>
          </ac:spMkLst>
        </pc:spChg>
        <pc:spChg chg="mod">
          <ac:chgData name="Sainath Chettupally" userId="e58d527de517819c" providerId="LiveId" clId="{1B556234-EE92-4AB3-9E12-C650E94A1C43}" dt="2024-12-02T02:11:35.368" v="1205" actId="34135"/>
          <ac:spMkLst>
            <pc:docMk/>
            <pc:sldMk cId="3414958156" sldId="269"/>
            <ac:spMk id="3" creationId="{D6B97A3E-F0F7-9834-5985-494CF5C2C27A}"/>
          </ac:spMkLst>
        </pc:spChg>
        <pc:spChg chg="del">
          <ac:chgData name="Sainath Chettupally" userId="e58d527de517819c" providerId="LiveId" clId="{1B556234-EE92-4AB3-9E12-C650E94A1C43}" dt="2024-12-02T00:07:11.821" v="923" actId="26606"/>
          <ac:spMkLst>
            <pc:docMk/>
            <pc:sldMk cId="3414958156" sldId="269"/>
            <ac:spMk id="8" creationId="{E0C1A0F5-1497-505F-A7BA-067A987D2569}"/>
          </ac:spMkLst>
        </pc:spChg>
        <pc:spChg chg="del">
          <ac:chgData name="Sainath Chettupally" userId="e58d527de517819c" providerId="LiveId" clId="{1B556234-EE92-4AB3-9E12-C650E94A1C43}" dt="2024-12-02T00:07:11.821" v="923" actId="26606"/>
          <ac:spMkLst>
            <pc:docMk/>
            <pc:sldMk cId="3414958156" sldId="269"/>
            <ac:spMk id="10" creationId="{F3B738FA-A93A-95BE-E963-3F61E6A995D5}"/>
          </ac:spMkLst>
        </pc:spChg>
        <pc:spChg chg="del">
          <ac:chgData name="Sainath Chettupally" userId="e58d527de517819c" providerId="LiveId" clId="{1B556234-EE92-4AB3-9E12-C650E94A1C43}" dt="2024-12-02T00:07:11.821" v="923" actId="26606"/>
          <ac:spMkLst>
            <pc:docMk/>
            <pc:sldMk cId="3414958156" sldId="269"/>
            <ac:spMk id="12" creationId="{7A35D2EC-7DFE-3BB7-9D56-2DB2AE4C2550}"/>
          </ac:spMkLst>
        </pc:spChg>
        <pc:spChg chg="add">
          <ac:chgData name="Sainath Chettupally" userId="e58d527de517819c" providerId="LiveId" clId="{1B556234-EE92-4AB3-9E12-C650E94A1C43}" dt="2024-12-02T00:07:11.821" v="923" actId="26606"/>
          <ac:spMkLst>
            <pc:docMk/>
            <pc:sldMk cId="3414958156" sldId="269"/>
            <ac:spMk id="17" creationId="{F837543A-6020-4505-A233-C9DB4BF74011}"/>
          </ac:spMkLst>
        </pc:spChg>
        <pc:spChg chg="add">
          <ac:chgData name="Sainath Chettupally" userId="e58d527de517819c" providerId="LiveId" clId="{1B556234-EE92-4AB3-9E12-C650E94A1C43}" dt="2024-12-02T00:07:11.821" v="923" actId="26606"/>
          <ac:spMkLst>
            <pc:docMk/>
            <pc:sldMk cId="3414958156" sldId="269"/>
            <ac:spMk id="19" creationId="{35B16301-FB18-48BA-A6DD-C37CAF6F9A18}"/>
          </ac:spMkLst>
        </pc:spChg>
        <pc:spChg chg="add">
          <ac:chgData name="Sainath Chettupally" userId="e58d527de517819c" providerId="LiveId" clId="{1B556234-EE92-4AB3-9E12-C650E94A1C43}" dt="2024-12-02T00:07:11.821" v="923" actId="26606"/>
          <ac:spMkLst>
            <pc:docMk/>
            <pc:sldMk cId="3414958156" sldId="269"/>
            <ac:spMk id="21" creationId="{C3C0D90E-074A-4F52-9B11-B52BEF4BCBE5}"/>
          </ac:spMkLst>
        </pc:spChg>
        <pc:spChg chg="add">
          <ac:chgData name="Sainath Chettupally" userId="e58d527de517819c" providerId="LiveId" clId="{1B556234-EE92-4AB3-9E12-C650E94A1C43}" dt="2024-12-02T00:07:11.821" v="923" actId="26606"/>
          <ac:spMkLst>
            <pc:docMk/>
            <pc:sldMk cId="3414958156" sldId="269"/>
            <ac:spMk id="23" creationId="{CABBD4C1-E6F8-46F6-8152-A8A97490BF4D}"/>
          </ac:spMkLst>
        </pc:spChg>
        <pc:spChg chg="add">
          <ac:chgData name="Sainath Chettupally" userId="e58d527de517819c" providerId="LiveId" clId="{1B556234-EE92-4AB3-9E12-C650E94A1C43}" dt="2024-12-02T00:07:11.821" v="923" actId="26606"/>
          <ac:spMkLst>
            <pc:docMk/>
            <pc:sldMk cId="3414958156" sldId="269"/>
            <ac:spMk id="25" creationId="{83BA5EF5-1FE9-4BF9-83BB-269BCDDF6156}"/>
          </ac:spMkLst>
        </pc:spChg>
        <pc:spChg chg="add">
          <ac:chgData name="Sainath Chettupally" userId="e58d527de517819c" providerId="LiveId" clId="{1B556234-EE92-4AB3-9E12-C650E94A1C43}" dt="2024-12-02T00:07:11.821" v="923" actId="26606"/>
          <ac:spMkLst>
            <pc:docMk/>
            <pc:sldMk cId="3414958156" sldId="269"/>
            <ac:spMk id="29" creationId="{88853921-7BC9-4BDE-ACAB-133C683C82D6}"/>
          </ac:spMkLst>
        </pc:spChg>
        <pc:spChg chg="add">
          <ac:chgData name="Sainath Chettupally" userId="e58d527de517819c" providerId="LiveId" clId="{1B556234-EE92-4AB3-9E12-C650E94A1C43}" dt="2024-12-02T00:07:11.821" v="923" actId="26606"/>
          <ac:spMkLst>
            <pc:docMk/>
            <pc:sldMk cId="3414958156" sldId="269"/>
            <ac:spMk id="31" creationId="{09192968-3AE7-4470-A61C-97294BB92731}"/>
          </ac:spMkLst>
        </pc:spChg>
        <pc:spChg chg="add">
          <ac:chgData name="Sainath Chettupally" userId="e58d527de517819c" providerId="LiveId" clId="{1B556234-EE92-4AB3-9E12-C650E94A1C43}" dt="2024-12-02T00:07:11.821" v="923" actId="26606"/>
          <ac:spMkLst>
            <pc:docMk/>
            <pc:sldMk cId="3414958156" sldId="269"/>
            <ac:spMk id="33" creationId="{3AB72E55-43E4-4356-BFE8-E2102CB0B505}"/>
          </ac:spMkLst>
        </pc:spChg>
        <pc:cxnChg chg="add">
          <ac:chgData name="Sainath Chettupally" userId="e58d527de517819c" providerId="LiveId" clId="{1B556234-EE92-4AB3-9E12-C650E94A1C43}" dt="2024-12-02T00:07:11.821" v="923" actId="26606"/>
          <ac:cxnSpMkLst>
            <pc:docMk/>
            <pc:sldMk cId="3414958156" sldId="269"/>
            <ac:cxnSpMk id="27" creationId="{4B3BCACB-5880-460B-9606-8C433A9AF99D}"/>
          </ac:cxnSpMkLst>
        </pc:cxnChg>
      </pc:sldChg>
      <pc:sldChg chg="addSp delSp modSp new del mod setBg modClrScheme chgLayout">
        <pc:chgData name="Sainath Chettupally" userId="e58d527de517819c" providerId="LiveId" clId="{1B556234-EE92-4AB3-9E12-C650E94A1C43}" dt="2024-12-02T00:18:46.726" v="995" actId="47"/>
        <pc:sldMkLst>
          <pc:docMk/>
          <pc:sldMk cId="1446068127" sldId="270"/>
        </pc:sldMkLst>
        <pc:spChg chg="del">
          <ac:chgData name="Sainath Chettupally" userId="e58d527de517819c" providerId="LiveId" clId="{1B556234-EE92-4AB3-9E12-C650E94A1C43}" dt="2024-12-02T00:15:47.953" v="988" actId="700"/>
          <ac:spMkLst>
            <pc:docMk/>
            <pc:sldMk cId="1446068127" sldId="270"/>
            <ac:spMk id="2" creationId="{EB5A79B2-8083-FFC7-8088-DF37716FAD0B}"/>
          </ac:spMkLst>
        </pc:spChg>
        <pc:spChg chg="mod ord">
          <ac:chgData name="Sainath Chettupally" userId="e58d527de517819c" providerId="LiveId" clId="{1B556234-EE92-4AB3-9E12-C650E94A1C43}" dt="2024-12-02T00:16:12.396" v="991" actId="26606"/>
          <ac:spMkLst>
            <pc:docMk/>
            <pc:sldMk cId="1446068127" sldId="270"/>
            <ac:spMk id="3" creationId="{94D23BD7-8766-F300-88B9-C4797D9B2DF0}"/>
          </ac:spMkLst>
        </pc:spChg>
        <pc:spChg chg="add">
          <ac:chgData name="Sainath Chettupally" userId="e58d527de517819c" providerId="LiveId" clId="{1B556234-EE92-4AB3-9E12-C650E94A1C43}" dt="2024-12-02T00:16:12.396" v="991" actId="26606"/>
          <ac:spMkLst>
            <pc:docMk/>
            <pc:sldMk cId="1446068127" sldId="270"/>
            <ac:spMk id="8" creationId="{F837543A-6020-4505-A233-C9DB4BF74011}"/>
          </ac:spMkLst>
        </pc:spChg>
        <pc:spChg chg="add">
          <ac:chgData name="Sainath Chettupally" userId="e58d527de517819c" providerId="LiveId" clId="{1B556234-EE92-4AB3-9E12-C650E94A1C43}" dt="2024-12-02T00:16:12.396" v="991" actId="26606"/>
          <ac:spMkLst>
            <pc:docMk/>
            <pc:sldMk cId="1446068127" sldId="270"/>
            <ac:spMk id="10" creationId="{35B16301-FB18-48BA-A6DD-C37CAF6F9A18}"/>
          </ac:spMkLst>
        </pc:spChg>
        <pc:spChg chg="add">
          <ac:chgData name="Sainath Chettupally" userId="e58d527de517819c" providerId="LiveId" clId="{1B556234-EE92-4AB3-9E12-C650E94A1C43}" dt="2024-12-02T00:16:12.396" v="991" actId="26606"/>
          <ac:spMkLst>
            <pc:docMk/>
            <pc:sldMk cId="1446068127" sldId="270"/>
            <ac:spMk id="12" creationId="{C3C0D90E-074A-4F52-9B11-B52BEF4BCBE5}"/>
          </ac:spMkLst>
        </pc:spChg>
        <pc:spChg chg="add">
          <ac:chgData name="Sainath Chettupally" userId="e58d527de517819c" providerId="LiveId" clId="{1B556234-EE92-4AB3-9E12-C650E94A1C43}" dt="2024-12-02T00:16:12.396" v="991" actId="26606"/>
          <ac:spMkLst>
            <pc:docMk/>
            <pc:sldMk cId="1446068127" sldId="270"/>
            <ac:spMk id="14" creationId="{CABBD4C1-E6F8-46F6-8152-A8A97490BF4D}"/>
          </ac:spMkLst>
        </pc:spChg>
        <pc:spChg chg="add">
          <ac:chgData name="Sainath Chettupally" userId="e58d527de517819c" providerId="LiveId" clId="{1B556234-EE92-4AB3-9E12-C650E94A1C43}" dt="2024-12-02T00:16:12.396" v="991" actId="26606"/>
          <ac:spMkLst>
            <pc:docMk/>
            <pc:sldMk cId="1446068127" sldId="270"/>
            <ac:spMk id="16" creationId="{83BA5EF5-1FE9-4BF9-83BB-269BCDDF6156}"/>
          </ac:spMkLst>
        </pc:spChg>
        <pc:spChg chg="add">
          <ac:chgData name="Sainath Chettupally" userId="e58d527de517819c" providerId="LiveId" clId="{1B556234-EE92-4AB3-9E12-C650E94A1C43}" dt="2024-12-02T00:16:12.396" v="991" actId="26606"/>
          <ac:spMkLst>
            <pc:docMk/>
            <pc:sldMk cId="1446068127" sldId="270"/>
            <ac:spMk id="20" creationId="{88853921-7BC9-4BDE-ACAB-133C683C82D6}"/>
          </ac:spMkLst>
        </pc:spChg>
        <pc:spChg chg="add">
          <ac:chgData name="Sainath Chettupally" userId="e58d527de517819c" providerId="LiveId" clId="{1B556234-EE92-4AB3-9E12-C650E94A1C43}" dt="2024-12-02T00:16:12.396" v="991" actId="26606"/>
          <ac:spMkLst>
            <pc:docMk/>
            <pc:sldMk cId="1446068127" sldId="270"/>
            <ac:spMk id="22" creationId="{09192968-3AE7-4470-A61C-97294BB92731}"/>
          </ac:spMkLst>
        </pc:spChg>
        <pc:spChg chg="add">
          <ac:chgData name="Sainath Chettupally" userId="e58d527de517819c" providerId="LiveId" clId="{1B556234-EE92-4AB3-9E12-C650E94A1C43}" dt="2024-12-02T00:16:12.396" v="991" actId="26606"/>
          <ac:spMkLst>
            <pc:docMk/>
            <pc:sldMk cId="1446068127" sldId="270"/>
            <ac:spMk id="24" creationId="{3AB72E55-43E4-4356-BFE8-E2102CB0B505}"/>
          </ac:spMkLst>
        </pc:spChg>
        <pc:cxnChg chg="add">
          <ac:chgData name="Sainath Chettupally" userId="e58d527de517819c" providerId="LiveId" clId="{1B556234-EE92-4AB3-9E12-C650E94A1C43}" dt="2024-12-02T00:16:12.396" v="991" actId="26606"/>
          <ac:cxnSpMkLst>
            <pc:docMk/>
            <pc:sldMk cId="1446068127" sldId="270"/>
            <ac:cxnSpMk id="18" creationId="{4B3BCACB-5880-460B-9606-8C433A9AF99D}"/>
          </ac:cxnSpMkLst>
        </pc:cxnChg>
      </pc:sldChg>
      <pc:sldChg chg="new del">
        <pc:chgData name="Sainath Chettupally" userId="e58d527de517819c" providerId="LiveId" clId="{1B556234-EE92-4AB3-9E12-C650E94A1C43}" dt="2024-12-02T00:11:06.891" v="963" actId="680"/>
        <pc:sldMkLst>
          <pc:docMk/>
          <pc:sldMk cId="2831425821" sldId="270"/>
        </pc:sldMkLst>
      </pc:sldChg>
      <pc:sldChg chg="addSp delSp modSp new mod setBg">
        <pc:chgData name="Sainath Chettupally" userId="e58d527de517819c" providerId="LiveId" clId="{1B556234-EE92-4AB3-9E12-C650E94A1C43}" dt="2024-12-02T00:18:38.668" v="994" actId="26606"/>
        <pc:sldMkLst>
          <pc:docMk/>
          <pc:sldMk cId="1691207613" sldId="271"/>
        </pc:sldMkLst>
        <pc:spChg chg="del">
          <ac:chgData name="Sainath Chettupally" userId="e58d527de517819c" providerId="LiveId" clId="{1B556234-EE92-4AB3-9E12-C650E94A1C43}" dt="2024-12-02T00:18:38.668" v="994" actId="26606"/>
          <ac:spMkLst>
            <pc:docMk/>
            <pc:sldMk cId="1691207613" sldId="271"/>
            <ac:spMk id="2" creationId="{CA3BF234-6381-CE0C-9996-B772F6796779}"/>
          </ac:spMkLst>
        </pc:spChg>
        <pc:spChg chg="del">
          <ac:chgData name="Sainath Chettupally" userId="e58d527de517819c" providerId="LiveId" clId="{1B556234-EE92-4AB3-9E12-C650E94A1C43}" dt="2024-12-02T00:18:35.707" v="993"/>
          <ac:spMkLst>
            <pc:docMk/>
            <pc:sldMk cId="1691207613" sldId="271"/>
            <ac:spMk id="3" creationId="{0148B65F-1721-8863-189C-08E41D358030}"/>
          </ac:spMkLst>
        </pc:spChg>
        <pc:spChg chg="add">
          <ac:chgData name="Sainath Chettupally" userId="e58d527de517819c" providerId="LiveId" clId="{1B556234-EE92-4AB3-9E12-C650E94A1C43}" dt="2024-12-02T00:18:38.668" v="994" actId="26606"/>
          <ac:spMkLst>
            <pc:docMk/>
            <pc:sldMk cId="1691207613" sldId="271"/>
            <ac:spMk id="6151" creationId="{42A4FC2C-047E-45A5-965D-8E1E3BF09BC6}"/>
          </ac:spMkLst>
        </pc:spChg>
        <pc:picChg chg="add mod">
          <ac:chgData name="Sainath Chettupally" userId="e58d527de517819c" providerId="LiveId" clId="{1B556234-EE92-4AB3-9E12-C650E94A1C43}" dt="2024-12-02T00:18:38.668" v="994" actId="26606"/>
          <ac:picMkLst>
            <pc:docMk/>
            <pc:sldMk cId="1691207613" sldId="271"/>
            <ac:picMk id="6146" creationId="{84B0DF52-3461-DF34-D55F-D24FB47FC9DA}"/>
          </ac:picMkLst>
        </pc:picChg>
      </pc:sldChg>
      <pc:sldChg chg="new del">
        <pc:chgData name="Sainath Chettupally" userId="e58d527de517819c" providerId="LiveId" clId="{1B556234-EE92-4AB3-9E12-C650E94A1C43}" dt="2024-12-02T00:25:39.718" v="1002" actId="680"/>
        <pc:sldMkLst>
          <pc:docMk/>
          <pc:sldMk cId="1244913293" sldId="272"/>
        </pc:sldMkLst>
      </pc:sldChg>
      <pc:sldChg chg="addSp delSp modSp new mod setBg modClrScheme addAnim setClrOvrMap delDesignElem chgLayout">
        <pc:chgData name="Sainath Chettupally" userId="e58d527de517819c" providerId="LiveId" clId="{1B556234-EE92-4AB3-9E12-C650E94A1C43}" dt="2024-12-02T00:27:35.917" v="1047"/>
        <pc:sldMkLst>
          <pc:docMk/>
          <pc:sldMk cId="3533981051" sldId="272"/>
        </pc:sldMkLst>
        <pc:spChg chg="mod ord">
          <ac:chgData name="Sainath Chettupally" userId="e58d527de517819c" providerId="LiveId" clId="{1B556234-EE92-4AB3-9E12-C650E94A1C43}" dt="2024-12-02T00:27:35.854" v="1046" actId="26606"/>
          <ac:spMkLst>
            <pc:docMk/>
            <pc:sldMk cId="3533981051" sldId="272"/>
            <ac:spMk id="2" creationId="{B40ABE7F-8362-EEC7-EFA3-4C477DB67405}"/>
          </ac:spMkLst>
        </pc:spChg>
        <pc:spChg chg="del mod">
          <ac:chgData name="Sainath Chettupally" userId="e58d527de517819c" providerId="LiveId" clId="{1B556234-EE92-4AB3-9E12-C650E94A1C43}" dt="2024-12-02T00:27:25.725" v="1044" actId="700"/>
          <ac:spMkLst>
            <pc:docMk/>
            <pc:sldMk cId="3533981051" sldId="272"/>
            <ac:spMk id="3" creationId="{1AA39931-190D-8175-7087-A30E25CB6206}"/>
          </ac:spMkLst>
        </pc:spChg>
        <pc:spChg chg="add">
          <ac:chgData name="Sainath Chettupally" userId="e58d527de517819c" providerId="LiveId" clId="{1B556234-EE92-4AB3-9E12-C650E94A1C43}" dt="2024-12-02T00:27:35.854" v="1046" actId="26606"/>
          <ac:spMkLst>
            <pc:docMk/>
            <pc:sldMk cId="3533981051" sldId="272"/>
            <ac:spMk id="5" creationId="{71B2258F-86CA-4D4D-8270-BC05FCDEBFB3}"/>
          </ac:spMkLst>
        </pc:spChg>
        <pc:spChg chg="add del">
          <ac:chgData name="Sainath Chettupally" userId="e58d527de517819c" providerId="LiveId" clId="{1B556234-EE92-4AB3-9E12-C650E94A1C43}" dt="2024-12-02T00:26:46.843" v="1042" actId="26606"/>
          <ac:spMkLst>
            <pc:docMk/>
            <pc:sldMk cId="3533981051" sldId="272"/>
            <ac:spMk id="8" creationId="{46F1F2C8-798B-4CCE-A851-94AFAF350BED}"/>
          </ac:spMkLst>
        </pc:spChg>
        <pc:spChg chg="add del">
          <ac:chgData name="Sainath Chettupally" userId="e58d527de517819c" providerId="LiveId" clId="{1B556234-EE92-4AB3-9E12-C650E94A1C43}" dt="2024-12-02T00:26:46.843" v="1042" actId="26606"/>
          <ac:spMkLst>
            <pc:docMk/>
            <pc:sldMk cId="3533981051" sldId="272"/>
            <ac:spMk id="10" creationId="{755E9CD0-04B0-4A3C-B291-AD913379C713}"/>
          </ac:spMkLst>
        </pc:spChg>
        <pc:spChg chg="add del">
          <ac:chgData name="Sainath Chettupally" userId="e58d527de517819c" providerId="LiveId" clId="{1B556234-EE92-4AB3-9E12-C650E94A1C43}" dt="2024-12-02T00:26:46.843" v="1042" actId="26606"/>
          <ac:spMkLst>
            <pc:docMk/>
            <pc:sldMk cId="3533981051" sldId="272"/>
            <ac:spMk id="12" creationId="{1DD8BF3B-6066-418C-8D1A-75C5E396FC04}"/>
          </ac:spMkLst>
        </pc:spChg>
        <pc:spChg chg="add del">
          <ac:chgData name="Sainath Chettupally" userId="e58d527de517819c" providerId="LiveId" clId="{1B556234-EE92-4AB3-9E12-C650E94A1C43}" dt="2024-12-02T00:26:46.843" v="1042" actId="26606"/>
          <ac:spMkLst>
            <pc:docMk/>
            <pc:sldMk cId="3533981051" sldId="272"/>
            <ac:spMk id="14" creationId="{80BC66F9-7A74-4286-AD22-1174052CC22C}"/>
          </ac:spMkLst>
        </pc:spChg>
        <pc:spChg chg="add del">
          <ac:chgData name="Sainath Chettupally" userId="e58d527de517819c" providerId="LiveId" clId="{1B556234-EE92-4AB3-9E12-C650E94A1C43}" dt="2024-12-02T00:26:46.843" v="1042" actId="26606"/>
          <ac:spMkLst>
            <pc:docMk/>
            <pc:sldMk cId="3533981051" sldId="272"/>
            <ac:spMk id="16" creationId="{D8142CC3-2B5C-48E6-9DF0-6C8ACBAF23EF}"/>
          </ac:spMkLst>
        </pc:spChg>
        <pc:spChg chg="add del">
          <ac:chgData name="Sainath Chettupally" userId="e58d527de517819c" providerId="LiveId" clId="{1B556234-EE92-4AB3-9E12-C650E94A1C43}" dt="2024-12-02T00:26:46.843" v="1042" actId="26606"/>
          <ac:spMkLst>
            <pc:docMk/>
            <pc:sldMk cId="3533981051" sldId="272"/>
            <ac:spMk id="20" creationId="{46A89C79-8EF3-4AF9-B3D9-59A883F41C83}"/>
          </ac:spMkLst>
        </pc:spChg>
        <pc:spChg chg="add del">
          <ac:chgData name="Sainath Chettupally" userId="e58d527de517819c" providerId="LiveId" clId="{1B556234-EE92-4AB3-9E12-C650E94A1C43}" dt="2024-12-02T00:26:46.843" v="1042" actId="26606"/>
          <ac:spMkLst>
            <pc:docMk/>
            <pc:sldMk cId="3533981051" sldId="272"/>
            <ac:spMk id="22" creationId="{EFE5CE34-4543-42E5-B82C-1F3D12422CDD}"/>
          </ac:spMkLst>
        </pc:spChg>
        <pc:spChg chg="add del">
          <ac:chgData name="Sainath Chettupally" userId="e58d527de517819c" providerId="LiveId" clId="{1B556234-EE92-4AB3-9E12-C650E94A1C43}" dt="2024-12-02T00:26:46.843" v="1042" actId="26606"/>
          <ac:spMkLst>
            <pc:docMk/>
            <pc:sldMk cId="3533981051" sldId="272"/>
            <ac:spMk id="24" creationId="{72AF41FE-63D7-4695-81D2-66D2510E4486}"/>
          </ac:spMkLst>
        </pc:spChg>
        <pc:spChg chg="add del">
          <ac:chgData name="Sainath Chettupally" userId="e58d527de517819c" providerId="LiveId" clId="{1B556234-EE92-4AB3-9E12-C650E94A1C43}" dt="2024-12-02T00:27:25.725" v="1044" actId="700"/>
          <ac:spMkLst>
            <pc:docMk/>
            <pc:sldMk cId="3533981051" sldId="272"/>
            <ac:spMk id="26" creationId="{4522B21E-B2B9-4C72-9A71-C87EFD137480}"/>
          </ac:spMkLst>
        </pc:spChg>
        <pc:spChg chg="add del">
          <ac:chgData name="Sainath Chettupally" userId="e58d527de517819c" providerId="LiveId" clId="{1B556234-EE92-4AB3-9E12-C650E94A1C43}" dt="2024-12-02T00:27:25.725" v="1044" actId="700"/>
          <ac:spMkLst>
            <pc:docMk/>
            <pc:sldMk cId="3533981051" sldId="272"/>
            <ac:spMk id="27" creationId="{5EB7D2A2-F448-44D4-938C-DC84CBCB3B1E}"/>
          </ac:spMkLst>
        </pc:spChg>
        <pc:spChg chg="add del">
          <ac:chgData name="Sainath Chettupally" userId="e58d527de517819c" providerId="LiveId" clId="{1B556234-EE92-4AB3-9E12-C650E94A1C43}" dt="2024-12-02T00:27:25.725" v="1044" actId="700"/>
          <ac:spMkLst>
            <pc:docMk/>
            <pc:sldMk cId="3533981051" sldId="272"/>
            <ac:spMk id="28" creationId="{871AEA07-1E14-44B4-8E55-64EF049CD66F}"/>
          </ac:spMkLst>
        </pc:spChg>
        <pc:picChg chg="add">
          <ac:chgData name="Sainath Chettupally" userId="e58d527de517819c" providerId="LiveId" clId="{1B556234-EE92-4AB3-9E12-C650E94A1C43}" dt="2024-12-02T00:27:35.854" v="1046" actId="26606"/>
          <ac:picMkLst>
            <pc:docMk/>
            <pc:sldMk cId="3533981051" sldId="272"/>
            <ac:picMk id="4" creationId="{1AA13B58-A58F-3DFF-5199-F6AEB45164F1}"/>
          </ac:picMkLst>
        </pc:picChg>
        <pc:cxnChg chg="add del">
          <ac:chgData name="Sainath Chettupally" userId="e58d527de517819c" providerId="LiveId" clId="{1B556234-EE92-4AB3-9E12-C650E94A1C43}" dt="2024-12-02T00:26:46.843" v="1042" actId="26606"/>
          <ac:cxnSpMkLst>
            <pc:docMk/>
            <pc:sldMk cId="3533981051" sldId="272"/>
            <ac:cxnSpMk id="18" creationId="{7B2D303B-3DD0-4319-9EAD-361847FEC71D}"/>
          </ac:cxnSpMkLst>
        </pc:cxnChg>
        <pc:cxnChg chg="add del">
          <ac:chgData name="Sainath Chettupally" userId="e58d527de517819c" providerId="LiveId" clId="{1B556234-EE92-4AB3-9E12-C650E94A1C43}" dt="2024-12-02T00:27:25.725" v="1044" actId="700"/>
          <ac:cxnSpMkLst>
            <pc:docMk/>
            <pc:sldMk cId="3533981051" sldId="272"/>
            <ac:cxnSpMk id="29" creationId="{F7C8EA93-3210-4C62-99E9-153C275E3A87}"/>
          </ac:cxnSpMkLst>
        </pc:cxnChg>
      </pc:sldChg>
      <pc:sldChg chg="new del">
        <pc:chgData name="Sainath Chettupally" userId="e58d527de517819c" providerId="LiveId" clId="{1B556234-EE92-4AB3-9E12-C650E94A1C43}" dt="2024-12-02T01:04:10.472" v="1203" actId="2696"/>
        <pc:sldMkLst>
          <pc:docMk/>
          <pc:sldMk cId="3435238736" sldId="2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70CCD-5E85-42D7-95D4-D7E2572948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E3DD93-84B6-4DE9-B74E-EC6E61444F82}">
      <dgm:prSet custT="1"/>
      <dgm:spPr/>
      <dgm:t>
        <a:bodyPr/>
        <a:lstStyle/>
        <a:p>
          <a:r>
            <a:rPr lang="en-US" sz="1800" b="1" dirty="0"/>
            <a:t>Initialization(</a:t>
          </a:r>
          <a:r>
            <a:rPr lang="en-US" sz="1800" b="1" dirty="0" err="1"/>
            <a:t>start_game</a:t>
          </a:r>
          <a:r>
            <a:rPr lang="en-US" sz="1800" b="1" dirty="0"/>
            <a:t>()): </a:t>
          </a:r>
          <a:r>
            <a:rPr lang="en-US" sz="1800" dirty="0"/>
            <a:t>The game starts with the secret number being randomly generated, and all possible 4-digit combinations are stored in a list (possibilities).Initially, the entropy is high because there are 5040 possible combinations.</a:t>
          </a:r>
        </a:p>
      </dgm:t>
    </dgm:pt>
    <dgm:pt modelId="{2655C2E1-9CD1-4853-BEF3-1B9EC27D5192}" type="parTrans" cxnId="{AB1B7628-8C48-4B0C-8A45-367C5EA0B60F}">
      <dgm:prSet/>
      <dgm:spPr/>
      <dgm:t>
        <a:bodyPr/>
        <a:lstStyle/>
        <a:p>
          <a:endParaRPr lang="en-US"/>
        </a:p>
      </dgm:t>
    </dgm:pt>
    <dgm:pt modelId="{FAB561CD-85B3-4F47-9F8C-A14B1C4D1754}" type="sibTrans" cxnId="{AB1B7628-8C48-4B0C-8A45-367C5EA0B60F}">
      <dgm:prSet/>
      <dgm:spPr/>
      <dgm:t>
        <a:bodyPr/>
        <a:lstStyle/>
        <a:p>
          <a:endParaRPr lang="en-US"/>
        </a:p>
      </dgm:t>
    </dgm:pt>
    <dgm:pt modelId="{9D59425D-C50C-46DB-B270-DEBAD75FEB1B}">
      <dgm:prSet custT="1"/>
      <dgm:spPr/>
      <dgm:t>
        <a:bodyPr/>
        <a:lstStyle/>
        <a:p>
          <a:r>
            <a:rPr lang="en-US" sz="1800" b="1" dirty="0"/>
            <a:t>Calculating Bulls and Cows(</a:t>
          </a:r>
          <a:r>
            <a:rPr lang="en-US" sz="1800" b="1" dirty="0" err="1"/>
            <a:t>calculate_bulls_and_cows</a:t>
          </a:r>
          <a:r>
            <a:rPr lang="en-US" sz="1800" b="1" dirty="0"/>
            <a:t>()): </a:t>
          </a:r>
          <a:r>
            <a:rPr lang="en-US" sz="1800" dirty="0"/>
            <a:t>The function </a:t>
          </a:r>
          <a:r>
            <a:rPr lang="en-US" sz="1800" dirty="0" err="1"/>
            <a:t>calculate_bulls_and_cows</a:t>
          </a:r>
          <a:r>
            <a:rPr lang="en-US" sz="1800" dirty="0"/>
            <a:t>(secret, guess) compares the player’s guess with the secret number and returns the number of bulls (correct digit in the correct position) and cows (correct digit but in the wrong position).</a:t>
          </a:r>
        </a:p>
      </dgm:t>
    </dgm:pt>
    <dgm:pt modelId="{FED6D43C-AC07-4201-9C16-1EFF2E672FEF}" type="parTrans" cxnId="{E7690105-4133-437E-A477-A97B1D6130D2}">
      <dgm:prSet/>
      <dgm:spPr/>
      <dgm:t>
        <a:bodyPr/>
        <a:lstStyle/>
        <a:p>
          <a:endParaRPr lang="en-US"/>
        </a:p>
      </dgm:t>
    </dgm:pt>
    <dgm:pt modelId="{A1ED3719-D6E1-4F76-8C15-A95DA3F46CE8}" type="sibTrans" cxnId="{E7690105-4133-437E-A477-A97B1D6130D2}">
      <dgm:prSet/>
      <dgm:spPr/>
      <dgm:t>
        <a:bodyPr/>
        <a:lstStyle/>
        <a:p>
          <a:endParaRPr lang="en-US"/>
        </a:p>
      </dgm:t>
    </dgm:pt>
    <dgm:pt modelId="{58859B0F-4E7F-4082-9398-3E0688C78E3A}">
      <dgm:prSet custT="1"/>
      <dgm:spPr/>
      <dgm:t>
        <a:bodyPr/>
        <a:lstStyle/>
        <a:p>
          <a:r>
            <a:rPr lang="en-US" sz="1800" b="1" dirty="0"/>
            <a:t>Filtering Possibilities(</a:t>
          </a:r>
          <a:r>
            <a:rPr lang="en-US" sz="1800" b="1" dirty="0" err="1"/>
            <a:t>filter_possibilities</a:t>
          </a:r>
          <a:r>
            <a:rPr lang="en-US" sz="1800" b="1" dirty="0"/>
            <a:t>()</a:t>
          </a:r>
          <a:r>
            <a:rPr lang="en-US" sz="1800" dirty="0"/>
            <a:t>: After each guess, we filter the possibilities to eliminate numbers that couldn’t have produced the same number of bulls and cows. This helps reduce the search space.</a:t>
          </a:r>
        </a:p>
      </dgm:t>
    </dgm:pt>
    <dgm:pt modelId="{08FBFC32-D8FC-49F4-AF5B-A30BDD824DD4}" type="parTrans" cxnId="{4443CB04-0E01-4107-A4A6-05BC77B76D96}">
      <dgm:prSet/>
      <dgm:spPr/>
      <dgm:t>
        <a:bodyPr/>
        <a:lstStyle/>
        <a:p>
          <a:endParaRPr lang="en-US"/>
        </a:p>
      </dgm:t>
    </dgm:pt>
    <dgm:pt modelId="{7C9EB276-ED19-4DAF-8189-14A1869DACD7}" type="sibTrans" cxnId="{4443CB04-0E01-4107-A4A6-05BC77B76D96}">
      <dgm:prSet/>
      <dgm:spPr/>
      <dgm:t>
        <a:bodyPr/>
        <a:lstStyle/>
        <a:p>
          <a:endParaRPr lang="en-US"/>
        </a:p>
      </dgm:t>
    </dgm:pt>
    <dgm:pt modelId="{89040B6D-9EB1-43F5-B589-2E21F352A7FE}">
      <dgm:prSet/>
      <dgm:spPr/>
      <dgm:t>
        <a:bodyPr/>
        <a:lstStyle/>
        <a:p>
          <a:r>
            <a:rPr lang="en-US" dirty="0"/>
            <a:t>Step-by-Step Explanation of Functions</a:t>
          </a:r>
        </a:p>
      </dgm:t>
    </dgm:pt>
    <dgm:pt modelId="{6C291B99-9C09-44BD-93EB-F4A4B6F51470}" type="sibTrans" cxnId="{2324F180-9BA1-419F-B1F0-33344092248A}">
      <dgm:prSet/>
      <dgm:spPr/>
      <dgm:t>
        <a:bodyPr/>
        <a:lstStyle/>
        <a:p>
          <a:endParaRPr lang="en-US"/>
        </a:p>
      </dgm:t>
    </dgm:pt>
    <dgm:pt modelId="{2D240C5B-85D0-46EE-B239-1204D32955BE}" type="parTrans" cxnId="{2324F180-9BA1-419F-B1F0-33344092248A}">
      <dgm:prSet/>
      <dgm:spPr/>
      <dgm:t>
        <a:bodyPr/>
        <a:lstStyle/>
        <a:p>
          <a:endParaRPr lang="en-US"/>
        </a:p>
      </dgm:t>
    </dgm:pt>
    <dgm:pt modelId="{FB9AF3CF-D7F2-4CEC-98CF-F7BDFF58600C}" type="pres">
      <dgm:prSet presAssocID="{70D70CCD-5E85-42D7-95D4-D7E25729489A}" presName="linear" presStyleCnt="0">
        <dgm:presLayoutVars>
          <dgm:animLvl val="lvl"/>
          <dgm:resizeHandles val="exact"/>
        </dgm:presLayoutVars>
      </dgm:prSet>
      <dgm:spPr/>
    </dgm:pt>
    <dgm:pt modelId="{9459F361-2DB5-4339-96C5-81D9695D0931}" type="pres">
      <dgm:prSet presAssocID="{89040B6D-9EB1-43F5-B589-2E21F352A7FE}" presName="parentText" presStyleLbl="node1" presStyleIdx="0" presStyleCnt="1" custLinFactNeighborX="-2637" custLinFactNeighborY="-30749">
        <dgm:presLayoutVars>
          <dgm:chMax val="0"/>
          <dgm:bulletEnabled val="1"/>
        </dgm:presLayoutVars>
      </dgm:prSet>
      <dgm:spPr/>
    </dgm:pt>
    <dgm:pt modelId="{9B5AA488-B015-4583-BCDD-9B9A564B660C}" type="pres">
      <dgm:prSet presAssocID="{89040B6D-9EB1-43F5-B589-2E21F352A7F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43CB04-0E01-4107-A4A6-05BC77B76D96}" srcId="{89040B6D-9EB1-43F5-B589-2E21F352A7FE}" destId="{58859B0F-4E7F-4082-9398-3E0688C78E3A}" srcOrd="2" destOrd="0" parTransId="{08FBFC32-D8FC-49F4-AF5B-A30BDD824DD4}" sibTransId="{7C9EB276-ED19-4DAF-8189-14A1869DACD7}"/>
    <dgm:cxn modelId="{E7690105-4133-437E-A477-A97B1D6130D2}" srcId="{89040B6D-9EB1-43F5-B589-2E21F352A7FE}" destId="{9D59425D-C50C-46DB-B270-DEBAD75FEB1B}" srcOrd="1" destOrd="0" parTransId="{FED6D43C-AC07-4201-9C16-1EFF2E672FEF}" sibTransId="{A1ED3719-D6E1-4F76-8C15-A95DA3F46CE8}"/>
    <dgm:cxn modelId="{7965B614-2146-43EE-8B3B-1E89401C3CB1}" type="presOf" srcId="{9CE3DD93-84B6-4DE9-B74E-EC6E61444F82}" destId="{9B5AA488-B015-4583-BCDD-9B9A564B660C}" srcOrd="0" destOrd="0" presId="urn:microsoft.com/office/officeart/2005/8/layout/vList2"/>
    <dgm:cxn modelId="{AB1B7628-8C48-4B0C-8A45-367C5EA0B60F}" srcId="{89040B6D-9EB1-43F5-B589-2E21F352A7FE}" destId="{9CE3DD93-84B6-4DE9-B74E-EC6E61444F82}" srcOrd="0" destOrd="0" parTransId="{2655C2E1-9CD1-4853-BEF3-1B9EC27D5192}" sibTransId="{FAB561CD-85B3-4F47-9F8C-A14B1C4D1754}"/>
    <dgm:cxn modelId="{2324F180-9BA1-419F-B1F0-33344092248A}" srcId="{70D70CCD-5E85-42D7-95D4-D7E25729489A}" destId="{89040B6D-9EB1-43F5-B589-2E21F352A7FE}" srcOrd="0" destOrd="0" parTransId="{2D240C5B-85D0-46EE-B239-1204D32955BE}" sibTransId="{6C291B99-9C09-44BD-93EB-F4A4B6F51470}"/>
    <dgm:cxn modelId="{3A2EA581-BC81-470F-99B7-47DB11355C3D}" type="presOf" srcId="{70D70CCD-5E85-42D7-95D4-D7E25729489A}" destId="{FB9AF3CF-D7F2-4CEC-98CF-F7BDFF58600C}" srcOrd="0" destOrd="0" presId="urn:microsoft.com/office/officeart/2005/8/layout/vList2"/>
    <dgm:cxn modelId="{21DA4290-1B5D-42AF-811F-F9FBFD09F281}" type="presOf" srcId="{9D59425D-C50C-46DB-B270-DEBAD75FEB1B}" destId="{9B5AA488-B015-4583-BCDD-9B9A564B660C}" srcOrd="0" destOrd="1" presId="urn:microsoft.com/office/officeart/2005/8/layout/vList2"/>
    <dgm:cxn modelId="{BB7F6AAF-8C8D-4760-A7D6-0BD35F2CC5F0}" type="presOf" srcId="{58859B0F-4E7F-4082-9398-3E0688C78E3A}" destId="{9B5AA488-B015-4583-BCDD-9B9A564B660C}" srcOrd="0" destOrd="2" presId="urn:microsoft.com/office/officeart/2005/8/layout/vList2"/>
    <dgm:cxn modelId="{1D465FB3-4F87-4E52-BE11-B5D9ABBA77A2}" type="presOf" srcId="{89040B6D-9EB1-43F5-B589-2E21F352A7FE}" destId="{9459F361-2DB5-4339-96C5-81D9695D0931}" srcOrd="0" destOrd="0" presId="urn:microsoft.com/office/officeart/2005/8/layout/vList2"/>
    <dgm:cxn modelId="{307957DB-0CE1-4B0D-BFFE-A2206676A83E}" type="presParOf" srcId="{FB9AF3CF-D7F2-4CEC-98CF-F7BDFF58600C}" destId="{9459F361-2DB5-4339-96C5-81D9695D0931}" srcOrd="0" destOrd="0" presId="urn:microsoft.com/office/officeart/2005/8/layout/vList2"/>
    <dgm:cxn modelId="{4CF04F84-97FF-4E14-9B55-AAE09BCF029A}" type="presParOf" srcId="{FB9AF3CF-D7F2-4CEC-98CF-F7BDFF58600C}" destId="{9B5AA488-B015-4583-BCDD-9B9A564B660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D70CCD-5E85-42D7-95D4-D7E2572948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040B6D-9EB1-43F5-B589-2E21F352A7FE}">
      <dgm:prSet custT="1"/>
      <dgm:spPr/>
      <dgm:t>
        <a:bodyPr/>
        <a:lstStyle/>
        <a:p>
          <a:r>
            <a:rPr lang="en-US" sz="2800" dirty="0"/>
            <a:t>Step-by-Step Explanation</a:t>
          </a:r>
        </a:p>
      </dgm:t>
    </dgm:pt>
    <dgm:pt modelId="{2D240C5B-85D0-46EE-B239-1204D32955BE}" type="parTrans" cxnId="{2324F180-9BA1-419F-B1F0-33344092248A}">
      <dgm:prSet/>
      <dgm:spPr/>
      <dgm:t>
        <a:bodyPr/>
        <a:lstStyle/>
        <a:p>
          <a:endParaRPr lang="en-US"/>
        </a:p>
      </dgm:t>
    </dgm:pt>
    <dgm:pt modelId="{6C291B99-9C09-44BD-93EB-F4A4B6F51470}" type="sibTrans" cxnId="{2324F180-9BA1-419F-B1F0-33344092248A}">
      <dgm:prSet/>
      <dgm:spPr/>
      <dgm:t>
        <a:bodyPr/>
        <a:lstStyle/>
        <a:p>
          <a:endParaRPr lang="en-US"/>
        </a:p>
      </dgm:t>
    </dgm:pt>
    <dgm:pt modelId="{9CE3DD93-84B6-4DE9-B74E-EC6E61444F82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600" b="1" dirty="0"/>
            <a:t>Entropy Calculation(</a:t>
          </a:r>
          <a:r>
            <a:rPr lang="en-US" sz="1600" b="1" dirty="0" err="1"/>
            <a:t>calculate_entropy</a:t>
          </a:r>
          <a:r>
            <a:rPr lang="en-US" sz="1600" b="1" dirty="0"/>
            <a:t>()):</a:t>
          </a:r>
          <a:r>
            <a:rPr lang="en-US" sz="1600" dirty="0"/>
            <a:t>For each guess, we compute the </a:t>
          </a:r>
          <a:r>
            <a:rPr lang="en-US" sz="1600" b="1" dirty="0"/>
            <a:t>entropy</a:t>
          </a:r>
          <a:r>
            <a:rPr lang="en-US" sz="1600" dirty="0"/>
            <a:t> of the remaining possibilities. As guesses are made and possibilities are filtered, entropy decreases.</a:t>
          </a:r>
        </a:p>
      </dgm:t>
    </dgm:pt>
    <dgm:pt modelId="{2655C2E1-9CD1-4853-BEF3-1B9EC27D5192}" type="parTrans" cxnId="{AB1B7628-8C48-4B0C-8A45-367C5EA0B60F}">
      <dgm:prSet/>
      <dgm:spPr/>
      <dgm:t>
        <a:bodyPr/>
        <a:lstStyle/>
        <a:p>
          <a:endParaRPr lang="en-US"/>
        </a:p>
      </dgm:t>
    </dgm:pt>
    <dgm:pt modelId="{FAB561CD-85B3-4F47-9F8C-A14B1C4D1754}" type="sibTrans" cxnId="{AB1B7628-8C48-4B0C-8A45-367C5EA0B60F}">
      <dgm:prSet/>
      <dgm:spPr/>
      <dgm:t>
        <a:bodyPr/>
        <a:lstStyle/>
        <a:p>
          <a:endParaRPr lang="en-US"/>
        </a:p>
      </dgm:t>
    </dgm:pt>
    <dgm:pt modelId="{0B39BFA1-C254-44B1-A3DF-C9E1820559D4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Ø"/>
          </a:pPr>
          <a:r>
            <a:rPr lang="en-US" sz="1600" dirty="0"/>
            <a:t>The formula used in the code calculates the entropy of the remaining valid possibilities based on their probability of occurrence.</a:t>
          </a:r>
        </a:p>
      </dgm:t>
    </dgm:pt>
    <dgm:pt modelId="{3C8222A2-4969-48FD-A67F-E8714F42792A}" type="parTrans" cxnId="{F8269C22-3718-46C5-8C88-5635F8408970}">
      <dgm:prSet/>
      <dgm:spPr/>
      <dgm:t>
        <a:bodyPr/>
        <a:lstStyle/>
        <a:p>
          <a:endParaRPr lang="en-US"/>
        </a:p>
      </dgm:t>
    </dgm:pt>
    <dgm:pt modelId="{5F8A77C4-F571-4CA9-AC79-26182C95FBB5}" type="sibTrans" cxnId="{F8269C22-3718-46C5-8C88-5635F8408970}">
      <dgm:prSet/>
      <dgm:spPr/>
      <dgm:t>
        <a:bodyPr/>
        <a:lstStyle/>
        <a:p>
          <a:endParaRPr lang="en-US"/>
        </a:p>
      </dgm:t>
    </dgm:pt>
    <dgm:pt modelId="{EF8FA855-21E9-4961-BB3A-D5F217017A8F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Ø"/>
          </a:pPr>
          <a:r>
            <a:rPr lang="en-US" sz="1600" dirty="0"/>
            <a:t>We compare the </a:t>
          </a:r>
          <a:r>
            <a:rPr lang="en-US" sz="1600" b="1" dirty="0"/>
            <a:t>initial entropy</a:t>
          </a:r>
          <a:r>
            <a:rPr lang="en-US" sz="1600" dirty="0"/>
            <a:t> (before the guess) with the </a:t>
          </a:r>
          <a:r>
            <a:rPr lang="en-US" sz="1600" b="1" dirty="0"/>
            <a:t>new entropy</a:t>
          </a:r>
          <a:r>
            <a:rPr lang="en-US" sz="1600" dirty="0"/>
            <a:t> (after the guess).</a:t>
          </a:r>
        </a:p>
      </dgm:t>
    </dgm:pt>
    <dgm:pt modelId="{3F928510-6838-45A6-8393-347E8DA14A05}" type="parTrans" cxnId="{74C6A203-64E6-45D4-BE72-49504DA0C395}">
      <dgm:prSet/>
      <dgm:spPr/>
      <dgm:t>
        <a:bodyPr/>
        <a:lstStyle/>
        <a:p>
          <a:endParaRPr lang="en-US"/>
        </a:p>
      </dgm:t>
    </dgm:pt>
    <dgm:pt modelId="{36F20D43-3CED-4110-8E4A-497D489AFC8C}" type="sibTrans" cxnId="{74C6A203-64E6-45D4-BE72-49504DA0C395}">
      <dgm:prSet/>
      <dgm:spPr/>
      <dgm:t>
        <a:bodyPr/>
        <a:lstStyle/>
        <a:p>
          <a:endParaRPr lang="en-US"/>
        </a:p>
      </dgm:t>
    </dgm:pt>
    <dgm:pt modelId="{77873CF1-F99F-4E8A-92B7-023BDB31E45C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Ø"/>
          </a:pPr>
          <a:r>
            <a:rPr lang="en-US" sz="1600" dirty="0"/>
            <a:t>The </a:t>
          </a:r>
          <a:r>
            <a:rPr lang="en-US" sz="1600" b="1" dirty="0"/>
            <a:t>information gain</a:t>
          </a:r>
          <a:r>
            <a:rPr lang="en-US" sz="1600" dirty="0"/>
            <a:t> is the difference between the two, showing how much uncertainty was reduced by making the guess.                                                                      </a:t>
          </a: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IG(X,Y)=H(X)−H(X∣Y)</a:t>
          </a:r>
          <a:endParaRPr lang="en-US" sz="1600" dirty="0"/>
        </a:p>
      </dgm:t>
    </dgm:pt>
    <dgm:pt modelId="{ACD68135-FBA3-40B1-B6F7-81E1F1CB43D9}" type="parTrans" cxnId="{69D4E4C3-F44B-4EF9-A16B-CC3C1A2A95A0}">
      <dgm:prSet/>
      <dgm:spPr/>
      <dgm:t>
        <a:bodyPr/>
        <a:lstStyle/>
        <a:p>
          <a:endParaRPr lang="en-US"/>
        </a:p>
      </dgm:t>
    </dgm:pt>
    <dgm:pt modelId="{208462B3-A085-4AC3-B3DE-8E44B52A0408}" type="sibTrans" cxnId="{69D4E4C3-F44B-4EF9-A16B-CC3C1A2A95A0}">
      <dgm:prSet/>
      <dgm:spPr/>
      <dgm:t>
        <a:bodyPr/>
        <a:lstStyle/>
        <a:p>
          <a:endParaRPr lang="en-US"/>
        </a:p>
      </dgm:t>
    </dgm:pt>
    <dgm:pt modelId="{00572259-6913-402C-BD60-9CD6566545F6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Ø"/>
          </a:pPr>
          <a:r>
            <a:rPr lang="en-US" sz="1600" dirty="0"/>
            <a:t>The entropy and information gain are displayed on a </a:t>
          </a:r>
          <a:r>
            <a:rPr lang="en-US" sz="1600" b="1" dirty="0"/>
            <a:t>line graph</a:t>
          </a:r>
          <a:r>
            <a:rPr lang="en-US" sz="1600" dirty="0"/>
            <a:t> for real-time feedback, showing how the uncertainty decreases with each guess.</a:t>
          </a:r>
        </a:p>
      </dgm:t>
    </dgm:pt>
    <dgm:pt modelId="{63AA6ADB-19FA-48A1-B0A1-1CA834A34E3A}" type="parTrans" cxnId="{D802B63F-17D1-4408-A3A9-D71F209B95AB}">
      <dgm:prSet/>
      <dgm:spPr/>
      <dgm:t>
        <a:bodyPr/>
        <a:lstStyle/>
        <a:p>
          <a:endParaRPr lang="en-US"/>
        </a:p>
      </dgm:t>
    </dgm:pt>
    <dgm:pt modelId="{3F5E9EC9-9A02-47D9-8DC9-079EC80D680E}" type="sibTrans" cxnId="{D802B63F-17D1-4408-A3A9-D71F209B95AB}">
      <dgm:prSet/>
      <dgm:spPr/>
      <dgm:t>
        <a:bodyPr/>
        <a:lstStyle/>
        <a:p>
          <a:endParaRPr lang="en-US"/>
        </a:p>
      </dgm:t>
    </dgm:pt>
    <dgm:pt modelId="{FA74222A-CF79-4B8B-8862-3F0B94411EA4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Ø"/>
          </a:pPr>
          <a:r>
            <a:rPr lang="en-US" sz="1600" dirty="0"/>
            <a:t>Players also see the </a:t>
          </a:r>
          <a:r>
            <a:rPr lang="en-US" sz="1600" b="1" dirty="0"/>
            <a:t>probability of finding the secret number</a:t>
          </a:r>
          <a:r>
            <a:rPr lang="en-US" sz="1600" dirty="0"/>
            <a:t> after each guess, which is calculated as </a:t>
          </a:r>
        </a:p>
      </dgm:t>
    </dgm:pt>
    <dgm:pt modelId="{6696D26C-7D75-488C-8077-9AB113B0552E}" type="parTrans" cxnId="{466135FE-3437-491F-B9D2-73DC82F648E3}">
      <dgm:prSet/>
      <dgm:spPr/>
      <dgm:t>
        <a:bodyPr/>
        <a:lstStyle/>
        <a:p>
          <a:endParaRPr lang="en-US"/>
        </a:p>
      </dgm:t>
    </dgm:pt>
    <dgm:pt modelId="{12629D42-9A6D-446D-A8A2-8AD31A4AB31D}" type="sibTrans" cxnId="{466135FE-3437-491F-B9D2-73DC82F648E3}">
      <dgm:prSet/>
      <dgm:spPr/>
      <dgm:t>
        <a:bodyPr/>
        <a:lstStyle/>
        <a:p>
          <a:endParaRPr lang="en-US"/>
        </a:p>
      </dgm:t>
    </dgm:pt>
    <dgm:pt modelId="{5B134615-98CB-4D18-A247-938DCDA85E3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1" dirty="0"/>
            <a:t> Calculating Information Gain</a:t>
          </a:r>
          <a:r>
            <a:rPr lang="en-US" sz="1600" dirty="0"/>
            <a:t>:</a:t>
          </a:r>
        </a:p>
      </dgm:t>
    </dgm:pt>
    <dgm:pt modelId="{51802F26-280F-4918-A938-55BF5AD6FEE0}" type="parTrans" cxnId="{70C8F652-5795-48B6-BAF4-FF6C0C5B86B4}">
      <dgm:prSet/>
      <dgm:spPr/>
      <dgm:t>
        <a:bodyPr/>
        <a:lstStyle/>
        <a:p>
          <a:endParaRPr lang="en-US"/>
        </a:p>
      </dgm:t>
    </dgm:pt>
    <dgm:pt modelId="{C7AF2A32-AA1E-48D7-B11A-494463B0B7B5}" type="sibTrans" cxnId="{70C8F652-5795-48B6-BAF4-FF6C0C5B86B4}">
      <dgm:prSet/>
      <dgm:spPr/>
      <dgm:t>
        <a:bodyPr/>
        <a:lstStyle/>
        <a:p>
          <a:endParaRPr lang="en-US"/>
        </a:p>
      </dgm:t>
    </dgm:pt>
    <dgm:pt modelId="{533DD9B2-0B1C-45CD-81F8-9FEF8C4AAC0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1" dirty="0"/>
            <a:t>Displaying Results</a:t>
          </a:r>
          <a:r>
            <a:rPr lang="en-US" sz="1600" dirty="0"/>
            <a:t>:</a:t>
          </a:r>
        </a:p>
      </dgm:t>
    </dgm:pt>
    <dgm:pt modelId="{CB50C024-5DB5-4302-A749-0C6E3F357A1D}" type="parTrans" cxnId="{6DB23A51-3667-4269-913F-AFF86BC1D28E}">
      <dgm:prSet/>
      <dgm:spPr/>
      <dgm:t>
        <a:bodyPr/>
        <a:lstStyle/>
        <a:p>
          <a:endParaRPr lang="en-US"/>
        </a:p>
      </dgm:t>
    </dgm:pt>
    <dgm:pt modelId="{CF70258D-ECD8-4105-8DC8-AD4464D1D125}" type="sibTrans" cxnId="{6DB23A51-3667-4269-913F-AFF86BC1D28E}">
      <dgm:prSet/>
      <dgm:spPr/>
      <dgm:t>
        <a:bodyPr/>
        <a:lstStyle/>
        <a:p>
          <a:endParaRPr lang="en-US"/>
        </a:p>
      </dgm:t>
    </dgm:pt>
    <dgm:pt modelId="{FB9AF3CF-D7F2-4CEC-98CF-F7BDFF58600C}" type="pres">
      <dgm:prSet presAssocID="{70D70CCD-5E85-42D7-95D4-D7E25729489A}" presName="linear" presStyleCnt="0">
        <dgm:presLayoutVars>
          <dgm:animLvl val="lvl"/>
          <dgm:resizeHandles val="exact"/>
        </dgm:presLayoutVars>
      </dgm:prSet>
      <dgm:spPr/>
    </dgm:pt>
    <dgm:pt modelId="{9459F361-2DB5-4339-96C5-81D9695D0931}" type="pres">
      <dgm:prSet presAssocID="{89040B6D-9EB1-43F5-B589-2E21F352A7FE}" presName="parentText" presStyleLbl="node1" presStyleIdx="0" presStyleCnt="1" custScaleY="65121" custLinFactNeighborX="-704" custLinFactNeighborY="-11982">
        <dgm:presLayoutVars>
          <dgm:chMax val="0"/>
          <dgm:bulletEnabled val="1"/>
        </dgm:presLayoutVars>
      </dgm:prSet>
      <dgm:spPr/>
    </dgm:pt>
    <dgm:pt modelId="{9B5AA488-B015-4583-BCDD-9B9A564B660C}" type="pres">
      <dgm:prSet presAssocID="{89040B6D-9EB1-43F5-B589-2E21F352A7FE}" presName="childText" presStyleLbl="revTx" presStyleIdx="0" presStyleCnt="1" custLinFactNeighborY="-12319">
        <dgm:presLayoutVars>
          <dgm:bulletEnabled val="1"/>
        </dgm:presLayoutVars>
      </dgm:prSet>
      <dgm:spPr/>
    </dgm:pt>
  </dgm:ptLst>
  <dgm:cxnLst>
    <dgm:cxn modelId="{74C6A203-64E6-45D4-BE72-49504DA0C395}" srcId="{89040B6D-9EB1-43F5-B589-2E21F352A7FE}" destId="{EF8FA855-21E9-4961-BB3A-D5F217017A8F}" srcOrd="3" destOrd="0" parTransId="{3F928510-6838-45A6-8393-347E8DA14A05}" sibTransId="{36F20D43-3CED-4110-8E4A-497D489AFC8C}"/>
    <dgm:cxn modelId="{DBA9480A-DBE3-4AB6-94C6-0125D65F51A7}" type="presOf" srcId="{533DD9B2-0B1C-45CD-81F8-9FEF8C4AAC07}" destId="{9B5AA488-B015-4583-BCDD-9B9A564B660C}" srcOrd="0" destOrd="5" presId="urn:microsoft.com/office/officeart/2005/8/layout/vList2"/>
    <dgm:cxn modelId="{7965B614-2146-43EE-8B3B-1E89401C3CB1}" type="presOf" srcId="{9CE3DD93-84B6-4DE9-B74E-EC6E61444F82}" destId="{9B5AA488-B015-4583-BCDD-9B9A564B660C}" srcOrd="0" destOrd="0" presId="urn:microsoft.com/office/officeart/2005/8/layout/vList2"/>
    <dgm:cxn modelId="{F8269C22-3718-46C5-8C88-5635F8408970}" srcId="{89040B6D-9EB1-43F5-B589-2E21F352A7FE}" destId="{0B39BFA1-C254-44B1-A3DF-C9E1820559D4}" srcOrd="1" destOrd="0" parTransId="{3C8222A2-4969-48FD-A67F-E8714F42792A}" sibTransId="{5F8A77C4-F571-4CA9-AC79-26182C95FBB5}"/>
    <dgm:cxn modelId="{AB1B7628-8C48-4B0C-8A45-367C5EA0B60F}" srcId="{89040B6D-9EB1-43F5-B589-2E21F352A7FE}" destId="{9CE3DD93-84B6-4DE9-B74E-EC6E61444F82}" srcOrd="0" destOrd="0" parTransId="{2655C2E1-9CD1-4853-BEF3-1B9EC27D5192}" sibTransId="{FAB561CD-85B3-4F47-9F8C-A14B1C4D1754}"/>
    <dgm:cxn modelId="{2A9CC630-CD3F-4A0A-96DD-FC00C4C0BD92}" type="presOf" srcId="{0B39BFA1-C254-44B1-A3DF-C9E1820559D4}" destId="{9B5AA488-B015-4583-BCDD-9B9A564B660C}" srcOrd="0" destOrd="1" presId="urn:microsoft.com/office/officeart/2005/8/layout/vList2"/>
    <dgm:cxn modelId="{D802B63F-17D1-4408-A3A9-D71F209B95AB}" srcId="{89040B6D-9EB1-43F5-B589-2E21F352A7FE}" destId="{00572259-6913-402C-BD60-9CD6566545F6}" srcOrd="6" destOrd="0" parTransId="{63AA6ADB-19FA-48A1-B0A1-1CA834A34E3A}" sibTransId="{3F5E9EC9-9A02-47D9-8DC9-079EC80D680E}"/>
    <dgm:cxn modelId="{355BAB40-3202-4DD2-83D5-F0E01E058EF8}" type="presOf" srcId="{EF8FA855-21E9-4961-BB3A-D5F217017A8F}" destId="{9B5AA488-B015-4583-BCDD-9B9A564B660C}" srcOrd="0" destOrd="3" presId="urn:microsoft.com/office/officeart/2005/8/layout/vList2"/>
    <dgm:cxn modelId="{6DB23A51-3667-4269-913F-AFF86BC1D28E}" srcId="{89040B6D-9EB1-43F5-B589-2E21F352A7FE}" destId="{533DD9B2-0B1C-45CD-81F8-9FEF8C4AAC07}" srcOrd="5" destOrd="0" parTransId="{CB50C024-5DB5-4302-A749-0C6E3F357A1D}" sibTransId="{CF70258D-ECD8-4105-8DC8-AD4464D1D125}"/>
    <dgm:cxn modelId="{70C8F652-5795-48B6-BAF4-FF6C0C5B86B4}" srcId="{89040B6D-9EB1-43F5-B589-2E21F352A7FE}" destId="{5B134615-98CB-4D18-A247-938DCDA85E35}" srcOrd="2" destOrd="0" parTransId="{51802F26-280F-4918-A938-55BF5AD6FEE0}" sibTransId="{C7AF2A32-AA1E-48D7-B11A-494463B0B7B5}"/>
    <dgm:cxn modelId="{A3FDF57E-F712-4A39-8B36-073A74C03045}" type="presOf" srcId="{FA74222A-CF79-4B8B-8862-3F0B94411EA4}" destId="{9B5AA488-B015-4583-BCDD-9B9A564B660C}" srcOrd="0" destOrd="7" presId="urn:microsoft.com/office/officeart/2005/8/layout/vList2"/>
    <dgm:cxn modelId="{2324F180-9BA1-419F-B1F0-33344092248A}" srcId="{70D70CCD-5E85-42D7-95D4-D7E25729489A}" destId="{89040B6D-9EB1-43F5-B589-2E21F352A7FE}" srcOrd="0" destOrd="0" parTransId="{2D240C5B-85D0-46EE-B239-1204D32955BE}" sibTransId="{6C291B99-9C09-44BD-93EB-F4A4B6F51470}"/>
    <dgm:cxn modelId="{3A2EA581-BC81-470F-99B7-47DB11355C3D}" type="presOf" srcId="{70D70CCD-5E85-42D7-95D4-D7E25729489A}" destId="{FB9AF3CF-D7F2-4CEC-98CF-F7BDFF58600C}" srcOrd="0" destOrd="0" presId="urn:microsoft.com/office/officeart/2005/8/layout/vList2"/>
    <dgm:cxn modelId="{6488BF8D-2158-48FB-A763-48A3E9CF4C1C}" type="presOf" srcId="{77873CF1-F99F-4E8A-92B7-023BDB31E45C}" destId="{9B5AA488-B015-4583-BCDD-9B9A564B660C}" srcOrd="0" destOrd="4" presId="urn:microsoft.com/office/officeart/2005/8/layout/vList2"/>
    <dgm:cxn modelId="{1D465FB3-4F87-4E52-BE11-B5D9ABBA77A2}" type="presOf" srcId="{89040B6D-9EB1-43F5-B589-2E21F352A7FE}" destId="{9459F361-2DB5-4339-96C5-81D9695D0931}" srcOrd="0" destOrd="0" presId="urn:microsoft.com/office/officeart/2005/8/layout/vList2"/>
    <dgm:cxn modelId="{69D4E4C3-F44B-4EF9-A16B-CC3C1A2A95A0}" srcId="{89040B6D-9EB1-43F5-B589-2E21F352A7FE}" destId="{77873CF1-F99F-4E8A-92B7-023BDB31E45C}" srcOrd="4" destOrd="0" parTransId="{ACD68135-FBA3-40B1-B6F7-81E1F1CB43D9}" sibTransId="{208462B3-A085-4AC3-B3DE-8E44B52A0408}"/>
    <dgm:cxn modelId="{E4820BCB-1309-413D-AE8B-4A1417D73346}" type="presOf" srcId="{00572259-6913-402C-BD60-9CD6566545F6}" destId="{9B5AA488-B015-4583-BCDD-9B9A564B660C}" srcOrd="0" destOrd="6" presId="urn:microsoft.com/office/officeart/2005/8/layout/vList2"/>
    <dgm:cxn modelId="{D952C6D9-C6D1-4A3B-802B-D3D2B81777BB}" type="presOf" srcId="{5B134615-98CB-4D18-A247-938DCDA85E35}" destId="{9B5AA488-B015-4583-BCDD-9B9A564B660C}" srcOrd="0" destOrd="2" presId="urn:microsoft.com/office/officeart/2005/8/layout/vList2"/>
    <dgm:cxn modelId="{466135FE-3437-491F-B9D2-73DC82F648E3}" srcId="{89040B6D-9EB1-43F5-B589-2E21F352A7FE}" destId="{FA74222A-CF79-4B8B-8862-3F0B94411EA4}" srcOrd="7" destOrd="0" parTransId="{6696D26C-7D75-488C-8077-9AB113B0552E}" sibTransId="{12629D42-9A6D-446D-A8A2-8AD31A4AB31D}"/>
    <dgm:cxn modelId="{307957DB-0CE1-4B0D-BFFE-A2206676A83E}" type="presParOf" srcId="{FB9AF3CF-D7F2-4CEC-98CF-F7BDFF58600C}" destId="{9459F361-2DB5-4339-96C5-81D9695D0931}" srcOrd="0" destOrd="0" presId="urn:microsoft.com/office/officeart/2005/8/layout/vList2"/>
    <dgm:cxn modelId="{4CF04F84-97FF-4E14-9B55-AAE09BCF029A}" type="presParOf" srcId="{FB9AF3CF-D7F2-4CEC-98CF-F7BDFF58600C}" destId="{9B5AA488-B015-4583-BCDD-9B9A564B660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9F361-2DB5-4339-96C5-81D9695D0931}">
      <dsp:nvSpPr>
        <dsp:cNvPr id="0" name=""/>
        <dsp:cNvSpPr/>
      </dsp:nvSpPr>
      <dsp:spPr>
        <a:xfrm>
          <a:off x="0" y="0"/>
          <a:ext cx="10515600" cy="1154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Step-by-Step Explanation of Functions</a:t>
          </a:r>
        </a:p>
      </dsp:txBody>
      <dsp:txXfrm>
        <a:off x="56372" y="56372"/>
        <a:ext cx="10402856" cy="1042046"/>
      </dsp:txXfrm>
    </dsp:sp>
    <dsp:sp modelId="{9B5AA488-B015-4583-BCDD-9B9A564B660C}">
      <dsp:nvSpPr>
        <dsp:cNvPr id="0" name=""/>
        <dsp:cNvSpPr/>
      </dsp:nvSpPr>
      <dsp:spPr>
        <a:xfrm>
          <a:off x="0" y="1415326"/>
          <a:ext cx="10515600" cy="26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Initialization(</a:t>
          </a:r>
          <a:r>
            <a:rPr lang="en-US" sz="1800" b="1" kern="1200" dirty="0" err="1"/>
            <a:t>start_game</a:t>
          </a:r>
          <a:r>
            <a:rPr lang="en-US" sz="1800" b="1" kern="1200" dirty="0"/>
            <a:t>()): </a:t>
          </a:r>
          <a:r>
            <a:rPr lang="en-US" sz="1800" kern="1200" dirty="0"/>
            <a:t>The game starts with the secret number being randomly generated, and all possible 4-digit combinations are stored in a list (possibilities).Initially, the entropy is high because there are 5040 possible combinations.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Calculating Bulls and Cows(</a:t>
          </a:r>
          <a:r>
            <a:rPr lang="en-US" sz="1800" b="1" kern="1200" dirty="0" err="1"/>
            <a:t>calculate_bulls_and_cows</a:t>
          </a:r>
          <a:r>
            <a:rPr lang="en-US" sz="1800" b="1" kern="1200" dirty="0"/>
            <a:t>()): </a:t>
          </a:r>
          <a:r>
            <a:rPr lang="en-US" sz="1800" kern="1200" dirty="0"/>
            <a:t>The function </a:t>
          </a:r>
          <a:r>
            <a:rPr lang="en-US" sz="1800" kern="1200" dirty="0" err="1"/>
            <a:t>calculate_bulls_and_cows</a:t>
          </a:r>
          <a:r>
            <a:rPr lang="en-US" sz="1800" kern="1200" dirty="0"/>
            <a:t>(secret, guess) compares the player’s guess with the secret number and returns the number of bulls (correct digit in the correct position) and cows (correct digit but in the wrong position).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Filtering Possibilities(</a:t>
          </a:r>
          <a:r>
            <a:rPr lang="en-US" sz="1800" b="1" kern="1200" dirty="0" err="1"/>
            <a:t>filter_possibilities</a:t>
          </a:r>
          <a:r>
            <a:rPr lang="en-US" sz="1800" b="1" kern="1200" dirty="0"/>
            <a:t>()</a:t>
          </a:r>
          <a:r>
            <a:rPr lang="en-US" sz="1800" kern="1200" dirty="0"/>
            <a:t>: After each guess, we filter the possibilities to eliminate numbers that couldn’t have produced the same number of bulls and cows. This helps reduce the search space.</a:t>
          </a:r>
        </a:p>
      </dsp:txBody>
      <dsp:txXfrm>
        <a:off x="0" y="1415326"/>
        <a:ext cx="10515600" cy="2675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9F361-2DB5-4339-96C5-81D9695D0931}">
      <dsp:nvSpPr>
        <dsp:cNvPr id="0" name=""/>
        <dsp:cNvSpPr/>
      </dsp:nvSpPr>
      <dsp:spPr>
        <a:xfrm>
          <a:off x="0" y="0"/>
          <a:ext cx="10642600" cy="7923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Step-by-Step Explanation</a:t>
          </a:r>
        </a:p>
      </dsp:txBody>
      <dsp:txXfrm>
        <a:off x="38681" y="38681"/>
        <a:ext cx="10565238" cy="715030"/>
      </dsp:txXfrm>
    </dsp:sp>
    <dsp:sp modelId="{9B5AA488-B015-4583-BCDD-9B9A564B660C}">
      <dsp:nvSpPr>
        <dsp:cNvPr id="0" name=""/>
        <dsp:cNvSpPr/>
      </dsp:nvSpPr>
      <dsp:spPr>
        <a:xfrm>
          <a:off x="0" y="1049782"/>
          <a:ext cx="10642600" cy="484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90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 dirty="0"/>
            <a:t>Entropy Calculation(</a:t>
          </a:r>
          <a:r>
            <a:rPr lang="en-US" sz="1600" b="1" kern="1200" dirty="0" err="1"/>
            <a:t>calculate_entropy</a:t>
          </a:r>
          <a:r>
            <a:rPr lang="en-US" sz="1600" b="1" kern="1200" dirty="0"/>
            <a:t>()):</a:t>
          </a:r>
          <a:r>
            <a:rPr lang="en-US" sz="1600" kern="1200" dirty="0"/>
            <a:t>For each guess, we compute the </a:t>
          </a:r>
          <a:r>
            <a:rPr lang="en-US" sz="1600" b="1" kern="1200" dirty="0"/>
            <a:t>entropy</a:t>
          </a:r>
          <a:r>
            <a:rPr lang="en-US" sz="1600" kern="1200" dirty="0"/>
            <a:t> of the remaining possibilities. As guesses are made and possibilities are filtered, entropy decreases.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The formula used in the code calculates the entropy of the remaining valid possibilities based on their probability of occurrence.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 Calculating Information Gain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We compare the </a:t>
          </a:r>
          <a:r>
            <a:rPr lang="en-US" sz="1600" b="1" kern="1200" dirty="0"/>
            <a:t>initial entropy</a:t>
          </a:r>
          <a:r>
            <a:rPr lang="en-US" sz="1600" kern="1200" dirty="0"/>
            <a:t> (before the guess) with the </a:t>
          </a:r>
          <a:r>
            <a:rPr lang="en-US" sz="1600" b="1" kern="1200" dirty="0"/>
            <a:t>new entropy</a:t>
          </a:r>
          <a:r>
            <a:rPr lang="en-US" sz="1600" kern="1200" dirty="0"/>
            <a:t> (after the guess).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The </a:t>
          </a:r>
          <a:r>
            <a:rPr lang="en-US" sz="1600" b="1" kern="1200" dirty="0"/>
            <a:t>information gain</a:t>
          </a:r>
          <a:r>
            <a:rPr lang="en-US" sz="1600" kern="1200" dirty="0"/>
            <a:t> is the difference between the two, showing how much uncertainty was reduced by making the guess.                                                                      </a:t>
          </a: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IG(X,Y)=H(X)−H(X∣Y)</a:t>
          </a:r>
          <a:endParaRPr lang="en-US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Displaying Results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The entropy and information gain are displayed on a </a:t>
          </a:r>
          <a:r>
            <a:rPr lang="en-US" sz="1600" b="1" kern="1200" dirty="0"/>
            <a:t>line graph</a:t>
          </a:r>
          <a:r>
            <a:rPr lang="en-US" sz="1600" kern="1200" dirty="0"/>
            <a:t> for real-time feedback, showing how the uncertainty decreases with each guess.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Players also see the </a:t>
          </a:r>
          <a:r>
            <a:rPr lang="en-US" sz="1600" b="1" kern="1200" dirty="0"/>
            <a:t>probability of finding the secret number</a:t>
          </a:r>
          <a:r>
            <a:rPr lang="en-US" sz="1600" kern="1200" dirty="0"/>
            <a:t> after each guess, which is calculated as </a:t>
          </a:r>
        </a:p>
      </dsp:txBody>
      <dsp:txXfrm>
        <a:off x="0" y="1049782"/>
        <a:ext cx="10642600" cy="4843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EA9D-0BCD-4E5A-112E-328D75686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4D992-952C-1C1F-2E98-FE1B5610A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6040-DBBC-02D8-B196-0D37C307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F85-0FF5-409D-9AC0-EA32857B099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1779-EA09-878E-6267-4258051C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80927-8F52-6F3B-1B61-F9BFC5F9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6AC-E0C9-473F-A57C-252FCDC4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8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5FF9-E9E1-57CC-E091-D4DDAFFC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4F885-8769-2E60-C3C4-CCCCDF1E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E174-A573-C4CD-6D3D-876913B3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F85-0FF5-409D-9AC0-EA32857B099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A8326-FB27-5122-43BF-0F7D1FF9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44E30-EC2F-6D5E-851B-A05D8AFD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6AC-E0C9-473F-A57C-252FCDC4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FCED8-D4CA-928E-DFA9-2C409564B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67DDE-239B-0EE5-B858-D76111D5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F5E2-82DA-562E-E203-E0C002E2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F85-0FF5-409D-9AC0-EA32857B099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C080-9719-35C7-E9E4-451DC77D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86C2-308F-C863-4DAB-29BB959C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6AC-E0C9-473F-A57C-252FCDC4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B8D1-356A-3439-DC68-EF4CEDDF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FF67-A16A-DA93-7E76-B01A041A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03D9-C750-F98F-2571-359BC2D6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F85-0FF5-409D-9AC0-EA32857B099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5FC5-4041-78BA-F423-19289163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3109-AF5C-2A50-4D54-D23A9E97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6AC-E0C9-473F-A57C-252FCDC4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696C-D90B-EB95-7C1F-9A4FF61E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2055D-40FC-3FAF-DACD-8AD8F37C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0D74E-BFDF-C98A-39F2-131BC58C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F85-0FF5-409D-9AC0-EA32857B099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6474-6B54-D368-0D00-2993C169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494C-29DB-FF87-8982-1D7B6A02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6AC-E0C9-473F-A57C-252FCDC4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D9FF-C65B-38EF-6BFD-FBD092A4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EDC4-5443-C87A-F0CD-BFA792B31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5055D-5436-53AE-D42D-739EBF9A2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A27D3-2AE6-28E9-8582-DE259E2C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F85-0FF5-409D-9AC0-EA32857B099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915D5-8432-EE2A-F404-8EAAEC4F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1E7F2-01E7-907D-CFA4-2F8DB1C8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6AC-E0C9-473F-A57C-252FCDC4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0F70-0D96-9B54-E877-8F1790CB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5B53-9565-57C8-3EC6-621229FA8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D883C-2583-E2C2-4876-1C985B78D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DBDEB-4D65-5C57-EEF9-8FFD47E05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A3DBD-B829-692A-FA87-E18BDD337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367D7-EDA5-F90E-8D10-52939E80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F85-0FF5-409D-9AC0-EA32857B099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C30FA-6ED0-0C41-883C-92D19B4B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BA08F-CCCE-F3DB-0262-98ED11BC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6AC-E0C9-473F-A57C-252FCDC4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E22B-BB21-C9E1-10B8-7D4B8204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B886C-AF8C-5B6B-9757-B730F562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F85-0FF5-409D-9AC0-EA32857B099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B7EC4-729B-183E-E648-E64CA1E3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3CD9A-5273-247F-A2B7-15D0A551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6AC-E0C9-473F-A57C-252FCDC4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1C5E5-EB17-A19A-6FBE-4FCD6787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F85-0FF5-409D-9AC0-EA32857B099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6BDB9-6777-B72B-CF0F-6CF43D94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90F6-AB7D-AA3E-4413-4020D1EB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6AC-E0C9-473F-A57C-252FCDC4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2AA0-729C-69D9-FB64-A28CBF5A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4856-AB52-4178-FA2F-19F5E644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3EED8-ED24-B3EC-44E2-5A22A685F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65A8A-B5FF-92FA-AF2C-15E0FEA2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F85-0FF5-409D-9AC0-EA32857B099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7114-E8DE-DC41-96C4-AC11A3A9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C94E0-D6CE-DD51-6A57-5765D41A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6AC-E0C9-473F-A57C-252FCDC4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9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B7D3-6497-127E-8FAE-986094E5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F77E3-4040-92B0-C4D8-359253D5B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1E0E6-A0E1-900D-360B-C8DE8431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F9FDF-BB9B-420F-469E-0148CC4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F85-0FF5-409D-9AC0-EA32857B099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F133-327A-3793-40DA-402DA573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47FCD-6642-CB2A-9E2A-250FF417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86AC-E0C9-473F-A57C-252FCDC4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5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8CAA3-7766-3EB5-BBD2-95E37852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09C9-DCDE-4283-73A2-1FA82D912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F032F-13F6-465C-08DD-8357C9119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12F85-0FF5-409D-9AC0-EA32857B099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2DF4-9605-96AC-65E4-0172E573C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3E48-B6ED-9915-83C8-65B4C731B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A286AC-E0C9-473F-A57C-252FCDC4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4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ocumentation.docx" TargetMode="External"/><Relationship Id="rId2" Type="http://schemas.openxmlformats.org/officeDocument/2006/relationships/hyperlink" Target="https://github.com/SainathChettupally/MFDS_EXAM_3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AME_PLAY.m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lls And Cows Android Puzzle Game Made With Unity And Published On Google  Play Market">
            <a:extLst>
              <a:ext uri="{FF2B5EF4-FFF2-40B4-BE49-F238E27FC236}">
                <a16:creationId xmlns:a16="http://schemas.microsoft.com/office/drawing/2014/main" id="{4B89EB46-BC39-2F0C-982D-26900502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-7944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B9F52-DEA0-F664-C9B1-7A83EBA12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714" y="-1393582"/>
            <a:ext cx="10232571" cy="34869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Bulls and Cows game with Entropy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BF32D-4962-5609-A794-027E655CF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4303" y="5409707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SAINATH CHETTUPALLY</a:t>
            </a:r>
            <a:br>
              <a:rPr lang="en-US" b="1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Department of Applied Data Science, College of Engineering, University of Florida, FL</a:t>
            </a:r>
          </a:p>
        </p:txBody>
      </p:sp>
    </p:spTree>
    <p:extLst>
      <p:ext uri="{BB962C8B-B14F-4D97-AF65-F5344CB8AC3E}">
        <p14:creationId xmlns:p14="http://schemas.microsoft.com/office/powerpoint/2010/main" val="3989097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4D555-E2A6-79CA-32F1-7C1A73C9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Real-World Applications of Entropy and Information Gain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BD32-220B-986F-DC7C-10C5566C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230" y="1825625"/>
            <a:ext cx="10179570" cy="4083434"/>
          </a:xfrm>
        </p:spPr>
        <p:txBody>
          <a:bodyPr>
            <a:normAutofit/>
          </a:bodyPr>
          <a:lstStyle/>
          <a:p>
            <a:r>
              <a:rPr lang="en-US" b="1" dirty="0"/>
              <a:t>Machine Learning</a:t>
            </a:r>
            <a:r>
              <a:rPr lang="en-US" dirty="0"/>
              <a:t>: Information gain is used in decision tree algorithms (like ID3 and C4.5). It helps select the best feature to split the data, reducing uncertainty.</a:t>
            </a:r>
          </a:p>
          <a:p>
            <a:r>
              <a:rPr lang="en-US" b="1" dirty="0"/>
              <a:t>Data Science</a:t>
            </a:r>
            <a:r>
              <a:rPr lang="en-US" dirty="0"/>
              <a:t>: Entropy is used to measure the diversity of datasets. For example, in clustering, entropy can help evaluate the "mixedness" of a cluster of data points.</a:t>
            </a:r>
          </a:p>
          <a:p>
            <a:r>
              <a:rPr lang="en-US" b="1" dirty="0"/>
              <a:t>Cryptography</a:t>
            </a:r>
            <a:r>
              <a:rPr lang="en-US" dirty="0"/>
              <a:t>: Entropy is used to measure the randomness in cryptographic keys and ensure they are unpredictable.</a:t>
            </a:r>
          </a:p>
        </p:txBody>
      </p:sp>
    </p:spTree>
    <p:extLst>
      <p:ext uri="{BB962C8B-B14F-4D97-AF65-F5344CB8AC3E}">
        <p14:creationId xmlns:p14="http://schemas.microsoft.com/office/powerpoint/2010/main" val="80265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3CCAA4-6827-FD2C-0682-947CEE5F2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D0B8E-488F-C2EE-6A38-A2E9E931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Code, Documentation, and Demo Video Links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7A3E-F0F7-9834-5985-494CF5C2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29" y="1881501"/>
            <a:ext cx="6085060" cy="4879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1.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GitHub Repository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Link to Code on GitHub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link will take you to the GitHub repository where the </a:t>
            </a:r>
            <a:r>
              <a:rPr lang="en-US" sz="1600" b="1" dirty="0"/>
              <a:t>Bulls and Cows game code</a:t>
            </a:r>
            <a:r>
              <a:rPr lang="en-US" sz="1600" dirty="0"/>
              <a:t> is hosted. You can view, clone, and contribute to the code.</a:t>
            </a:r>
          </a:p>
          <a:p>
            <a:pPr marL="0" indent="0">
              <a:buNone/>
            </a:pPr>
            <a:r>
              <a:rPr lang="en-US" sz="1600" b="1" dirty="0"/>
              <a:t>2. Code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Documentation PDF</a:t>
            </a:r>
            <a:r>
              <a:rPr lang="en-US" sz="1600" dirty="0"/>
              <a:t>: </a:t>
            </a:r>
            <a:r>
              <a:rPr lang="en-US" sz="1600" dirty="0">
                <a:hlinkClick r:id="rId3" action="ppaction://hlinkfile"/>
              </a:rPr>
              <a:t>Link to Code Documentation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a detailed </a:t>
            </a:r>
            <a:r>
              <a:rPr lang="en-US" sz="1600" b="1" dirty="0"/>
              <a:t>PDF</a:t>
            </a:r>
            <a:r>
              <a:rPr lang="en-US" sz="1600" dirty="0"/>
              <a:t> containing comments, explanations, and documentation on how the code works, including functions, entropy calculation, and information gain.</a:t>
            </a:r>
          </a:p>
          <a:p>
            <a:pPr marL="0" indent="0">
              <a:buNone/>
            </a:pPr>
            <a:r>
              <a:rPr lang="en-US" sz="1600" b="1" dirty="0"/>
              <a:t>3. Demo Video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Demo Video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Link to Demo Video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link will lead to the </a:t>
            </a:r>
            <a:r>
              <a:rPr lang="en-US" sz="1600" b="1" dirty="0"/>
              <a:t>8 min demo video</a:t>
            </a:r>
            <a:r>
              <a:rPr lang="en-US" sz="1600" dirty="0"/>
              <a:t> where I demonstrate how the </a:t>
            </a:r>
            <a:r>
              <a:rPr lang="en-US" sz="1600" b="1" dirty="0"/>
              <a:t>Bulls and Cows game</a:t>
            </a:r>
            <a:r>
              <a:rPr lang="en-US" sz="1600" dirty="0"/>
              <a:t> works, how entropy and information gain are calculated, and how the game reduces uncertainty over time.</a:t>
            </a:r>
          </a:p>
          <a:p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5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6" name="Picture 2" descr="Thank You Math Themed Thank You Cards BULK Geek Thank You Cards Maths Thank  You Cards - Etsy">
            <a:extLst>
              <a:ext uri="{FF2B5EF4-FFF2-40B4-BE49-F238E27FC236}">
                <a16:creationId xmlns:a16="http://schemas.microsoft.com/office/drawing/2014/main" id="{84B0DF52-3461-DF34-D55F-D24FB47FC9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3" b="1567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20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E9925-A38F-DC57-F626-06D61839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16" y="263751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78CC-9E31-7669-8EEB-C7DE5076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8" y="1589314"/>
            <a:ext cx="5970304" cy="458764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Bulls and Cows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classic number-guessing game where the player must guess a secret 4-digit number.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twist?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each guess, the game tells you how many digits are in the correct position (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bulls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how many digits are in the wrong position but still part of the secret number (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cows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Guess a Number - Bulls &amp; Cows - Apps on Google Play">
            <a:extLst>
              <a:ext uri="{FF2B5EF4-FFF2-40B4-BE49-F238E27FC236}">
                <a16:creationId xmlns:a16="http://schemas.microsoft.com/office/drawing/2014/main" id="{C3A7D074-48DA-1527-D1F3-C75AD5A25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2" r="21308" b="-1"/>
          <a:stretch/>
        </p:blipFill>
        <p:spPr bwMode="auto">
          <a:xfrm>
            <a:off x="6356746" y="814637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F38D6-3B90-38BB-4A40-22B4BFAA8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56" y="4062334"/>
            <a:ext cx="5747406" cy="25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2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1AA13B58-A58F-3DFF-5199-F6AEB451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0ABE7F-8362-EEC7-EFA3-4C477DB6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WHAT IS ENTROPY AND INFORMATION GAIN?</a:t>
            </a:r>
          </a:p>
        </p:txBody>
      </p:sp>
    </p:spTree>
    <p:extLst>
      <p:ext uri="{BB962C8B-B14F-4D97-AF65-F5344CB8AC3E}">
        <p14:creationId xmlns:p14="http://schemas.microsoft.com/office/powerpoint/2010/main" val="353398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0BA5-9573-D9AE-D4AF-081B64A8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Calculating Entropy and Information Gain in the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F015C1-FB12-F7B4-5713-369FB89E6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859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53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09A67-CE0A-A3D5-5468-2398D6B03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9E06BB-4D02-B9ED-60E5-2A8DEEEAF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90267"/>
              </p:ext>
            </p:extLst>
          </p:nvPr>
        </p:nvGraphicFramePr>
        <p:xfrm>
          <a:off x="706120" y="102433"/>
          <a:ext cx="10642600" cy="645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E47CC7B-7D5F-E7C0-07C7-85DCFAFA2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160" y="5998783"/>
            <a:ext cx="2467319" cy="666843"/>
          </a:xfrm>
          <a:prstGeom prst="rect">
            <a:avLst/>
          </a:prstGeom>
        </p:spPr>
      </p:pic>
      <p:pic>
        <p:nvPicPr>
          <p:cNvPr id="2" name="Picture 1" descr="A black background with numbers and symbols&#10;&#10;Description automatically generated">
            <a:extLst>
              <a:ext uri="{FF2B5EF4-FFF2-40B4-BE49-F238E27FC236}">
                <a16:creationId xmlns:a16="http://schemas.microsoft.com/office/drawing/2014/main" id="{F04E6346-6A7B-DC8D-041A-70F90177A3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97" y="2031442"/>
            <a:ext cx="4016230" cy="129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EC5FA-745D-A26C-0679-E6019AFA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Entropy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Calculation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A64D7-F916-DFEF-ACE5-5CC70D194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2156" y="-1"/>
                <a:ext cx="7007903" cy="6730585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Remaining Possibilities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After each guess, the game filters out impossible numbers based on the bulls and cows feedback, reducing the set of possible secret numbers.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nn-NO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Formula For Entropy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nn-NO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Entropy is usually calculated using the Shannon entropy formula:</a:t>
                </a:r>
                <a:r>
                  <a:rPr lang="nn-NO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 </a:t>
                </a:r>
              </a:p>
              <a:p>
                <a:pPr marL="0" indent="0" algn="ctr">
                  <a:lnSpc>
                    <a:spcPct val="160000"/>
                  </a:lnSpc>
                  <a:buNone/>
                </a:pPr>
                <a:endParaRPr lang="en-US" sz="1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Where: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is the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each remaining possibility.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The sum goes over all possible remaining outcomes.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Step 3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Entropy is adjusted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based on the bulls and cows feedback:</a:t>
                </a:r>
              </a:p>
              <a:p>
                <a:pPr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Higher bulls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(correct digits in correct positions) = Less uncertainty, leading to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lower entropy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Higher cows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(correct digits but wrong positions) = Some reduction in uncertainty, but not as much as bulls, leading to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slower decrease in entropy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60000"/>
                  </a:lnSpc>
                </a:pPr>
                <a:endParaRPr lang="en-US" sz="13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3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A64D7-F916-DFEF-ACE5-5CC70D194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2156" y="-1"/>
                <a:ext cx="7007903" cy="6730585"/>
              </a:xfrm>
              <a:blipFill>
                <a:blip r:embed="rId2"/>
                <a:stretch>
                  <a:fillRect l="-435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background with numbers and symbols&#10;&#10;Description automatically generated">
            <a:extLst>
              <a:ext uri="{FF2B5EF4-FFF2-40B4-BE49-F238E27FC236}">
                <a16:creationId xmlns:a16="http://schemas.microsoft.com/office/drawing/2014/main" id="{D053601D-CC64-2085-CC43-FACB1258E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49" y="1518077"/>
            <a:ext cx="5399450" cy="17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9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2B3C08-51B8-C9F2-F334-7EA466CF6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B5979-CFCE-C40A-F796-21267ED86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BF4C85-287B-AF3F-6837-F99A3BD4C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5D860-B841-44D4-7AF4-647885B5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Information Gain Calculation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DF6123F-19A4-AEE9-EE95-D0FD167F0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8738-EF1E-D50E-76CF-C7A31E94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760" y="693842"/>
            <a:ext cx="7879940" cy="59835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Gain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measures the reduction in uncertainty or entropy that results from knowing the outcome of an event (in this case, the player’s guess).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It’s a key concept in decision-making and is used to evaluate how much information we gain by making a particular decision.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 for Information Gain              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IG(X,Y)=H(X)−H(X∣Y)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Where: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H(X) is the entropy before  the guess and H(X|Y) is the        		entropy after the guess</a:t>
            </a:r>
            <a:b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It's Calculated in the 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Entropy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Before the guess, we calculate the entropy based on all possible numbers.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Remaining Entropy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After each guess, we calculate entropy again based on the filtered possibilities (remaining valid numbers).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Gain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difference between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entropy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remaining entropy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E8E2BE7-D5B7-909E-8846-6BFA98926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9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9581A-CD30-55AE-6452-AA098BD4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User Interface and Visualization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79A3C1-E985-00A4-195D-5A1AAFCE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9DE41-E328-C72F-7FDF-E8E3D8EC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946" y="210913"/>
            <a:ext cx="5143895" cy="193205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5BC0B-3441-A564-CF72-B079EB6A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5" y="2270382"/>
            <a:ext cx="10107986" cy="44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BD7B8-4006-797D-F28F-963979BF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Practical Application and Insights</a:t>
            </a: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F8D106A5-DAC8-7F99-11F7-59A113689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8C92-A0FE-1B36-4372-C54C92BA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 b="1">
                <a:solidFill>
                  <a:schemeClr val="tx2"/>
                </a:solidFill>
              </a:rPr>
              <a:t>Why Should Players Care About Entropy?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Players can use entropy and information gain to adjust their guessing strategy: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High entropy means there’s a lot of uncertainty and many possibilities. Players need to make a guess that maximizes information gain (e.g., guess a number that will eliminate a large portion of possibilities).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Low entropy means fewer possibilities are left, and the player is closer to guessing the secret number.</a:t>
            </a:r>
          </a:p>
          <a:p>
            <a:pPr marL="457200" lvl="1" indent="0">
              <a:buNone/>
            </a:pPr>
            <a:endParaRPr lang="en-US" sz="13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300" b="1">
                <a:solidFill>
                  <a:schemeClr val="tx2"/>
                </a:solidFill>
              </a:rPr>
              <a:t>Optimizing Guesses Using Entropy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A more optimal guessing strategy involves selecting guesses that minimize entropy. This is akin to maximizing information gain by choosing numbers that will split the remaining possibilities in a way that reduces uncertainty the most.</a:t>
            </a:r>
          </a:p>
          <a:p>
            <a:endParaRPr lang="en-US" sz="13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73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3AC68B-E760-449F-A239-438F2A62A2E9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1063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Cambria Math</vt:lpstr>
      <vt:lpstr>Wingdings</vt:lpstr>
      <vt:lpstr>Office Theme</vt:lpstr>
      <vt:lpstr>Bulls and Cows game with Entropy</vt:lpstr>
      <vt:lpstr>Introduction</vt:lpstr>
      <vt:lpstr>WHAT IS ENTROPY AND INFORMATION GAIN?</vt:lpstr>
      <vt:lpstr>Calculating Entropy and Information Gain in the Code</vt:lpstr>
      <vt:lpstr>PowerPoint Presentation</vt:lpstr>
      <vt:lpstr>Entropy  Calculation </vt:lpstr>
      <vt:lpstr>Information Gain Calculation </vt:lpstr>
      <vt:lpstr>User Interface and Visualization</vt:lpstr>
      <vt:lpstr>Practical Application and Insights</vt:lpstr>
      <vt:lpstr>Real-World Applications of Entropy and Information Gain</vt:lpstr>
      <vt:lpstr>Code, Documentation, and Demo Video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Sainath Chettupally</dc:creator>
  <cp:lastModifiedBy>Sainath Chettupally</cp:lastModifiedBy>
  <cp:revision>2</cp:revision>
  <dcterms:created xsi:type="dcterms:W3CDTF">2024-12-01T15:05:19Z</dcterms:created>
  <dcterms:modified xsi:type="dcterms:W3CDTF">2024-12-02T02:25:49Z</dcterms:modified>
</cp:coreProperties>
</file>