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69" r:id="rId2"/>
    <p:sldId id="258" r:id="rId3"/>
    <p:sldId id="266" r:id="rId4"/>
    <p:sldId id="267" r:id="rId5"/>
    <p:sldId id="268" r:id="rId6"/>
    <p:sldId id="259" r:id="rId7"/>
    <p:sldId id="260" r:id="rId8"/>
    <p:sldId id="262" r:id="rId9"/>
    <p:sldId id="271" r:id="rId10"/>
    <p:sldId id="264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nee Sen Gupta" userId="784048c93a133cab" providerId="LiveId" clId="{32DC5662-3799-4076-AFC2-6DC55C7D19F2}"/>
    <pc:docChg chg="modSld">
      <pc:chgData name="Sainee Sen Gupta" userId="784048c93a133cab" providerId="LiveId" clId="{32DC5662-3799-4076-AFC2-6DC55C7D19F2}" dt="2022-06-06T15:06:38.362" v="1" actId="1076"/>
      <pc:docMkLst>
        <pc:docMk/>
      </pc:docMkLst>
      <pc:sldChg chg="modSp mod">
        <pc:chgData name="Sainee Sen Gupta" userId="784048c93a133cab" providerId="LiveId" clId="{32DC5662-3799-4076-AFC2-6DC55C7D19F2}" dt="2022-06-06T15:06:38.362" v="1" actId="1076"/>
        <pc:sldMkLst>
          <pc:docMk/>
          <pc:sldMk cId="1826249070" sldId="271"/>
        </pc:sldMkLst>
        <pc:picChg chg="mod">
          <ac:chgData name="Sainee Sen Gupta" userId="784048c93a133cab" providerId="LiveId" clId="{32DC5662-3799-4076-AFC2-6DC55C7D19F2}" dt="2022-06-06T15:06:38.362" v="1" actId="1076"/>
          <ac:picMkLst>
            <pc:docMk/>
            <pc:sldMk cId="1826249070" sldId="271"/>
            <ac:picMk id="6" creationId="{09BDD901-C9DD-5CFE-E46A-F95E23ACDC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EBE3-FD19-E482-6DA3-BA229D1C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77E4F-2402-9049-B8F3-8ACD8AA86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OpenSans"/>
              </a:rPr>
              <a:t>Data Science is the process and method for extracting knowledge and insights from large volumes of disparate data. </a:t>
            </a:r>
          </a:p>
          <a:p>
            <a:pPr algn="l"/>
            <a:r>
              <a:rPr lang="en-US" b="0" i="0" dirty="0">
                <a:effectLst/>
                <a:latin typeface="OpenSans"/>
              </a:rPr>
              <a:t>It's an interdisciplinary field involving mathematics, statistical analysis, data visualization, machine learning, and more. </a:t>
            </a:r>
          </a:p>
          <a:p>
            <a:pPr algn="l"/>
            <a:r>
              <a:rPr lang="en-US" b="0" i="0" dirty="0">
                <a:effectLst/>
                <a:latin typeface="OpenSans"/>
              </a:rPr>
              <a:t>It's what makes it possible for us to appropriate information, see patterns, find meaning from large volumes of data and use it to make decisions that drive business. </a:t>
            </a:r>
          </a:p>
          <a:p>
            <a:pPr algn="l"/>
            <a:r>
              <a:rPr lang="en-US" b="0" i="0" dirty="0">
                <a:effectLst/>
                <a:latin typeface="OpenSans"/>
              </a:rPr>
              <a:t>Data Science can use many of the AI techniques to derive insight from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49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0B63-F9AF-7269-76C7-5FC18E15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classification &amp; regression: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7B15C-FB5B-2EC8-2F28-CADADD7A8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Regression: Price of house.</a:t>
            </a:r>
          </a:p>
          <a:p>
            <a:r>
              <a:rPr lang="en-US" dirty="0"/>
              <a:t>Classification: Will it be cold or hot tomorrow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33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F0E0-087A-AB7A-F0F6-FDC9FAFC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regression:</a:t>
            </a:r>
            <a:endParaRPr lang="en-IN" dirty="0"/>
          </a:p>
        </p:txBody>
      </p:sp>
      <p:pic>
        <p:nvPicPr>
          <p:cNvPr id="4098" name="Picture 2" descr="Intro to Linear Regression — Machine Learning 101 | by Martin Tin |  DataDrivenInvestor">
            <a:extLst>
              <a:ext uri="{FF2B5EF4-FFF2-40B4-BE49-F238E27FC236}">
                <a16:creationId xmlns:a16="http://schemas.microsoft.com/office/drawing/2014/main" id="{99B1B0D2-9693-5482-D711-9C4063CD57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924049"/>
            <a:ext cx="93440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70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83" y="657225"/>
            <a:ext cx="10058400" cy="5248275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Supervised ML</a:t>
            </a:r>
            <a:r>
              <a:rPr lang="en-US" sz="4800" i="1" dirty="0">
                <a:solidFill>
                  <a:srgbClr val="FFFFFF"/>
                </a:solidFill>
                <a:sym typeface="Wingdings" panose="05000000000000000000" pitchFamily="2" charset="2"/>
              </a:rPr>
              <a:t>(Input and Output)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1)Classification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2) Regression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Unsupervised ML(Input)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551" y="3651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Types of ml: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8C0F-E730-8EB7-18C9-BD9C8D80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 Unsupervised</a:t>
            </a:r>
            <a:endParaRPr lang="en-IN" dirty="0"/>
          </a:p>
        </p:txBody>
      </p:sp>
      <p:pic>
        <p:nvPicPr>
          <p:cNvPr id="1026" name="Picture 2" descr="Supervised vs Unsupervised Learning - Javatpoint">
            <a:extLst>
              <a:ext uri="{FF2B5EF4-FFF2-40B4-BE49-F238E27FC236}">
                <a16:creationId xmlns:a16="http://schemas.microsoft.com/office/drawing/2014/main" id="{FA9C8DD6-8E68-29AC-6E01-50D31D7E0E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885949"/>
            <a:ext cx="81915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55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3341-F6D5-A766-D7EA-E2062230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53122A-C0E4-4674-9A77-D90D34A3BA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6603"/>
            <a:ext cx="10668000" cy="553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6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73AD-4387-BB84-BED2-FC12212B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3BC27E-6B85-6B90-CC9C-6D255A992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574" y="286603"/>
            <a:ext cx="10365105" cy="558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3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AE9D-CF1F-CA40-1579-F57E30AA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ML: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0934-8B9C-E984-491C-0D6988141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Supervised ML problem, we have features and target column.</a:t>
            </a:r>
          </a:p>
          <a:p>
            <a:r>
              <a:rPr lang="en-US" dirty="0"/>
              <a:t>Features are INPUT.</a:t>
            </a:r>
          </a:p>
          <a:p>
            <a:r>
              <a:rPr lang="en-US" dirty="0"/>
              <a:t>Targets are OUTPUT.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51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087D-82DD-C80A-B0AD-B907EA23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Classification: We classify input data into given classes.</a:t>
            </a:r>
            <a:endParaRPr lang="en-IN" dirty="0"/>
          </a:p>
        </p:txBody>
      </p:sp>
      <p:pic>
        <p:nvPicPr>
          <p:cNvPr id="5124" name="Picture 4" descr="lstm - Machine learning Classification model for binary input and output  data - Data Science Stack Exchange">
            <a:extLst>
              <a:ext uri="{FF2B5EF4-FFF2-40B4-BE49-F238E27FC236}">
                <a16:creationId xmlns:a16="http://schemas.microsoft.com/office/drawing/2014/main" id="{D57D184F-C94C-2F8B-16BF-BDFAC134A8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2085975"/>
            <a:ext cx="8020049" cy="314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2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ED18-B6AC-873A-A9E3-4477B453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3DE3-738D-A9B2-C920-AF3EC4CB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try to predict a continuous value.</a:t>
            </a:r>
          </a:p>
          <a:p>
            <a:r>
              <a:rPr lang="en-US" dirty="0"/>
              <a:t>We build linear relationship between input variables.</a:t>
            </a:r>
          </a:p>
          <a:p>
            <a:r>
              <a:rPr lang="en-US" dirty="0" err="1"/>
              <a:t>Eg</a:t>
            </a:r>
            <a:r>
              <a:rPr lang="en-US" dirty="0"/>
              <a:t>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27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15FE-D466-295A-CF25-8EF00012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BDD901-C9DD-5CFE-E46A-F95E23ACD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187" y="1737360"/>
            <a:ext cx="8124825" cy="4339590"/>
          </a:xfrm>
          <a:prstGeom prst="rect">
            <a:avLst/>
          </a:prstGeom>
        </p:spPr>
      </p:pic>
      <p:sp>
        <p:nvSpPr>
          <p:cNvPr id="5" name="AutoShape 4" descr="A simulated dataset of 100 observations from a multiple linear... |  Download Scientific Diagram">
            <a:extLst>
              <a:ext uri="{FF2B5EF4-FFF2-40B4-BE49-F238E27FC236}">
                <a16:creationId xmlns:a16="http://schemas.microsoft.com/office/drawing/2014/main" id="{C7807AEF-956A-966F-0970-A62A208D04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24907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{81FA5523-580D-4E27-A595-ECA56200C75F}tf56160789_win32</Template>
  <TotalTime>186</TotalTime>
  <Words>196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OpenSans</vt:lpstr>
      <vt:lpstr>1_RetrospectVTI</vt:lpstr>
      <vt:lpstr>Data Science:</vt:lpstr>
      <vt:lpstr>Supervised ML(Input and Output) 1)Classification 2) Regression Unsupervised ML(Input) Clustering</vt:lpstr>
      <vt:lpstr>Supervised vs Unsupervised</vt:lpstr>
      <vt:lpstr>PowerPoint Presentation</vt:lpstr>
      <vt:lpstr>PowerPoint Presentation</vt:lpstr>
      <vt:lpstr>Supervised ML:</vt:lpstr>
      <vt:lpstr>Classification: We classify input data into given classes.</vt:lpstr>
      <vt:lpstr>Regression:</vt:lpstr>
      <vt:lpstr>Regression:</vt:lpstr>
      <vt:lpstr>Difference between classification &amp; regression:</vt:lpstr>
      <vt:lpstr>Linear regression: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Science:</dc:title>
  <dc:creator>Sainee Sen Gupta</dc:creator>
  <cp:lastModifiedBy>Sainee Sen Gupta</cp:lastModifiedBy>
  <cp:revision>2</cp:revision>
  <dcterms:created xsi:type="dcterms:W3CDTF">2022-06-05T13:11:33Z</dcterms:created>
  <dcterms:modified xsi:type="dcterms:W3CDTF">2022-06-06T15:34:11Z</dcterms:modified>
</cp:coreProperties>
</file>