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4" r:id="rId6"/>
    <p:sldId id="268" r:id="rId7"/>
    <p:sldId id="265" r:id="rId8"/>
    <p:sldId id="269" r:id="rId9"/>
    <p:sldId id="272" r:id="rId10"/>
    <p:sldId id="263" r:id="rId11"/>
    <p:sldId id="266" r:id="rId12"/>
    <p:sldId id="270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255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05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03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0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820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1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700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70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23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53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E9AC4-D0B8-4DA9-A0C2-46D15BD4A418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98B4D-0DF4-4D85-88C6-73D6924B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877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47411" y="844061"/>
            <a:ext cx="10497178" cy="108831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Intelligence Dashboard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40168" y="5651901"/>
            <a:ext cx="2766646" cy="76899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 </a:t>
            </a:r>
          </a:p>
          <a:p>
            <a:pPr algn="l"/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Bimal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Kumar Saini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405094" y="2464340"/>
            <a:ext cx="9144000" cy="7689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 cycle analysis from hiring to resignation  | Power BI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569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Decrease overtime for employee who is in  travel frequently category.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job and environment satisfaction score.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work life balance score.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Improve income whose performance is high in job level 1.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Promote employee whose performance score is better.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Treat equally with gender demographic.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motivate sessions.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teamwork events or projects and provide rewards.</a:t>
            </a: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5221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can predict attrition early by analyzing job role and level, different satisfaction score, income, overtime. 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employee is at high risk having promotion pending from many years, poor work life balance.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Dashboard helps HR to reduce attrition rate and tells who can leave the company.</a:t>
            </a:r>
          </a:p>
          <a:p>
            <a:pPr mar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4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618" y="2461780"/>
            <a:ext cx="6005946" cy="132556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  Query  ?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87405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1618" y="2461780"/>
            <a:ext cx="6005946" cy="1325563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!!!</a:t>
            </a:r>
            <a:endParaRPr lang="en-US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604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055" y="97270"/>
            <a:ext cx="10515600" cy="1325563"/>
          </a:xfrm>
        </p:spPr>
        <p:txBody>
          <a:bodyPr>
            <a:noAutofit/>
          </a:bodyPr>
          <a:lstStyle/>
          <a:p>
            <a:r>
              <a:rPr 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HR department want to understand an employee’s full journey to reduce attrition and improve talent retention and manager effectiveness.</a:t>
            </a: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risk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ttrition combination.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 variables affect attrition and age relation with them.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of employee by job involvement and training time.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by department wise income.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 by current pay, job level and high tenure employees.</a:t>
            </a:r>
          </a:p>
          <a:p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by department and overtime.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79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Our Solutions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579418"/>
            <a:ext cx="10725727" cy="5126182"/>
          </a:xfrm>
        </p:spPr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attrition combinations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Provide them less travel and no force to overtime.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reasons to leave</a:t>
            </a:r>
          </a:p>
          <a:p>
            <a:pPr marL="0" lvl="0" indent="0">
              <a:buNone/>
            </a:pP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 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better job and environment score, improve in promotion, pay fairly and control in overtime hours. Need to treat better with middle age employee.</a:t>
            </a:r>
          </a:p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by job involvement and  training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the quality of training not the time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Salary differences by demographic group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unfair income and salary hike by demographic group</a:t>
            </a:r>
            <a:r>
              <a:rPr lang="en-US" sz="20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 by current pay, job level and high tenure employees.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better promotion for good performer employee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2000" dirty="0"/>
          </a:p>
          <a:p>
            <a:pPr lvl="0"/>
            <a:r>
              <a:rPr lang="en-US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by department and overtime.</a:t>
            </a:r>
          </a:p>
          <a:p>
            <a:pPr marL="0" lvl="0" indent="0">
              <a:buNone/>
            </a:pPr>
            <a:r>
              <a:rPr lang="en-US" sz="2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 unfair income and salary hike by demographic group.</a:t>
            </a: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0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98113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Approach and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ethodolgy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Attrition Intelligence worksheet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Analyze the data types, find nulls if any, use feature engineering and create columns brackets of age, working years and promotion, combine demographic group, employee leaving chance.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hierarchical dropdown, analyze attrition over age, income, demographic group, different score, work life balance, create data analysis expression like attrition rate, department wise income, share of high tenure.</a:t>
            </a:r>
          </a:p>
          <a:p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some influential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are job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overtime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job and environment  satisfaction score,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romotion, income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633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64" y="337416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6600" y="1567007"/>
            <a:ext cx="10515600" cy="5101648"/>
          </a:xfrm>
        </p:spPr>
        <p:txBody>
          <a:bodyPr>
            <a:normAutofit fontScale="70000" lnSpcReduction="20000"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Attrition factors</a:t>
            </a:r>
          </a:p>
          <a:p>
            <a:pPr marL="0" indent="0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Sales department – For job level 1 attrition rate is 42 and overall 105 attrition rate.</a:t>
            </a:r>
          </a:p>
          <a:p>
            <a:pPr marL="0" indent="0"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Overtime and frequently travel – Attrition rate of 42.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Job and environment satisfaction score – High attrition risk </a:t>
            </a:r>
            <a:r>
              <a:rPr lang="en-US" sz="2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(&lt;=2).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Income – Employee income (&lt; department and job role wise) has high attrition risk.</a:t>
            </a:r>
          </a:p>
          <a:p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</a:t>
            </a:r>
          </a:p>
          <a:p>
            <a:pPr marL="0" lvl="0" indent="0">
              <a:buNone/>
            </a:pPr>
            <a:r>
              <a:rPr lang="en-US" sz="22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 age group (30-45) has high attrition.</a:t>
            </a:r>
            <a:endParaRPr lang="en-US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Single-Female has lowest income.</a:t>
            </a:r>
            <a:endParaRPr lang="en-US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en-US" sz="2200" dirty="0" smtClean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Promotions</a:t>
            </a:r>
          </a:p>
          <a:p>
            <a:pPr marL="0" lvl="0" indent="0">
              <a:buNone/>
            </a:pPr>
            <a:r>
              <a:rPr lang="en-US" sz="3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Job level 5 has highest promotion of 5.56 years.</a:t>
            </a:r>
          </a:p>
          <a:p>
            <a:pPr marL="0" lvl="0" indent="0">
              <a:buNone/>
            </a:pPr>
            <a:endParaRPr lang="en-US" sz="2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32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life balance score</a:t>
            </a: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For score 1 has high attrition rate of </a:t>
            </a:r>
            <a:r>
              <a:rPr lang="en-US" sz="2300" dirty="0" smtClean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31.25.</a:t>
            </a:r>
            <a:endParaRPr lang="en-US" sz="23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3569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8" y="1389084"/>
            <a:ext cx="10510287" cy="457754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1058" y="5966630"/>
            <a:ext cx="88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1.29 % of  total employees could have high chance to leave company.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828964" y="328180"/>
            <a:ext cx="10515600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and insights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8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944" y="912284"/>
            <a:ext cx="10462675" cy="5165243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0418" y="97271"/>
            <a:ext cx="5036127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and insights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072582" y="2909455"/>
            <a:ext cx="785091" cy="92363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349502" y="4313382"/>
            <a:ext cx="785091" cy="660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01058" y="5966630"/>
            <a:ext cx="9605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Single-Female has low salary hike of 12% and Male-Divorced has highest salary hike of  18%.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74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0418" y="97271"/>
            <a:ext cx="5036127" cy="1325563"/>
          </a:xfrm>
        </p:spPr>
        <p:txBody>
          <a:bodyPr/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Visuals and insights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411" y="1008736"/>
            <a:ext cx="4984862" cy="42790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1058" y="5966630"/>
            <a:ext cx="8884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poor work life balance , Sales department has highest attrition rate of 37.50.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79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90418" y="97271"/>
            <a:ext cx="5036127" cy="1325563"/>
          </a:xfrm>
        </p:spPr>
        <p:txBody>
          <a:bodyPr/>
          <a:lstStyle/>
          <a:p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Visual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070" y="1131349"/>
            <a:ext cx="11584712" cy="5420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92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610</Words>
  <Application>Microsoft Office PowerPoint</Application>
  <PresentationFormat>Widescreen</PresentationFormat>
  <Paragraphs>72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Attrition Intelligence Dashboard</vt:lpstr>
      <vt:lpstr>An HR department want to understand an employee’s full journey to reduce attrition and improve talent retention and manager effectiveness.</vt:lpstr>
      <vt:lpstr>Our Solutions</vt:lpstr>
      <vt:lpstr>Approach and Methodolgy</vt:lpstr>
      <vt:lpstr>Key Findings</vt:lpstr>
      <vt:lpstr>Visuals and insights</vt:lpstr>
      <vt:lpstr>Visuals and insights</vt:lpstr>
      <vt:lpstr>Visuals and insights</vt:lpstr>
      <vt:lpstr>DashBoard Visual</vt:lpstr>
      <vt:lpstr>Recommendations</vt:lpstr>
      <vt:lpstr>Conclusion</vt:lpstr>
      <vt:lpstr>Any   Query  ?</vt:lpstr>
      <vt:lpstr>Thank You !!!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Attrition Intelligence Dashboard</dc:title>
  <dc:creator>Microsoft account</dc:creator>
  <cp:lastModifiedBy>Microsoft account</cp:lastModifiedBy>
  <cp:revision>52</cp:revision>
  <dcterms:created xsi:type="dcterms:W3CDTF">2025-06-13T22:30:53Z</dcterms:created>
  <dcterms:modified xsi:type="dcterms:W3CDTF">2025-06-14T13:06:27Z</dcterms:modified>
</cp:coreProperties>
</file>