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6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05E8-2BC1-4F62-9BE7-0BB76C6C79FC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787D-AE50-4059-B7E6-635AA30CB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8" y="1122363"/>
            <a:ext cx="11314546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Social Media Ad Campaign Performance for Audience Engagement and ROI </a:t>
            </a:r>
          </a:p>
        </p:txBody>
      </p:sp>
    </p:spTree>
    <p:extLst>
      <p:ext uri="{BB962C8B-B14F-4D97-AF65-F5344CB8AC3E}">
        <p14:creationId xmlns:p14="http://schemas.microsoft.com/office/powerpoint/2010/main" val="93658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691" y="5018177"/>
            <a:ext cx="10815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Impressions, Clicks, and Spent are very strongly correlated 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nterest has very weak correlation with conversions and spending.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42" y="-1"/>
            <a:ext cx="6746241" cy="50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1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65" y="135370"/>
            <a:ext cx="8454165" cy="4122593"/>
          </a:xfrm>
        </p:spPr>
      </p:pic>
      <p:sp>
        <p:nvSpPr>
          <p:cNvPr id="5" name="Rectangle 4"/>
          <p:cNvSpPr/>
          <p:nvPr/>
        </p:nvSpPr>
        <p:spPr>
          <a:xfrm>
            <a:off x="961564" y="4186581"/>
            <a:ext cx="10934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16, 29, 10, and 15 interest drive the highest conversions. Within these top interests, males aged 30–34 stand out as the largest contributors.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30–34 male segment is the biggest driver of results. To maximize outcomes, businesses should focus budget on the top interests where younger and mid-age groups perform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" y="0"/>
            <a:ext cx="12192000" cy="6988098"/>
          </a:xfrm>
        </p:spPr>
      </p:pic>
    </p:spTree>
    <p:extLst>
      <p:ext uri="{BB962C8B-B14F-4D97-AF65-F5344CB8AC3E}">
        <p14:creationId xmlns:p14="http://schemas.microsoft.com/office/powerpoint/2010/main" val="389138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budget on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30–34 Males and Females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they deliver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conversions at the lowest CPA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investment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35–39 age group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they still perform reasonably well.</a:t>
            </a:r>
          </a:p>
          <a:p>
            <a:pPr lvl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or stop spending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45–49 segment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females, since ROI is negative here.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Strategy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916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Best ROI, stable low CPA, and strong conversions →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and expand budget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936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Balanced performance with sustainable CPA →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steady funding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1178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spend but poor ROI →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budget significantly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only keep for reach if optimized.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Creative &amp; Optimization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 with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CTR + high conversions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receive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budget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 with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CTR but low conversions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landing pages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audience alignment.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 with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CTR and low conversions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underperforming →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 them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Segments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ROI interests: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2, 7, 21, 31, 36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increase spend.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ROI interests: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22, 23, 25, 26, 29, 104, 109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cut spending.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High-spend but weak ROI interests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&amp; 29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targeting/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reinvesting.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Optimization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data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(daily/weekly) for deeper seasonality insights.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 exists between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Impressions, Clicks, and Spend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alone is weakly correlated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conversions → better audience refinement is needed.</a:t>
            </a:r>
          </a:p>
        </p:txBody>
      </p:sp>
    </p:spTree>
    <p:extLst>
      <p:ext uri="{BB962C8B-B14F-4D97-AF65-F5344CB8AC3E}">
        <p14:creationId xmlns:p14="http://schemas.microsoft.com/office/powerpoint/2010/main" val="318176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shows 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profitable strategy is reallocating budget toward 30–34 year-olds (both males and females)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campaigns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916 and 936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main drivers of ROI. Interest segments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7, 21, 31, and 36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receive higher investment due to strong cost efficiency.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reducing low-ROI campaigns (1178) and underperforming segments (22, 23, 25, etc.), advertisers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ROI while lowering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campaigns should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optimize landing pages, and capture time-based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refine performance further.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short: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down on 30–34 audiences + Campaigns 916 &amp; 936, cut waste on 1178 and weak interests, and improve creative strategy for long-term growth.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3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94" y="479280"/>
            <a:ext cx="6442738" cy="4351338"/>
          </a:xfrm>
        </p:spPr>
      </p:pic>
      <p:sp>
        <p:nvSpPr>
          <p:cNvPr id="6" name="TextBox 5"/>
          <p:cNvSpPr txBox="1"/>
          <p:nvPr/>
        </p:nvSpPr>
        <p:spPr>
          <a:xfrm>
            <a:off x="951346" y="5121592"/>
            <a:ext cx="884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1178 performed best in cost efficiency (CPA)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916 had the highest Conversion Rate but lower CPA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936 is balanced but weaker than others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57" y="365125"/>
            <a:ext cx="7954485" cy="3191320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60945" y="4184464"/>
            <a:ext cx="1011381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audience are 30–34 Males having highest conversions and lowest cost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audience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30–34 Females having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performance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audience are 35–39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priority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45–49 Females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CTR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most of your marketing budget on males and females of age 30s, because they give you the best results at the lowest cost. 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2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292" y="5567927"/>
            <a:ext cx="10023764" cy="1290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Top-performing ads are having high CTR and high conversions so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ocus more budget on them.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CTR but low conversions ads are may need better landing pages.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CTR and low conversions ads are underperforming and should be paused.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" y="2711698"/>
            <a:ext cx="11353800" cy="292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" y="21950"/>
            <a:ext cx="11111346" cy="28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1768553" cy="3874366"/>
          </a:xfrm>
        </p:spPr>
      </p:pic>
      <p:sp>
        <p:nvSpPr>
          <p:cNvPr id="5" name="Rectangle 4"/>
          <p:cNvSpPr/>
          <p:nvPr/>
        </p:nvSpPr>
        <p:spPr>
          <a:xfrm>
            <a:off x="1237674" y="4239491"/>
            <a:ext cx="1011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916 is very stable, keeping costs per acquisition (CPA) consistently low across time.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936 performs fairly well overall, but it has occasional cost spikes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1178, while capable of generating high conversions.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advertisers should focus  spending on 916.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126" y="3630553"/>
            <a:ext cx="9882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emales aged 30–34 are the strongest performing, generating the highest conversions and ROI, so they deserve a larger share of future budgets.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Males and females aged 35–39 also perform reasonably, so they can receive moderate investment.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lder groups 45–49 show negative ROI, meaning money spent here is less effective and should be reduced.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maximize ROI, more money should go to the younger high-performing segments.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6" y="458596"/>
            <a:ext cx="986927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8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3382"/>
            <a:ext cx="10420927" cy="226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916 gives the best ROI with low spend and strong conversion, so it should receive more budget in future.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Campaign 936 performs well, generating decent conversions at a sustainable CPA, so it can keep a healthy share of funding.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1178 consumes the largest budget but delivers very poor ROI , future spending here should be reduced.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uture budgets should be shifted toward high-ROI campaigns 916 and 936, cutting down on low-return campaigns 1178.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Uploaded image"/>
          <p:cNvSpPr>
            <a:spLocks noChangeAspect="1" noChangeArrowheads="1"/>
          </p:cNvSpPr>
          <p:nvPr/>
        </p:nvSpPr>
        <p:spPr bwMode="auto">
          <a:xfrm>
            <a:off x="386484" y="365125"/>
            <a:ext cx="4536498" cy="453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Upload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8687"/>
            <a:ext cx="102884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4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7" y="208108"/>
            <a:ext cx="10021555" cy="61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5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2" y="224511"/>
            <a:ext cx="6885084" cy="3432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53" y="3656878"/>
            <a:ext cx="6994236" cy="117305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1472" y="4919806"/>
            <a:ext cx="9469582" cy="167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interest 2, 7, 21, 31, and 36 deliver strong ROI with relatively low costs, making them the best for higher investment.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egments interest 22, 23, 25, 26, 29, 104, and 109 show negative ROI, they consume budget without giving back enough value, so spending here should be reduced.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igh-spend segments 16 and 29 generate a lot of conversions but have poor ROI, which suggests the strategy should be optimized rather than heavily funded.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5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834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Optimizing Social Media Ad Campaign Performance for Audience Engagement and ROI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Recommendations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2025-09-08T15:30:01Z</dcterms:created>
  <dcterms:modified xsi:type="dcterms:W3CDTF">2025-09-17T23:06:38Z</dcterms:modified>
</cp:coreProperties>
</file>