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2CAEA9B-BAEF-4676-BF88-71A03E4F224F}">
          <p14:sldIdLst>
            <p14:sldId id="256"/>
            <p14:sldId id="257"/>
          </p14:sldIdLst>
        </p14:section>
        <p14:section name="Untitled Section" id="{31B3B2C2-BA36-4E74-A219-FCD1E3656904}">
          <p14:sldIdLst>
            <p14:sldId id="258"/>
            <p14:sldId id="260"/>
            <p14:sldId id="259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1FDB1-FAA4-01AF-0680-8D4AA0555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922CC6-9181-0CDE-15E0-D63C245720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B70C6-09F8-9AAC-FEBC-FC1D96240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D1BD5-6114-455A-B59A-E74B1002AA31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1FAFA-D39A-71C5-E59E-073340281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0CD17-E5BE-86CE-DB3E-42C68FB06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B4C5-9B59-4086-8C80-E24FF9751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368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A9404-6CAA-A8CB-3AF8-1EBC6AAF4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B03107-6227-B273-3007-083EA4EB2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599E3-F275-E9FA-306F-E8569B7FC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D1BD5-6114-455A-B59A-E74B1002AA31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F4C49-5A72-C5CE-8A59-755B2F507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BBBD9-6F58-0573-40A2-E354B9061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B4C5-9B59-4086-8C80-E24FF9751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4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D7D0AB-D40C-8CD3-7343-29FF6B209D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3B2060-3EA2-3D5E-0935-72B669D3F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07D7B-852A-C21E-A3BB-2C7689568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D1BD5-6114-455A-B59A-E74B1002AA31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15E8E-CA24-C5A8-0AF6-89A3AD87D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A7885-425B-7571-71D9-716DACCE2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B4C5-9B59-4086-8C80-E24FF9751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38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1CE79-7C94-2838-AE33-8176F73DE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542A3-74FA-E625-73E5-41CEB1D6C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43808-C173-23A7-4866-2C5A1421D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D1BD5-6114-455A-B59A-E74B1002AA31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F708B-6DE1-ABF0-07BC-69731D179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4A4EC-9B02-3BFA-8302-33BD6083A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B4C5-9B59-4086-8C80-E24FF9751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55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61962-0D47-6480-7BEA-6B8D24533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37F76-4DBE-72CB-4CBA-8AB4F0E17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520A3-B40F-0D7C-0E4E-6022A7503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D1BD5-6114-455A-B59A-E74B1002AA31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1D154-828A-F00E-D923-AED89F205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E5BA5-9253-2B07-AD4D-074764AE0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B4C5-9B59-4086-8C80-E24FF9751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897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BFC65-D38A-2C80-D411-593992971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AC08E-52F0-435F-B516-1410D3A72F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07EF89-D030-4FB1-2BE4-CFC108EC8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7F9363-7CDA-F44E-FF80-91D85578A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D1BD5-6114-455A-B59A-E74B1002AA31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CBE108-4268-3D35-3E82-6D4AFA401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4E1C5-A062-E95F-EDC7-7327A4889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B4C5-9B59-4086-8C80-E24FF9751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278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55E45-D605-6DF1-657D-C6091620E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4E4DBB-CBF1-7BF1-C7B7-30D94652C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C7E5EE-F625-0C79-A40D-D2B25D8C5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E2E738-3908-B997-ACA1-2EF0349092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2DBED0-45E1-B9A6-9807-0C2E92613E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4528A2-E76B-9F33-2E8A-6F428D971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D1BD5-6114-455A-B59A-E74B1002AA31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B433F3-13D9-37DA-BB04-7D09BD5E6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A77A50-2E61-9396-8586-3B7E00478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B4C5-9B59-4086-8C80-E24FF9751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98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248CB-6C17-F38D-C556-9B301D295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118416-3C44-ED5D-A6A7-BA23C7555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D1BD5-6114-455A-B59A-E74B1002AA31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E2473D-3144-07E7-2BAB-B77537A1E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1F6257-8E57-863E-9741-AC7E1FEBB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B4C5-9B59-4086-8C80-E24FF9751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665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26773B-17A7-F042-D5FC-284F61732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D1BD5-6114-455A-B59A-E74B1002AA31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1A1897-F064-630E-81BC-AE793A928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362206-D37B-ADE8-5F87-5C1E33186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B4C5-9B59-4086-8C80-E24FF9751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96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EBF25-8860-7BBB-C06B-87F0F135B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13331-FA67-5DF2-46FE-7E188DCA0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903B3-7F51-A91F-A8D6-8B0037EFF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A8B41A-25AF-D8CA-6910-1088E2541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D1BD5-6114-455A-B59A-E74B1002AA31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84F83-6AE8-CE7E-E06D-03F8F6A4B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8E05D3-BB75-F26B-D6F3-6E189A98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B4C5-9B59-4086-8C80-E24FF9751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126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71E21-8AFD-070C-6A7E-4A3AF9B56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4A25BD-0AE6-3F70-D432-7B01A62C44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EF7677-3DAC-4A02-16B7-28D03B1428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9A1A64-04C1-1DDB-1D67-8C3D566AC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D1BD5-6114-455A-B59A-E74B1002AA31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BD889-F3E0-4E1E-5025-45BBFE7B2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D94097-11FC-DB9B-52EF-BC244C7CD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B4C5-9B59-4086-8C80-E24FF9751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082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E44DE7-7AF6-DA81-7021-DB71854C5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755E0C-94AA-29DC-4665-0FE7C215B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2D411-1A64-D587-D3C5-B8AE1CAC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D1BD5-6114-455A-B59A-E74B1002AA31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1F383-7B49-B012-ABCC-CFB46669D1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54811-3EA6-3509-9317-07A5F82C6D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2B4C5-9B59-4086-8C80-E24FF9751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327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0A7C3-6B86-14FB-9D5D-E4318DFD5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27038"/>
            <a:ext cx="9144000" cy="2132566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Nagarpalika</a:t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834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F80AD-C962-2F66-C658-2DDA999B6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Solutions to the challenges in Smart Nagarpalika setup</a:t>
            </a:r>
            <a:endParaRPr lang="en-US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6AEDD-834C-482E-D916-FE12E819E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2114"/>
            <a:ext cx="10515600" cy="4332792"/>
          </a:xfrm>
        </p:spPr>
        <p:txBody>
          <a:bodyPr>
            <a:normAutofit/>
          </a:bodyPr>
          <a:lstStyle/>
          <a:p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Investment in Infrastructure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Nagarpalikas can partner with private sector companies to invest in the necessary infrastructure. 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Funding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Nagarpalikas can explore alternative financing models, such as public-private partnerships, to finance smart initiatives.</a:t>
            </a:r>
          </a:p>
          <a:p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Public 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Awareness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Nagarpalikas can launch awareness campaigns to educate citizens about the benefits of smart initiatives. They can also leverage social media platforms to engage citizens and provide them with information.</a:t>
            </a:r>
          </a:p>
          <a:p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Security and Privacy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Nagarpalikas can implement robust data protection policies and ensure that citizens' data is secure. They can also establish a data governance framework to manage data collection, storage, and sharing.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Coordination and Synchronization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Nagarpalikas can establish a central coordinating body to oversee smart initiatives and ensure that departments are working together.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95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9A152-7F3D-8275-2B30-2EF1E3DA7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6C46E-AC78-6C1A-DD6C-8F222E60B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1963"/>
            <a:ext cx="10515600" cy="4625000"/>
          </a:xfrm>
        </p:spPr>
        <p:txBody>
          <a:bodyPr>
            <a:normAutofit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Despite these challenges, the Indian government remains committed to building smart cities and Smart Nagarpalika, and is taking steps to address the issues faced by cities.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But the major involvement that must be included for the successful implementation of Smart Cities is the involvement of the general public. </a:t>
            </a: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public’s involvement is what motivates and coordinates the smooth development of any place whether it be a rural, semi urban or an urban region. </a:t>
            </a: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Even in the context of India, the Indian public of the urban sector knows the importance of the implementation of Smart approaches in their day-to-day life and hence is why their degree of development is faster and rapid than any other nation in the world.</a:t>
            </a:r>
          </a:p>
        </p:txBody>
      </p:sp>
    </p:spTree>
    <p:extLst>
      <p:ext uri="{BB962C8B-B14F-4D97-AF65-F5344CB8AC3E}">
        <p14:creationId xmlns:p14="http://schemas.microsoft.com/office/powerpoint/2010/main" val="4249664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955B3-3A8E-7E74-8B0A-97B9A61A8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587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!!</a:t>
            </a:r>
          </a:p>
        </p:txBody>
      </p:sp>
    </p:spTree>
    <p:extLst>
      <p:ext uri="{BB962C8B-B14F-4D97-AF65-F5344CB8AC3E}">
        <p14:creationId xmlns:p14="http://schemas.microsoft.com/office/powerpoint/2010/main" val="500571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C837B-7D02-0999-B9CA-C49F0F4BB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Smart 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201CA-7157-6347-9469-3AD94E698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2906"/>
            <a:ext cx="10515600" cy="4857226"/>
          </a:xfrm>
        </p:spPr>
        <p:txBody>
          <a:bodyPr>
            <a:norm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smart city is an urban area that uses advanced technology and data-driven solutions to improve the quality of life of its citizens and enhance sustainability. 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 such as transportation, energy, communication, and public services are interconnected and automated to make cities more efficient, liveable, and sustainable.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goal of a smart city is to optimise city functions and promote economic growth while also improving the quality of life for citizens by using smart technologies and data analysis. 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 lies in how this technology is used rather than simply how much technology is available.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922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07C08-2A75-A7FB-2024-F29226023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of Smart 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C519D-0332-E20B-9CBF-7536C0948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6128"/>
            <a:ext cx="10515600" cy="5066747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Intelligent transportation systems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GB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manage traffic flow, optimize public transportation systems, and reduce congestion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Energy-efficient buildings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GB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reduce energy consumption and greenhouse gas emissions.</a:t>
            </a:r>
            <a:endParaRPr lang="en-GB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Smart grids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GB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manage energy distribution and consumption, reduce waste, and promote renewable energy sources.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Public safety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GB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use sensors, cameras, and data analysis to improve public safety and emergency response times.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Citizen engagement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GB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engage citizens in decision-making processes, improve access to information, and enhance communication between citizens and government.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424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F82D80-713B-DFDE-8335-74BAA03C1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476" y="242042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 Smart Nagarpalika?</a:t>
            </a:r>
          </a:p>
        </p:txBody>
      </p:sp>
    </p:spTree>
    <p:extLst>
      <p:ext uri="{BB962C8B-B14F-4D97-AF65-F5344CB8AC3E}">
        <p14:creationId xmlns:p14="http://schemas.microsoft.com/office/powerpoint/2010/main" val="3667139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9BF1F-2262-3865-619E-E5DEC1587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841B7-88A5-AE10-916E-B1EE1ABF6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 idea of smart city development in India which falls under the Municipal corporation/Municipality type of urban local bodies for the administration of urban areas.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goal of introduction of Smart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Nagarpalika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to implement the services in a more smart, efficient and citizen centric alternative and uplift the quality of life of the citizens.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National Smart Cities Mission is an urban renewal program by the Government of India with the mission to develop smart cities across the country, making them citizen friendly and sustainable.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0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3D407-9513-9E2C-90E4-EA1A58E02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22497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History and fiscal planning for the Smart City 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2C870-5CA7-D312-B164-798A08AE3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23621"/>
            <a:ext cx="10515600" cy="4633898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"100 Smart Cities Mission" was launched by Prime Minister Narendra Modi on 25 June 2015. </a:t>
            </a: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 total of ₹98,000 crore (NRs. 156,800 crore/NRs. 15.68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Kharab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was approved by the Indian Cabinet for the development of 100 smart cities and the rejuvenation of 500 others.</a:t>
            </a: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₹48,000 crore (NRs.76,800 crore) for the Smart Cities mission and a total funding of ₹50,000 crore (NRs. 80,000 crore) for the Atal Mission for Rejuvenation and Urban Transformation (AMRUT).</a:t>
            </a: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first batch of 20 cities was selected. </a:t>
            </a: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Known as 20 Lighthouse Cities in the first round of the All India City Challenge competition, they will be provided with central assistance of ₹200 crore (NRs. 320 crore) each during this financial year followed by ₹100 crore (NRs. 160 crore) per year during the next three years.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772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E1097-F210-A534-1C5B-ED90C8FE7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 Status of Smart Nagarpalika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88E81-74CA-7D87-3B76-347F683EA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progress of smart city development in India has been mixed.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cities like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Pune, Surat, and Bhubaneswar have made significant progress in implementing smart city solutions.</a:t>
            </a:r>
          </a:p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Some solution such as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intelligent transport systems, smart waste management, and digital governance are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smartly handled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out by the government.</a:t>
            </a:r>
          </a:p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Although m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any other cities have faced challenges such as delays in project implementation, lack of funding, and inadequate infrastructure.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COVID-19 pandemic made a huge impact on the progress of smart city development in India, with many projects being delayed due to budget constraints and disrupted supply chains.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426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01254-7824-7AA6-7892-2808235A5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Smart Nagarpalika/ Cities in India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33B99-4A08-4BD8-4C4D-DBF1EF179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20000"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Surat Nagarpalika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one of the smartest cities in India, and its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nagarpalika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has been instrumental in implementing various smart initiatives such as a city-wide Wi-Fi network, smart traffic management systems, and a citizen engagement platform.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Pune Nagarpalika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Pune has been a pioneer in smart city initiatives in India and its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nagarpalika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has implemented several projects such as intelligent traffic management systems, smart waste management, and public transportation.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Bhopal Nagarpalika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Bhopal has implemented several smart initiatives such as a smart street lighting system, intelligent traffic management system, and a city surveillance system.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Jaipur Nagarpalika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Jaipur has implemented several smart initiatives such as a smart parking system, city-wide Wi-Fi network, and a citizen engagement platform.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lphaLcParenR"/>
            </a:pP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Vishakhapatnam Nagarpalika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Vishakhapatnam has implemented several smart initiatives such as a smart water management system, a city-wide Wi-Fi network, and a citizen engagement platform.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388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676EA-1C0C-961F-BECB-5C2927A6C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339" y="365125"/>
            <a:ext cx="10850461" cy="1325563"/>
          </a:xfrm>
        </p:spPr>
        <p:txBody>
          <a:bodyPr>
            <a:normAutofit/>
          </a:bodyPr>
          <a:lstStyle/>
          <a:p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in implementation of Smart Nagarpalika in India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BCF13-07FE-F8F5-E9B8-8890471CB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1215"/>
            <a:ext cx="10515600" cy="4121660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Lack of Infrastructure</a:t>
            </a:r>
          </a:p>
          <a:p>
            <a:r>
              <a:rPr lang="en-US" dirty="0">
                <a:latin typeface="Times New Roman" panose="02020603050405020304" pitchFamily="18" charset="0"/>
              </a:rPr>
              <a:t>Lack of Funding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Lack of Awareness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Weak Data Security and Privacy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Lack of Coordination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35721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1049</Words>
  <Application>Microsoft Office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Smart Nagarpalika </vt:lpstr>
      <vt:lpstr>Introduction to Smart City</vt:lpstr>
      <vt:lpstr>Key Features of Smart City</vt:lpstr>
      <vt:lpstr>What is a Smart Nagarpalika?</vt:lpstr>
      <vt:lpstr>Introduction</vt:lpstr>
      <vt:lpstr>History and fiscal planning for the Smart City mission</vt:lpstr>
      <vt:lpstr>Present Status of Smart Nagarpalika</vt:lpstr>
      <vt:lpstr>Some Smart Nagarpalika/ Cities in India</vt:lpstr>
      <vt:lpstr>Challenges in implementation of Smart Nagarpalika in India</vt:lpstr>
      <vt:lpstr>Solutions to the challenges in Smart Nagarpalika setup</vt:lpstr>
      <vt:lpstr>Conclusion</vt:lpstr>
      <vt:lpstr>Thank You 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Nagarpalika</dc:title>
  <dc:creator>Saini Thapa Magar</dc:creator>
  <cp:lastModifiedBy>Saini Thapa Magar</cp:lastModifiedBy>
  <cp:revision>7</cp:revision>
  <dcterms:created xsi:type="dcterms:W3CDTF">2023-04-17T16:02:59Z</dcterms:created>
  <dcterms:modified xsi:type="dcterms:W3CDTF">2023-04-20T17:47:30Z</dcterms:modified>
</cp:coreProperties>
</file>