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Financial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Sainiaal </a:t>
            </a:r>
            <a:r>
              <a:rPr lang="en-US" sz="1600" dirty="0" err="1"/>
              <a:t>MUSTAFa</a:t>
            </a:r>
            <a:r>
              <a:rPr lang="en-US" sz="1600" dirty="0"/>
              <a:t> KHAN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Segments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44FA-1E45-41B6-E731-509B658D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39" t="55751" r="48485" b="3213"/>
          <a:stretch>
            <a:fillRect/>
          </a:stretch>
        </p:blipFill>
        <p:spPr>
          <a:xfrm>
            <a:off x="6312312" y="2070848"/>
            <a:ext cx="4984954" cy="3518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EE4615-C037-F72B-56E6-9B2A60CFD609}"/>
              </a:ext>
            </a:extLst>
          </p:cNvPr>
          <p:cNvSpPr txBox="1"/>
          <p:nvPr/>
        </p:nvSpPr>
        <p:spPr>
          <a:xfrm>
            <a:off x="1097280" y="2772697"/>
            <a:ext cx="4500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segment is the most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Enterprises generates next to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have potential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1A10-7F56-E26B-5C32-F2F0FF73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Trend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82F26-A99C-E4C4-53E4-CF6F4906F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052" t="54841" r="594" b="2773"/>
          <a:stretch>
            <a:fillRect/>
          </a:stretch>
        </p:blipFill>
        <p:spPr>
          <a:xfrm>
            <a:off x="3564055" y="2142313"/>
            <a:ext cx="8332076" cy="3719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45690-E2C2-908F-8A26-6E1508832AF6}"/>
              </a:ext>
            </a:extLst>
          </p:cNvPr>
          <p:cNvSpPr txBox="1"/>
          <p:nvPr/>
        </p:nvSpPr>
        <p:spPr>
          <a:xfrm>
            <a:off x="743319" y="2448232"/>
            <a:ext cx="261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generally peak in October and suddenly dips in November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9438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{7541D648-B137-4223-A107-D2747C86A3B2}tf22712842_win32</Template>
  <TotalTime>29</TotalTime>
  <Words>33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Custom</vt:lpstr>
      <vt:lpstr>Financial Report</vt:lpstr>
      <vt:lpstr>Segments</vt:lpstr>
      <vt:lpstr>Revenue 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sainiaal khan</dc:creator>
  <cp:lastModifiedBy>sainiaal khan</cp:lastModifiedBy>
  <cp:revision>1</cp:revision>
  <dcterms:created xsi:type="dcterms:W3CDTF">2025-06-27T08:09:10Z</dcterms:created>
  <dcterms:modified xsi:type="dcterms:W3CDTF">2025-06-27T08:38:38Z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