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AFAFA"/>
    <a:srgbClr val="EBEBEB"/>
    <a:srgbClr val="F9F9F9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10/05/2022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10/05/2022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92235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5/10/2022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hamedUnnisa?tab=repositories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github.com/AhamedUnnisa/Architecture-Diagram.git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452143" y="3177583"/>
            <a:ext cx="4348162" cy="2951342"/>
          </a:xfrm>
        </p:spPr>
        <p:txBody>
          <a:bodyPr/>
          <a:lstStyle/>
          <a:p>
            <a:pPr marL="171450" indent="-171450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en-US" sz="1200" b="1" dirty="0"/>
              <a:t>Online Recipe </a:t>
            </a:r>
            <a:r>
              <a:rPr lang="en-US" altLang="en-US" sz="1200" b="1" dirty="0" err="1"/>
              <a:t>Ingrediant</a:t>
            </a:r>
            <a:r>
              <a:rPr lang="en-US" altLang="en-US" sz="1200" b="1" dirty="0"/>
              <a:t> Management System :</a:t>
            </a:r>
          </a:p>
          <a:p>
            <a:pPr marL="171450" indent="-171450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IN" altLang="en-US" sz="1200" dirty="0"/>
              <a:t>Completed end to end case study of Online </a:t>
            </a:r>
            <a:r>
              <a:rPr lang="en-US" altLang="en-US" sz="1200" dirty="0"/>
              <a:t>Recipe </a:t>
            </a:r>
            <a:r>
              <a:rPr lang="en-US" altLang="en-US" sz="1200" dirty="0" err="1"/>
              <a:t>Ingrediant</a:t>
            </a:r>
            <a:r>
              <a:rPr lang="en-US" altLang="en-US" sz="1200" dirty="0"/>
              <a:t> </a:t>
            </a:r>
            <a:r>
              <a:rPr lang="en-IN" altLang="en-US" sz="1200" dirty="0"/>
              <a:t>management System along with Swagger. html, CSS </a:t>
            </a:r>
            <a:r>
              <a:rPr lang="en-US" altLang="en-US" sz="1200" dirty="0"/>
              <a:t>for user interface.</a:t>
            </a:r>
            <a:endParaRPr lang="en-US" altLang="nl-NL" sz="1200" b="1" dirty="0"/>
          </a:p>
          <a:p>
            <a:pPr marL="171450" indent="-171450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IN" altLang="nl-NL" sz="1200" b="1" dirty="0"/>
          </a:p>
          <a:p>
            <a:pPr marL="171450" indent="-171450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IN" altLang="nl-NL" sz="1200" dirty="0"/>
              <a:t>Completed Microsoft Azure Fundamentals Certificate </a:t>
            </a:r>
          </a:p>
          <a:p>
            <a:pPr marL="171450" indent="-171450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IN" altLang="en-US" sz="1200" dirty="0"/>
          </a:p>
          <a:p>
            <a:pPr marL="171450" indent="-171450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IN" altLang="nl-NL" sz="1200" dirty="0"/>
              <a:t>Completed </a:t>
            </a:r>
            <a:r>
              <a:rPr lang="en-IN" altLang="en-US" sz="1200" dirty="0"/>
              <a:t>Python Data Science Certification </a:t>
            </a:r>
            <a:endParaRPr lang="en-IN" altLang="nl-NL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  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sz="1200" dirty="0"/>
            </a:br>
            <a:br>
              <a:rPr lang="en-US" altLang="nl-NL" sz="1200" dirty="0"/>
            </a:br>
            <a:endParaRPr lang="nl-NL" altLang="nl-NL" sz="1200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75720" y="1314941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151657" y="1543719"/>
            <a:ext cx="3187702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Sainikhil.godlaveti@capgemini.com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+91 7036404155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34963" y="2997686"/>
            <a:ext cx="4057650" cy="308195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Eager to work in a team of dedicated people and serve a key role in the enhancement and development of the project.</a:t>
            </a:r>
          </a:p>
          <a:p>
            <a:endParaRPr lang="en-US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Ready to learn new technologies and implement them to further improve my knowledge. </a:t>
            </a:r>
          </a:p>
          <a:p>
            <a:endParaRPr lang="en-US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Had working experience in Data science technology and am more eager to explore my knowledge in that technology.</a:t>
            </a:r>
          </a:p>
          <a:p>
            <a:pPr marL="171450" indent="-171450"/>
            <a:br>
              <a:rPr lang="en-US" altLang="nl-NL" sz="1200" dirty="0"/>
            </a:br>
            <a:endParaRPr lang="en-US" altLang="nl-NL" sz="1200" dirty="0"/>
          </a:p>
          <a:p>
            <a:pPr marL="171450" indent="-171450"/>
            <a:endParaRPr lang="en-US" altLang="nl-NL" sz="1200" dirty="0"/>
          </a:p>
          <a:p>
            <a:pPr marL="171450" indent="-171450"/>
            <a:r>
              <a:rPr lang="en-US" altLang="nl-NL" sz="1200" dirty="0"/>
              <a:t>			</a:t>
            </a:r>
          </a:p>
          <a:p>
            <a:pPr marL="171450" indent="-171450"/>
            <a:r>
              <a:rPr lang="en-US" altLang="nl-NL" sz="1200" dirty="0"/>
              <a:t>	     </a:t>
            </a:r>
          </a:p>
          <a:p>
            <a:pPr marL="171450" indent="-171450"/>
            <a:endParaRPr lang="en-US" altLang="nl-NL" sz="1200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1655" y="596900"/>
            <a:ext cx="2582069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ENGINEERING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Electronics and Communication Engineering:2017-2021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C#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Dot net core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ADO. Net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ASP. Net Core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Python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Pandas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Data Wrangling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MS SQL Server 2014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70035"/>
            <a:ext cx="6223000" cy="306387"/>
          </a:xfrm>
        </p:spPr>
        <p:txBody>
          <a:bodyPr/>
          <a:lstStyle/>
          <a:p>
            <a:r>
              <a:rPr lang="en-IN" altLang="en-US" dirty="0"/>
              <a:t>SAINIKHIL GODLAVETI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2381250" y="6260898"/>
            <a:ext cx="38273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GitHub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687" y="6248179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8200" y="5562601"/>
            <a:ext cx="3581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7B0C15B-A7A5-4D50-BC45-0999ED605851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64" b="14664"/>
          <a:stretch>
            <a:fillRect/>
          </a:stretch>
        </p:blipFill>
        <p:spPr>
          <a:xfrm>
            <a:off x="56357" y="250985"/>
            <a:ext cx="2374900" cy="18127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EFE742-3A8E-4E5A-B843-9354826E5980}">
  <ds:schemaRefs>
    <ds:schemaRef ds:uri="http://purl.org/dc/elements/1.1/"/>
    <ds:schemaRef ds:uri="http://schemas.microsoft.com/office/2006/metadata/properties"/>
    <ds:schemaRef ds:uri="47da6acf-edf2-43bc-9595-f721a214a14e"/>
    <ds:schemaRef ds:uri="http://purl.org/dc/terms/"/>
    <ds:schemaRef ds:uri="http://schemas.openxmlformats.org/package/2006/metadata/core-properties"/>
    <ds:schemaRef ds:uri="http://purl.org/dc/dcmitype/"/>
    <ds:schemaRef ds:uri="fd33c62d-2c11-46e7-88a2-e90fa986d9d0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42580</TotalTime>
  <Words>175</Words>
  <Application>Microsoft Office PowerPoint</Application>
  <PresentationFormat>Widescreen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Godlaveti, Sainikhil</cp:lastModifiedBy>
  <cp:revision>165</cp:revision>
  <dcterms:created xsi:type="dcterms:W3CDTF">2017-12-08T05:27:40Z</dcterms:created>
  <dcterms:modified xsi:type="dcterms:W3CDTF">2022-05-10T12:26:17Z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