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7620" y="295097"/>
            <a:ext cx="7096759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Sainikhil-1/Sainikhil-G/blob/main/Sainikhil%20G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sgodlave\Downloads\Github.pptx" TargetMode="External"/><Relationship Id="rId5" Type="http://schemas.openxmlformats.org/officeDocument/2006/relationships/image" Target="../media/image4.png"/><Relationship Id="rId4" Type="http://schemas.openxmlformats.org/officeDocument/2006/relationships/hyperlink" Target="mailto:Sainikhil.godlaveti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142" y="2729229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0" y="2727705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chiv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383535"/>
            <a:ext cx="5108448" cy="612648"/>
            <a:chOff x="77723" y="2383535"/>
            <a:chExt cx="5108448" cy="612648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31614" y="3191735"/>
            <a:ext cx="4135120" cy="8578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b="1" dirty="0">
                <a:latin typeface="Arial"/>
                <a:cs typeface="Arial"/>
              </a:rPr>
              <a:t>Online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Recipe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Ingrediant</a:t>
            </a:r>
            <a:r>
              <a:rPr sz="1200" b="1" spc="-5" dirty="0">
                <a:latin typeface="Arial"/>
                <a:cs typeface="Arial"/>
              </a:rPr>
              <a:t> Management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System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90"/>
              </a:spcBef>
              <a:buChar char="•"/>
              <a:tabLst>
                <a:tab pos="185420" algn="l"/>
              </a:tabLst>
            </a:pPr>
            <a:r>
              <a:rPr sz="1200" dirty="0">
                <a:latin typeface="Arial MT"/>
                <a:cs typeface="Arial MT"/>
              </a:rPr>
              <a:t>Completed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study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Recipe</a:t>
            </a:r>
            <a:endParaRPr sz="1200">
              <a:latin typeface="Arial MT"/>
              <a:cs typeface="Arial MT"/>
            </a:endParaRPr>
          </a:p>
          <a:p>
            <a:pPr marL="184785" marR="5080">
              <a:lnSpc>
                <a:spcPct val="114199"/>
              </a:lnSpc>
            </a:pPr>
            <a:r>
              <a:rPr sz="1200" spc="-5" dirty="0">
                <a:latin typeface="Arial MT"/>
                <a:cs typeface="Arial MT"/>
              </a:rPr>
              <a:t>Ingrediant management System </a:t>
            </a:r>
            <a:r>
              <a:rPr sz="1200" dirty="0">
                <a:latin typeface="Arial MT"/>
                <a:cs typeface="Arial MT"/>
              </a:rPr>
              <a:t>along </a:t>
            </a:r>
            <a:r>
              <a:rPr sz="1200" spc="-5" dirty="0">
                <a:latin typeface="Arial MT"/>
                <a:cs typeface="Arial MT"/>
              </a:rPr>
              <a:t>with Swagger. </a:t>
            </a:r>
            <a:r>
              <a:rPr sz="1200" dirty="0">
                <a:latin typeface="Arial MT"/>
                <a:cs typeface="Arial MT"/>
              </a:rPr>
              <a:t>html,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CSS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interface.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1614" y="4258436"/>
            <a:ext cx="3765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-5" dirty="0">
                <a:latin typeface="Arial MT"/>
                <a:cs typeface="Arial MT"/>
              </a:rPr>
              <a:t>Completed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Microsoft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Azure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Fundamentals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Certificate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1614" y="4674489"/>
            <a:ext cx="3241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-5" dirty="0">
                <a:latin typeface="Arial MT"/>
                <a:cs typeface="Arial MT"/>
              </a:rPr>
              <a:t>Completed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Python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Science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Certification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7620" y="730376"/>
            <a:ext cx="2118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Analyst/Software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2172" y="1240383"/>
            <a:ext cx="3109595" cy="7588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50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7575" dirty="0">
                <a:solidFill>
                  <a:srgbClr val="FFFFFF"/>
                </a:solidFill>
                <a:latin typeface="Arial MT"/>
                <a:cs typeface="Arial MT"/>
              </a:rPr>
              <a:t>BANGALORE</a:t>
            </a:r>
            <a:endParaRPr sz="1650" baseline="-7575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50"/>
              </a:spcBef>
            </a:pPr>
            <a:r>
              <a:rPr sz="1650" b="1" spc="-7" baseline="252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650" b="1" spc="-30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spc="-7" baseline="252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sz="1650" b="1" spc="232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Sainikhil.godlaveti@capgemini.com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09"/>
              </a:spcBef>
              <a:tabLst>
                <a:tab pos="1047115" algn="l"/>
              </a:tabLst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	</a:t>
            </a:r>
            <a:r>
              <a:rPr sz="1650" baseline="2525" dirty="0">
                <a:solidFill>
                  <a:srgbClr val="FFFFFF"/>
                </a:solidFill>
                <a:latin typeface="Arial MT"/>
                <a:cs typeface="Arial MT"/>
              </a:rPr>
              <a:t>+91</a:t>
            </a:r>
            <a:r>
              <a:rPr sz="1650" spc="-89" baseline="25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baseline="2525" dirty="0">
                <a:solidFill>
                  <a:srgbClr val="FFFFFF"/>
                </a:solidFill>
                <a:latin typeface="Arial MT"/>
                <a:cs typeface="Arial MT"/>
              </a:rPr>
              <a:t>7036404155</a:t>
            </a:r>
            <a:endParaRPr sz="1650" baseline="2525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715" y="3217290"/>
            <a:ext cx="3877310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14199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-5" dirty="0">
                <a:latin typeface="Arial MT"/>
                <a:cs typeface="Arial MT"/>
              </a:rPr>
              <a:t>Eager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work in a </a:t>
            </a:r>
            <a:r>
              <a:rPr sz="1200" dirty="0">
                <a:latin typeface="Arial MT"/>
                <a:cs typeface="Arial MT"/>
              </a:rPr>
              <a:t>team of </a:t>
            </a:r>
            <a:r>
              <a:rPr sz="1200" spc="-5" dirty="0">
                <a:latin typeface="Arial MT"/>
                <a:cs typeface="Arial MT"/>
              </a:rPr>
              <a:t>dedicated people and serve </a:t>
            </a:r>
            <a:r>
              <a:rPr sz="1200" spc="-3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 key role in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enhancement and development </a:t>
            </a:r>
            <a:r>
              <a:rPr sz="1200" dirty="0">
                <a:latin typeface="Arial MT"/>
                <a:cs typeface="Arial MT"/>
              </a:rPr>
              <a:t>of 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project.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715" y="4054220"/>
            <a:ext cx="3818254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3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dirty="0">
                <a:latin typeface="Arial MT"/>
                <a:cs typeface="Arial MT"/>
              </a:rPr>
              <a:t>Ready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learn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new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technologies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implement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them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further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improve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my </a:t>
            </a:r>
            <a:r>
              <a:rPr sz="1200" spc="-5" dirty="0">
                <a:latin typeface="Arial MT"/>
                <a:cs typeface="Arial MT"/>
              </a:rPr>
              <a:t>knowledge.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715" y="4677537"/>
            <a:ext cx="3701415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14199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-5" dirty="0">
                <a:latin typeface="Arial MT"/>
                <a:cs typeface="Arial MT"/>
              </a:rPr>
              <a:t>Had working experience in </a:t>
            </a:r>
            <a:r>
              <a:rPr sz="1200" dirty="0">
                <a:latin typeface="Arial MT"/>
                <a:cs typeface="Arial MT"/>
              </a:rPr>
              <a:t>Data science </a:t>
            </a:r>
            <a:r>
              <a:rPr sz="1200" spc="-5" dirty="0">
                <a:latin typeface="Arial MT"/>
                <a:cs typeface="Arial MT"/>
              </a:rPr>
              <a:t>technology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eager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explore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knowledge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</a:t>
            </a:r>
            <a:r>
              <a:rPr sz="1200" dirty="0">
                <a:latin typeface="Arial MT"/>
                <a:cs typeface="Arial MT"/>
              </a:rPr>
              <a:t>that </a:t>
            </a:r>
            <a:r>
              <a:rPr sz="1200" spc="-3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technology.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46132" y="351866"/>
            <a:ext cx="2248535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88265">
              <a:lnSpc>
                <a:spcPct val="100000"/>
              </a:lnSpc>
              <a:spcBef>
                <a:spcPts val="780"/>
              </a:spcBef>
            </a:pPr>
            <a:r>
              <a:rPr sz="1000" spc="-10" dirty="0">
                <a:latin typeface="Verdana"/>
                <a:cs typeface="Verdana"/>
              </a:rPr>
              <a:t>BACHELOR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</a:t>
            </a:r>
            <a:endParaRPr sz="1000">
              <a:latin typeface="Verdana"/>
              <a:cs typeface="Verdana"/>
            </a:endParaRPr>
          </a:p>
          <a:p>
            <a:pPr marL="88265" marR="142240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Electronics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Engineering:2017-2021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21697" y="1300748"/>
            <a:ext cx="1256030" cy="14566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latin typeface="Verdana"/>
                <a:cs typeface="Verdana"/>
              </a:rPr>
              <a:t>C#</a:t>
            </a:r>
            <a:endParaRPr sz="1000">
              <a:latin typeface="Verdana"/>
              <a:cs typeface="Verdana"/>
            </a:endParaRPr>
          </a:p>
          <a:p>
            <a:pPr marL="12700" marR="441325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Dot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net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core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ADO.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Net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ASP.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Net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Core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Python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Pandas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Data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Wrangling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21697" y="3078334"/>
            <a:ext cx="1355090" cy="3740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MS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21697" y="3600348"/>
            <a:ext cx="57340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21697" y="4295292"/>
            <a:ext cx="124587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 skills 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Quick Learner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Team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Management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547620" y="295097"/>
            <a:ext cx="29895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SAINIKHIL</a:t>
            </a:r>
            <a:r>
              <a:rPr spc="-15" dirty="0"/>
              <a:t> </a:t>
            </a:r>
            <a:r>
              <a:rPr spc="-5" dirty="0"/>
              <a:t>GODLAVETI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11836"/>
            <a:ext cx="2600706" cy="2896361"/>
          </a:xfrm>
          <a:prstGeom prst="rect">
            <a:avLst/>
          </a:prstGeom>
        </p:spPr>
      </p:pic>
      <p:sp>
        <p:nvSpPr>
          <p:cNvPr id="28" name="TextBox 27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82CDA7B0-B6D4-43E2-ADCA-3A95FF786E1E}"/>
              </a:ext>
            </a:extLst>
          </p:cNvPr>
          <p:cNvSpPr txBox="1"/>
          <p:nvPr/>
        </p:nvSpPr>
        <p:spPr>
          <a:xfrm>
            <a:off x="1067130" y="5804458"/>
            <a:ext cx="121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7"/>
              </a:rPr>
              <a:t>Github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172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Verdana</vt:lpstr>
      <vt:lpstr>Office Theme</vt:lpstr>
      <vt:lpstr>SAINIKHIL GODLAVETI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SAINIKHIL GODLAVETI</dc:title>
  <cp:lastModifiedBy>Godlaveti, Sainikhil</cp:lastModifiedBy>
  <cp:revision>1</cp:revision>
  <dcterms:created xsi:type="dcterms:W3CDTF">2023-01-06T10:10:51Z</dcterms:created>
  <dcterms:modified xsi:type="dcterms:W3CDTF">2023-01-06T10:25:04Z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2023-01-06T00:00:00Z</vt:filetime>
  </property>
</Properties>
</file>