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00"/>
    <a:srgbClr val="64BC46"/>
    <a:srgbClr val="ED207F"/>
    <a:srgbClr val="87CB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53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FC97C-1A8F-402F-90BB-4A701928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617"/>
          <a:stretch/>
        </p:blipFill>
        <p:spPr>
          <a:xfrm>
            <a:off x="165136" y="1901770"/>
            <a:ext cx="5930864" cy="333275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34A6ED-CE52-46B6-AF0E-FAAE726A233A}"/>
              </a:ext>
            </a:extLst>
          </p:cNvPr>
          <p:cNvSpPr txBox="1">
            <a:spLocks/>
          </p:cNvSpPr>
          <p:nvPr/>
        </p:nvSpPr>
        <p:spPr>
          <a:xfrm>
            <a:off x="6250941" y="916332"/>
            <a:ext cx="5610824" cy="2026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INTELLIAGRO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0110EF-E47E-47C5-969C-37FA039FF700}"/>
              </a:ext>
            </a:extLst>
          </p:cNvPr>
          <p:cNvCxnSpPr>
            <a:cxnSpLocks/>
          </p:cNvCxnSpPr>
          <p:nvPr/>
        </p:nvCxnSpPr>
        <p:spPr>
          <a:xfrm>
            <a:off x="5960534" y="3181739"/>
            <a:ext cx="5650441" cy="0"/>
          </a:xfrm>
          <a:prstGeom prst="line">
            <a:avLst/>
          </a:prstGeom>
          <a:ln w="34925" cap="rnd">
            <a:solidFill>
              <a:srgbClr val="ED2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FFBD6B7-246B-4AB3-8D18-03929EBF9F33}"/>
              </a:ext>
            </a:extLst>
          </p:cNvPr>
          <p:cNvSpPr>
            <a:spLocks noGrp="1"/>
          </p:cNvSpPr>
          <p:nvPr/>
        </p:nvSpPr>
        <p:spPr>
          <a:xfrm>
            <a:off x="5960534" y="3905317"/>
            <a:ext cx="5745692" cy="251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K. SAI SHRUJAN	        </a:t>
            </a:r>
            <a:r>
              <a:rPr lang="en-US" sz="1200" b="1" dirty="0"/>
              <a:t>Sri Indu College Of Engineering &amp; Technology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b="1" dirty="0"/>
              <a:t>K. SAI NITHIN	        </a:t>
            </a:r>
            <a:r>
              <a:rPr lang="en-US" sz="1200" b="1" dirty="0"/>
              <a:t>Osmania University College of Engineering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b="1" dirty="0"/>
              <a:t>CH. SURARCHITHA	        </a:t>
            </a:r>
            <a:r>
              <a:rPr lang="en-US" sz="1200" b="1" dirty="0"/>
              <a:t>Nalla Malla Reddy Engineering College</a:t>
            </a:r>
            <a:r>
              <a:rPr lang="en-US" sz="1400" dirty="0"/>
              <a:t>	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0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7EAD-EBE9-41C4-A4EB-5E94F8D0321D}"/>
              </a:ext>
            </a:extLst>
          </p:cNvPr>
          <p:cNvSpPr txBox="1">
            <a:spLocks/>
          </p:cNvSpPr>
          <p:nvPr/>
        </p:nvSpPr>
        <p:spPr>
          <a:xfrm>
            <a:off x="2447467" y="2874699"/>
            <a:ext cx="7297066" cy="1108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/>
              <a:t>INTELLIAGRO</a:t>
            </a:r>
            <a:endParaRPr lang="en-IN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977D8BE-A196-41C6-BD6D-64D2C9C3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3B1ED-C11F-4E70-905C-49A6E6752CC5}"/>
              </a:ext>
            </a:extLst>
          </p:cNvPr>
          <p:cNvSpPr txBox="1"/>
          <p:nvPr/>
        </p:nvSpPr>
        <p:spPr>
          <a:xfrm>
            <a:off x="2788043" y="487019"/>
            <a:ext cx="661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COMPONENTS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14FFF-8130-4075-9759-22B65151CD80}"/>
              </a:ext>
            </a:extLst>
          </p:cNvPr>
          <p:cNvSpPr/>
          <p:nvPr/>
        </p:nvSpPr>
        <p:spPr>
          <a:xfrm>
            <a:off x="1" y="0"/>
            <a:ext cx="751114" cy="6858000"/>
          </a:xfrm>
          <a:prstGeom prst="rect">
            <a:avLst/>
          </a:prstGeom>
          <a:solidFill>
            <a:srgbClr val="ED20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7EF6B5-0203-4152-A321-6A86110CC16A}"/>
              </a:ext>
            </a:extLst>
          </p:cNvPr>
          <p:cNvCxnSpPr>
            <a:cxnSpLocks/>
          </p:cNvCxnSpPr>
          <p:nvPr/>
        </p:nvCxnSpPr>
        <p:spPr>
          <a:xfrm>
            <a:off x="2788042" y="1318016"/>
            <a:ext cx="6615915" cy="0"/>
          </a:xfrm>
          <a:prstGeom prst="line">
            <a:avLst/>
          </a:prstGeom>
          <a:ln w="44450" cap="rnd">
            <a:solidFill>
              <a:srgbClr val="64B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EBA9D-4258-46B5-B3F6-87A144574801}"/>
              </a:ext>
            </a:extLst>
          </p:cNvPr>
          <p:cNvSpPr txBox="1"/>
          <p:nvPr/>
        </p:nvSpPr>
        <p:spPr>
          <a:xfrm>
            <a:off x="2788042" y="2030091"/>
            <a:ext cx="7871791" cy="445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ESP32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ESP8266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Soil Moisture Sensor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Water Flow Sensor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DHT11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68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74D6A8-75B8-4DBD-9B55-576D9043CE94}"/>
              </a:ext>
            </a:extLst>
          </p:cNvPr>
          <p:cNvGrpSpPr/>
          <p:nvPr/>
        </p:nvGrpSpPr>
        <p:grpSpPr>
          <a:xfrm>
            <a:off x="0" y="-1"/>
            <a:ext cx="2255520" cy="2212761"/>
            <a:chOff x="0" y="-1"/>
            <a:chExt cx="2255520" cy="2212761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8878B62F-2BD0-4BEF-A71A-86A8C18430A0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E1D54EE3-F92D-4894-93E0-499A4F701A26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4117C-AF50-4120-8FCB-863D08EB909E}"/>
              </a:ext>
            </a:extLst>
          </p:cNvPr>
          <p:cNvGrpSpPr/>
          <p:nvPr/>
        </p:nvGrpSpPr>
        <p:grpSpPr>
          <a:xfrm rot="10800000">
            <a:off x="9936480" y="4645239"/>
            <a:ext cx="2255520" cy="2212761"/>
            <a:chOff x="0" y="-1"/>
            <a:chExt cx="2255520" cy="2212761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83432F6-CFD9-494A-81D9-5949DD90B330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03407089-A3F1-4C32-B966-D526676B4106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AF6793-9BB0-433E-9E8A-1BBB27EDD7C2}"/>
              </a:ext>
            </a:extLst>
          </p:cNvPr>
          <p:cNvGrpSpPr/>
          <p:nvPr/>
        </p:nvGrpSpPr>
        <p:grpSpPr>
          <a:xfrm>
            <a:off x="2255520" y="2804398"/>
            <a:ext cx="8624042" cy="1249204"/>
            <a:chOff x="1312438" y="2804397"/>
            <a:chExt cx="8624042" cy="124920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10759BC4-9201-47AA-8F85-9298C565D7D6}"/>
                </a:ext>
              </a:extLst>
            </p:cNvPr>
            <p:cNvSpPr txBox="1">
              <a:spLocks/>
            </p:cNvSpPr>
            <p:nvPr/>
          </p:nvSpPr>
          <p:spPr>
            <a:xfrm>
              <a:off x="2856610" y="2874698"/>
              <a:ext cx="7079870" cy="110860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8000" dirty="0"/>
                <a:t>F</a:t>
              </a:r>
              <a:r>
                <a:rPr lang="en-IN" sz="8000" dirty="0"/>
                <a:t>LOWCHART</a:t>
              </a: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AA8AD74-04B2-43B0-94E1-1E4518A1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438" y="2804397"/>
              <a:ext cx="1222418" cy="1249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57E51-B05D-487E-BD45-1B6D280E199D}"/>
              </a:ext>
            </a:extLst>
          </p:cNvPr>
          <p:cNvSpPr/>
          <p:nvPr/>
        </p:nvSpPr>
        <p:spPr>
          <a:xfrm>
            <a:off x="1" y="0"/>
            <a:ext cx="751114" cy="6858000"/>
          </a:xfrm>
          <a:prstGeom prst="rect">
            <a:avLst/>
          </a:prstGeom>
          <a:solidFill>
            <a:srgbClr val="ED20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1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1FAE59-2F20-438D-95A4-6F9EF5B73B9B}"/>
              </a:ext>
            </a:extLst>
          </p:cNvPr>
          <p:cNvGrpSpPr/>
          <p:nvPr/>
        </p:nvGrpSpPr>
        <p:grpSpPr>
          <a:xfrm>
            <a:off x="0" y="-1"/>
            <a:ext cx="2255520" cy="2212761"/>
            <a:chOff x="0" y="-1"/>
            <a:chExt cx="2255520" cy="2212761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588F2F6-E48A-4579-972F-18B7248926E6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B4F59761-6C9D-4C10-B849-60B72B978E00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7A139A-4EE6-4D66-B60B-D79FB30995F0}"/>
              </a:ext>
            </a:extLst>
          </p:cNvPr>
          <p:cNvGrpSpPr/>
          <p:nvPr/>
        </p:nvGrpSpPr>
        <p:grpSpPr>
          <a:xfrm rot="10800000">
            <a:off x="9936480" y="4645239"/>
            <a:ext cx="2255520" cy="2212761"/>
            <a:chOff x="0" y="-1"/>
            <a:chExt cx="2255520" cy="2212761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40E7B092-9C32-4A32-936E-88186C835A12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8CD8B348-60BA-4CE5-B615-0964A764C11E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95A0-40BF-4469-9F9D-699D063281F2}"/>
              </a:ext>
            </a:extLst>
          </p:cNvPr>
          <p:cNvGrpSpPr/>
          <p:nvPr/>
        </p:nvGrpSpPr>
        <p:grpSpPr>
          <a:xfrm>
            <a:off x="769321" y="1963250"/>
            <a:ext cx="10653357" cy="2931499"/>
            <a:chOff x="404206" y="1992832"/>
            <a:chExt cx="10653357" cy="2931499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7801BAB8-D4A0-41DB-A1B1-92A798706A4E}"/>
                </a:ext>
              </a:extLst>
            </p:cNvPr>
            <p:cNvSpPr txBox="1">
              <a:spLocks/>
            </p:cNvSpPr>
            <p:nvPr/>
          </p:nvSpPr>
          <p:spPr>
            <a:xfrm>
              <a:off x="1134436" y="2945819"/>
              <a:ext cx="9923127" cy="110860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8000" dirty="0"/>
                <a:t>CIRCUIT DIAGRAM</a:t>
              </a:r>
              <a:endParaRPr lang="en-IN" sz="8000" dirty="0"/>
            </a:p>
          </p:txBody>
        </p:sp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62D3AC4A-F3F7-48CF-90E8-6B8905790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4206" y="2532996"/>
              <a:ext cx="1020388" cy="796060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A534966B-3F61-4AAF-8BD9-41B6AE481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046088" y="3541774"/>
              <a:ext cx="378507" cy="1103465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F43D413F-CA95-4FA2-8A1F-193BBBD8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1877013" y="1992832"/>
              <a:ext cx="378507" cy="1103465"/>
            </a:xfrm>
            <a:prstGeom prst="rect">
              <a:avLst/>
            </a:prstGeom>
          </p:spPr>
        </p:pic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72DC192A-A2F1-41C0-A2C0-488AC8B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1709933" y="3884061"/>
              <a:ext cx="633580" cy="494291"/>
            </a:xfrm>
            <a:prstGeom prst="rect">
              <a:avLst/>
            </a:prstGeom>
          </p:spPr>
        </p:pic>
        <p:pic>
          <p:nvPicPr>
            <p:cNvPr id="21" name="Picture 20" descr="Shape&#10;&#10;Description automatically generated">
              <a:extLst>
                <a:ext uri="{FF2B5EF4-FFF2-40B4-BE49-F238E27FC236}">
                  <a16:creationId xmlns:a16="http://schemas.microsoft.com/office/drawing/2014/main" id="{0DB3240F-4945-459E-849A-FA99FD38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589548" y="3820866"/>
              <a:ext cx="276395" cy="1103465"/>
            </a:xfrm>
            <a:prstGeom prst="rect">
              <a:avLst/>
            </a:prstGeom>
          </p:spPr>
        </p:pic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D3B43B60-5166-4B05-9873-2FA604684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0655" y="2188073"/>
              <a:ext cx="1020388" cy="796060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">
              <a:extLst>
                <a:ext uri="{FF2B5EF4-FFF2-40B4-BE49-F238E27FC236}">
                  <a16:creationId xmlns:a16="http://schemas.microsoft.com/office/drawing/2014/main" id="{E3A27349-EA37-4AFA-9A6C-FD472CDB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361501" y="3711827"/>
              <a:ext cx="397065" cy="838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8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1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FE0EDE-4F0B-4DC7-A4C9-9438B065E589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SCOPE OF THE PROJECT</a:t>
            </a:r>
            <a:endParaRPr kumimoji="0" lang="en-IN" sz="8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996DFB-80D5-45AC-BA1B-E4106EA22E59}"/>
              </a:ext>
            </a:extLst>
          </p:cNvPr>
          <p:cNvGrpSpPr/>
          <p:nvPr/>
        </p:nvGrpSpPr>
        <p:grpSpPr>
          <a:xfrm>
            <a:off x="0" y="-1"/>
            <a:ext cx="2255520" cy="2212761"/>
            <a:chOff x="0" y="-1"/>
            <a:chExt cx="2255520" cy="221276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4E2B0F7-020D-456C-B240-AF4970AE2969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97AD7655-0F04-4891-B632-FEF41035C037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4BD8A4-4FE4-476E-8B64-E1E9C519B7E7}"/>
              </a:ext>
            </a:extLst>
          </p:cNvPr>
          <p:cNvGrpSpPr/>
          <p:nvPr/>
        </p:nvGrpSpPr>
        <p:grpSpPr>
          <a:xfrm rot="10800000">
            <a:off x="9936480" y="4645239"/>
            <a:ext cx="2255520" cy="2212761"/>
            <a:chOff x="0" y="-1"/>
            <a:chExt cx="2255520" cy="2212761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B8096EE-A3FF-4193-9D36-3367C0EBE23A}"/>
                </a:ext>
              </a:extLst>
            </p:cNvPr>
            <p:cNvSpPr/>
            <p:nvPr/>
          </p:nvSpPr>
          <p:spPr>
            <a:xfrm rot="5400000">
              <a:off x="0" y="0"/>
              <a:ext cx="914400" cy="914400"/>
            </a:xfrm>
            <a:prstGeom prst="rtTriangle">
              <a:avLst/>
            </a:prstGeom>
            <a:solidFill>
              <a:srgbClr val="ED2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BF074F91-1A03-4EB9-BA35-C318FA6FD8B5}"/>
                </a:ext>
              </a:extLst>
            </p:cNvPr>
            <p:cNvSpPr/>
            <p:nvPr/>
          </p:nvSpPr>
          <p:spPr>
            <a:xfrm>
              <a:off x="0" y="-1"/>
              <a:ext cx="2255520" cy="2212761"/>
            </a:xfrm>
            <a:prstGeom prst="diagStripe">
              <a:avLst>
                <a:gd name="adj" fmla="val 58901"/>
              </a:avLst>
            </a:prstGeom>
            <a:solidFill>
              <a:srgbClr val="ED2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776A8-B428-4192-9ADB-1E2EF2A9CDEA}"/>
              </a:ext>
            </a:extLst>
          </p:cNvPr>
          <p:cNvSpPr txBox="1"/>
          <p:nvPr/>
        </p:nvSpPr>
        <p:spPr>
          <a:xfrm>
            <a:off x="2737242" y="1740934"/>
            <a:ext cx="6096000" cy="961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SimSun" panose="02010600030101010101" pitchFamily="2" charset="-122"/>
              </a:rPr>
              <a:t>LoRa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2000" dirty="0">
              <a:effectLst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F4091-3ADC-425F-A4FC-81FD734ED9FA}"/>
              </a:ext>
            </a:extLst>
          </p:cNvPr>
          <p:cNvSpPr txBox="1"/>
          <p:nvPr/>
        </p:nvSpPr>
        <p:spPr>
          <a:xfrm>
            <a:off x="2788043" y="487019"/>
            <a:ext cx="7976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SCOPE OF THE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55416-D675-4A65-9239-C7D1925D12AF}"/>
              </a:ext>
            </a:extLst>
          </p:cNvPr>
          <p:cNvSpPr/>
          <p:nvPr/>
        </p:nvSpPr>
        <p:spPr>
          <a:xfrm>
            <a:off x="1" y="0"/>
            <a:ext cx="751114" cy="6858000"/>
          </a:xfrm>
          <a:prstGeom prst="rect">
            <a:avLst/>
          </a:prstGeom>
          <a:solidFill>
            <a:srgbClr val="ED20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33BBE1-AF18-496C-891F-66C9BF7237A9}"/>
              </a:ext>
            </a:extLst>
          </p:cNvPr>
          <p:cNvCxnSpPr>
            <a:cxnSpLocks/>
          </p:cNvCxnSpPr>
          <p:nvPr/>
        </p:nvCxnSpPr>
        <p:spPr>
          <a:xfrm>
            <a:off x="2737242" y="1318016"/>
            <a:ext cx="7976865" cy="0"/>
          </a:xfrm>
          <a:prstGeom prst="line">
            <a:avLst/>
          </a:prstGeom>
          <a:ln w="44450" cap="rnd">
            <a:solidFill>
              <a:srgbClr val="64B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10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61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Symbol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TRAFFIC LIGHTS USING RASBERRY PI</dc:title>
  <dc:creator>Office2123</dc:creator>
  <cp:lastModifiedBy>Sai Nithin Kadarla</cp:lastModifiedBy>
  <cp:revision>14</cp:revision>
  <dcterms:created xsi:type="dcterms:W3CDTF">2021-12-18T09:46:31Z</dcterms:created>
  <dcterms:modified xsi:type="dcterms:W3CDTF">2023-08-23T15:40:08Z</dcterms:modified>
</cp:coreProperties>
</file>