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PT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PTSerif-bold.fntdata"/><Relationship Id="rId14" Type="http://schemas.openxmlformats.org/officeDocument/2006/relationships/slide" Target="slides/slide9.xml"/><Relationship Id="rId36" Type="http://schemas.openxmlformats.org/officeDocument/2006/relationships/font" Target="fonts/PTSerif-regular.fntdata"/><Relationship Id="rId17" Type="http://schemas.openxmlformats.org/officeDocument/2006/relationships/slide" Target="slides/slide12.xml"/><Relationship Id="rId39" Type="http://schemas.openxmlformats.org/officeDocument/2006/relationships/font" Target="fonts/PTSerif-boldItalic.fntdata"/><Relationship Id="rId16" Type="http://schemas.openxmlformats.org/officeDocument/2006/relationships/slide" Target="slides/slide11.xml"/><Relationship Id="rId38" Type="http://schemas.openxmlformats.org/officeDocument/2006/relationships/font" Target="fonts/PTSerif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b373226f26c1b7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7b373226f26c1b7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b373226f26c1b7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7b373226f26c1b7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b373226f26c1b7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7b373226f26c1b7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52dc86774e82f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552dc86774e82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52dc86774e82f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52dc86774e82f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ab4b1c355e8aab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ab4b1c355e8aa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dbdd62c7d092d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adbdd62c7d092d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dbdd62c7d092d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8adbdd62c7d092d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adbdd62c7d092d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adbdd62c7d092d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b373226f26c1b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7b373226f26c1b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b373226f26c1b7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7b373226f26c1b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b373226f26c1b7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7b373226f26c1b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111" name="Google Shape;111;p11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227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11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1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1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1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1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1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1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1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1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1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1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1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1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1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1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1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4681370" y="1739000"/>
            <a:ext cx="36210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type="title"/>
          </p:nvPr>
        </p:nvSpPr>
        <p:spPr>
          <a:xfrm>
            <a:off x="4681325" y="1082125"/>
            <a:ext cx="36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1"/>
          <p:cNvSpPr/>
          <p:nvPr>
            <p:ph idx="2" type="pic"/>
          </p:nvPr>
        </p:nvSpPr>
        <p:spPr>
          <a:xfrm>
            <a:off x="1484720" y="1170750"/>
            <a:ext cx="2802000" cy="280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2" name="Google Shape;132;p11"/>
          <p:cNvGrpSpPr/>
          <p:nvPr/>
        </p:nvGrpSpPr>
        <p:grpSpPr>
          <a:xfrm>
            <a:off x="7987338" y="92200"/>
            <a:ext cx="393729" cy="559127"/>
            <a:chOff x="7899000" y="348025"/>
            <a:chExt cx="393729" cy="559127"/>
          </a:xfrm>
        </p:grpSpPr>
        <p:sp>
          <p:nvSpPr>
            <p:cNvPr id="133" name="Google Shape;133;p11"/>
            <p:cNvSpPr/>
            <p:nvPr/>
          </p:nvSpPr>
          <p:spPr>
            <a:xfrm>
              <a:off x="7955225" y="348025"/>
              <a:ext cx="337504" cy="559127"/>
            </a:xfrm>
            <a:custGeom>
              <a:rect b="b" l="l" r="r" t="t"/>
              <a:pathLst>
                <a:path extrusionOk="0" h="12791" w="7721">
                  <a:moveTo>
                    <a:pt x="4726" y="1"/>
                  </a:moveTo>
                  <a:cubicBezTo>
                    <a:pt x="3613" y="1"/>
                    <a:pt x="2577" y="708"/>
                    <a:pt x="2200" y="1813"/>
                  </a:cubicBezTo>
                  <a:lnTo>
                    <a:pt x="1" y="8346"/>
                  </a:lnTo>
                  <a:lnTo>
                    <a:pt x="485" y="8511"/>
                  </a:lnTo>
                  <a:lnTo>
                    <a:pt x="2684" y="1978"/>
                  </a:lnTo>
                  <a:cubicBezTo>
                    <a:pt x="2983" y="1072"/>
                    <a:pt x="3831" y="504"/>
                    <a:pt x="4732" y="504"/>
                  </a:cubicBezTo>
                  <a:cubicBezTo>
                    <a:pt x="4958" y="504"/>
                    <a:pt x="5187" y="540"/>
                    <a:pt x="5411" y="615"/>
                  </a:cubicBezTo>
                  <a:cubicBezTo>
                    <a:pt x="6544" y="1000"/>
                    <a:pt x="7149" y="2220"/>
                    <a:pt x="6775" y="3353"/>
                  </a:cubicBezTo>
                  <a:lnTo>
                    <a:pt x="4136" y="11172"/>
                  </a:lnTo>
                  <a:cubicBezTo>
                    <a:pt x="3907" y="11857"/>
                    <a:pt x="3271" y="12290"/>
                    <a:pt x="2587" y="12290"/>
                  </a:cubicBezTo>
                  <a:cubicBezTo>
                    <a:pt x="2415" y="12290"/>
                    <a:pt x="2240" y="12263"/>
                    <a:pt x="2068" y="12206"/>
                  </a:cubicBezTo>
                  <a:cubicBezTo>
                    <a:pt x="1210" y="11920"/>
                    <a:pt x="749" y="10985"/>
                    <a:pt x="1034" y="10138"/>
                  </a:cubicBezTo>
                  <a:lnTo>
                    <a:pt x="3344" y="3309"/>
                  </a:lnTo>
                  <a:cubicBezTo>
                    <a:pt x="3475" y="2907"/>
                    <a:pt x="3849" y="2651"/>
                    <a:pt x="4251" y="2651"/>
                  </a:cubicBezTo>
                  <a:cubicBezTo>
                    <a:pt x="4355" y="2651"/>
                    <a:pt x="4461" y="2668"/>
                    <a:pt x="4565" y="2704"/>
                  </a:cubicBezTo>
                  <a:cubicBezTo>
                    <a:pt x="5070" y="2869"/>
                    <a:pt x="5334" y="3419"/>
                    <a:pt x="5169" y="3925"/>
                  </a:cubicBezTo>
                  <a:lnTo>
                    <a:pt x="3740" y="8148"/>
                  </a:lnTo>
                  <a:lnTo>
                    <a:pt x="4224" y="8313"/>
                  </a:lnTo>
                  <a:lnTo>
                    <a:pt x="5642" y="4079"/>
                  </a:lnTo>
                  <a:cubicBezTo>
                    <a:pt x="5906" y="3320"/>
                    <a:pt x="5488" y="2484"/>
                    <a:pt x="4718" y="2220"/>
                  </a:cubicBezTo>
                  <a:cubicBezTo>
                    <a:pt x="4566" y="2169"/>
                    <a:pt x="4411" y="2145"/>
                    <a:pt x="4257" y="2145"/>
                  </a:cubicBezTo>
                  <a:cubicBezTo>
                    <a:pt x="3647" y="2145"/>
                    <a:pt x="3071" y="2529"/>
                    <a:pt x="2860" y="3144"/>
                  </a:cubicBezTo>
                  <a:lnTo>
                    <a:pt x="562" y="9973"/>
                  </a:lnTo>
                  <a:cubicBezTo>
                    <a:pt x="188" y="11095"/>
                    <a:pt x="792" y="12305"/>
                    <a:pt x="1903" y="12678"/>
                  </a:cubicBezTo>
                  <a:cubicBezTo>
                    <a:pt x="2130" y="12754"/>
                    <a:pt x="2361" y="12790"/>
                    <a:pt x="2588" y="12790"/>
                  </a:cubicBezTo>
                  <a:cubicBezTo>
                    <a:pt x="3481" y="12790"/>
                    <a:pt x="4310" y="12231"/>
                    <a:pt x="4609" y="11337"/>
                  </a:cubicBezTo>
                  <a:lnTo>
                    <a:pt x="7248" y="3518"/>
                  </a:lnTo>
                  <a:cubicBezTo>
                    <a:pt x="7721" y="2121"/>
                    <a:pt x="6962" y="604"/>
                    <a:pt x="5576" y="142"/>
                  </a:cubicBezTo>
                  <a:cubicBezTo>
                    <a:pt x="5294" y="46"/>
                    <a:pt x="5008" y="1"/>
                    <a:pt x="4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899000" y="540125"/>
              <a:ext cx="149575" cy="222675"/>
            </a:xfrm>
            <a:custGeom>
              <a:rect b="b" l="l" r="r" t="t"/>
              <a:pathLst>
                <a:path extrusionOk="0" h="8907" w="5983">
                  <a:moveTo>
                    <a:pt x="0" y="0"/>
                  </a:moveTo>
                  <a:lnTo>
                    <a:pt x="5983" y="0"/>
                  </a:lnTo>
                  <a:lnTo>
                    <a:pt x="2991" y="8907"/>
                  </a:lnTo>
                  <a:lnTo>
                    <a:pt x="465" y="83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35" name="Google Shape;135;p11"/>
          <p:cNvSpPr/>
          <p:nvPr/>
        </p:nvSpPr>
        <p:spPr>
          <a:xfrm rot="4500040">
            <a:off x="5231990" y="3246451"/>
            <a:ext cx="682105" cy="1816196"/>
          </a:xfrm>
          <a:custGeom>
            <a:rect b="b" l="l" r="r" t="t"/>
            <a:pathLst>
              <a:path extrusionOk="0" h="72650" w="27285">
                <a:moveTo>
                  <a:pt x="25698" y="1"/>
                </a:moveTo>
                <a:cubicBezTo>
                  <a:pt x="25415" y="1"/>
                  <a:pt x="25350" y="304"/>
                  <a:pt x="25235" y="505"/>
                </a:cubicBezTo>
                <a:cubicBezTo>
                  <a:pt x="24130" y="2359"/>
                  <a:pt x="23187" y="4310"/>
                  <a:pt x="22211" y="6229"/>
                </a:cubicBezTo>
                <a:cubicBezTo>
                  <a:pt x="20748" y="9090"/>
                  <a:pt x="19317" y="11985"/>
                  <a:pt x="17951" y="14879"/>
                </a:cubicBezTo>
                <a:cubicBezTo>
                  <a:pt x="15870" y="19236"/>
                  <a:pt x="13886" y="23594"/>
                  <a:pt x="11967" y="27984"/>
                </a:cubicBezTo>
                <a:cubicBezTo>
                  <a:pt x="9398" y="33968"/>
                  <a:pt x="6959" y="40016"/>
                  <a:pt x="4846" y="46163"/>
                </a:cubicBezTo>
                <a:cubicBezTo>
                  <a:pt x="3122" y="51138"/>
                  <a:pt x="1659" y="56179"/>
                  <a:pt x="553" y="61349"/>
                </a:cubicBezTo>
                <a:cubicBezTo>
                  <a:pt x="325" y="62325"/>
                  <a:pt x="98" y="63268"/>
                  <a:pt x="33" y="64243"/>
                </a:cubicBezTo>
                <a:cubicBezTo>
                  <a:pt x="0" y="64731"/>
                  <a:pt x="228" y="65154"/>
                  <a:pt x="553" y="65447"/>
                </a:cubicBezTo>
                <a:cubicBezTo>
                  <a:pt x="791" y="65657"/>
                  <a:pt x="963" y="65764"/>
                  <a:pt x="1099" y="65764"/>
                </a:cubicBezTo>
                <a:cubicBezTo>
                  <a:pt x="1280" y="65764"/>
                  <a:pt x="1399" y="65576"/>
                  <a:pt x="1529" y="65187"/>
                </a:cubicBezTo>
                <a:cubicBezTo>
                  <a:pt x="1659" y="64926"/>
                  <a:pt x="1691" y="64666"/>
                  <a:pt x="1594" y="64374"/>
                </a:cubicBezTo>
                <a:cubicBezTo>
                  <a:pt x="1529" y="64211"/>
                  <a:pt x="1529" y="64016"/>
                  <a:pt x="1561" y="63821"/>
                </a:cubicBezTo>
                <a:cubicBezTo>
                  <a:pt x="1821" y="62618"/>
                  <a:pt x="2081" y="61414"/>
                  <a:pt x="2374" y="60244"/>
                </a:cubicBezTo>
                <a:cubicBezTo>
                  <a:pt x="3642" y="54943"/>
                  <a:pt x="5171" y="49707"/>
                  <a:pt x="6992" y="44602"/>
                </a:cubicBezTo>
                <a:cubicBezTo>
                  <a:pt x="7935" y="41870"/>
                  <a:pt x="8943" y="39138"/>
                  <a:pt x="10016" y="36472"/>
                </a:cubicBezTo>
                <a:cubicBezTo>
                  <a:pt x="11772" y="32049"/>
                  <a:pt x="13658" y="27659"/>
                  <a:pt x="15577" y="23334"/>
                </a:cubicBezTo>
                <a:cubicBezTo>
                  <a:pt x="16130" y="22098"/>
                  <a:pt x="16715" y="20895"/>
                  <a:pt x="17268" y="19659"/>
                </a:cubicBezTo>
                <a:cubicBezTo>
                  <a:pt x="17290" y="19659"/>
                  <a:pt x="17311" y="19674"/>
                  <a:pt x="17324" y="19674"/>
                </a:cubicBezTo>
                <a:cubicBezTo>
                  <a:pt x="17327" y="19674"/>
                  <a:pt x="17329" y="19673"/>
                  <a:pt x="17331" y="19670"/>
                </a:cubicBezTo>
                <a:lnTo>
                  <a:pt x="17331" y="19670"/>
                </a:lnTo>
                <a:cubicBezTo>
                  <a:pt x="17299" y="19827"/>
                  <a:pt x="17267" y="19955"/>
                  <a:pt x="17236" y="20082"/>
                </a:cubicBezTo>
                <a:cubicBezTo>
                  <a:pt x="16748" y="21513"/>
                  <a:pt x="16260" y="22944"/>
                  <a:pt x="15805" y="24375"/>
                </a:cubicBezTo>
                <a:cubicBezTo>
                  <a:pt x="14406" y="28602"/>
                  <a:pt x="13203" y="32895"/>
                  <a:pt x="12097" y="37187"/>
                </a:cubicBezTo>
                <a:cubicBezTo>
                  <a:pt x="10992" y="41577"/>
                  <a:pt x="10016" y="46000"/>
                  <a:pt x="9171" y="50455"/>
                </a:cubicBezTo>
                <a:cubicBezTo>
                  <a:pt x="8488" y="54162"/>
                  <a:pt x="7870" y="57837"/>
                  <a:pt x="7382" y="61544"/>
                </a:cubicBezTo>
                <a:cubicBezTo>
                  <a:pt x="7187" y="63073"/>
                  <a:pt x="7024" y="64569"/>
                  <a:pt x="6862" y="66065"/>
                </a:cubicBezTo>
                <a:cubicBezTo>
                  <a:pt x="6699" y="67723"/>
                  <a:pt x="6537" y="69349"/>
                  <a:pt x="6537" y="71008"/>
                </a:cubicBezTo>
                <a:cubicBezTo>
                  <a:pt x="6569" y="71625"/>
                  <a:pt x="6894" y="72081"/>
                  <a:pt x="7350" y="72438"/>
                </a:cubicBezTo>
                <a:cubicBezTo>
                  <a:pt x="7541" y="72579"/>
                  <a:pt x="7698" y="72649"/>
                  <a:pt x="7829" y="72649"/>
                </a:cubicBezTo>
                <a:cubicBezTo>
                  <a:pt x="8032" y="72649"/>
                  <a:pt x="8174" y="72481"/>
                  <a:pt x="8293" y="72146"/>
                </a:cubicBezTo>
                <a:cubicBezTo>
                  <a:pt x="8585" y="71398"/>
                  <a:pt x="8780" y="70617"/>
                  <a:pt x="8976" y="69804"/>
                </a:cubicBezTo>
                <a:cubicBezTo>
                  <a:pt x="9919" y="65772"/>
                  <a:pt x="10829" y="61707"/>
                  <a:pt x="11805" y="57642"/>
                </a:cubicBezTo>
                <a:cubicBezTo>
                  <a:pt x="12715" y="53772"/>
                  <a:pt x="13789" y="49935"/>
                  <a:pt x="14927" y="46130"/>
                </a:cubicBezTo>
                <a:cubicBezTo>
                  <a:pt x="16520" y="40764"/>
                  <a:pt x="18309" y="35496"/>
                  <a:pt x="20325" y="30293"/>
                </a:cubicBezTo>
                <a:cubicBezTo>
                  <a:pt x="21626" y="26944"/>
                  <a:pt x="22992" y="23659"/>
                  <a:pt x="24487" y="20407"/>
                </a:cubicBezTo>
                <a:cubicBezTo>
                  <a:pt x="24845" y="19627"/>
                  <a:pt x="25170" y="18846"/>
                  <a:pt x="25626" y="18131"/>
                </a:cubicBezTo>
                <a:lnTo>
                  <a:pt x="25626" y="18131"/>
                </a:lnTo>
                <a:cubicBezTo>
                  <a:pt x="25626" y="18261"/>
                  <a:pt x="25626" y="18391"/>
                  <a:pt x="25593" y="18488"/>
                </a:cubicBezTo>
                <a:cubicBezTo>
                  <a:pt x="25105" y="20700"/>
                  <a:pt x="24618" y="22911"/>
                  <a:pt x="24162" y="25122"/>
                </a:cubicBezTo>
                <a:cubicBezTo>
                  <a:pt x="23122" y="29708"/>
                  <a:pt x="22244" y="34326"/>
                  <a:pt x="21431" y="38943"/>
                </a:cubicBezTo>
                <a:cubicBezTo>
                  <a:pt x="20813" y="42553"/>
                  <a:pt x="20260" y="46163"/>
                  <a:pt x="19870" y="49805"/>
                </a:cubicBezTo>
                <a:cubicBezTo>
                  <a:pt x="19577" y="52504"/>
                  <a:pt x="19317" y="55203"/>
                  <a:pt x="19187" y="57935"/>
                </a:cubicBezTo>
                <a:cubicBezTo>
                  <a:pt x="19122" y="58715"/>
                  <a:pt x="19122" y="59496"/>
                  <a:pt x="19089" y="60276"/>
                </a:cubicBezTo>
                <a:cubicBezTo>
                  <a:pt x="18959" y="61805"/>
                  <a:pt x="18959" y="63365"/>
                  <a:pt x="19219" y="64894"/>
                </a:cubicBezTo>
                <a:cubicBezTo>
                  <a:pt x="19349" y="65609"/>
                  <a:pt x="19675" y="66260"/>
                  <a:pt x="20292" y="66748"/>
                </a:cubicBezTo>
                <a:cubicBezTo>
                  <a:pt x="20503" y="66906"/>
                  <a:pt x="20687" y="66989"/>
                  <a:pt x="20849" y="66989"/>
                </a:cubicBezTo>
                <a:cubicBezTo>
                  <a:pt x="21087" y="66989"/>
                  <a:pt x="21276" y="66809"/>
                  <a:pt x="21431" y="66422"/>
                </a:cubicBezTo>
                <a:cubicBezTo>
                  <a:pt x="21528" y="66130"/>
                  <a:pt x="21626" y="65772"/>
                  <a:pt x="21723" y="65447"/>
                </a:cubicBezTo>
                <a:cubicBezTo>
                  <a:pt x="21918" y="64829"/>
                  <a:pt x="21528" y="64406"/>
                  <a:pt x="21203" y="64016"/>
                </a:cubicBezTo>
                <a:cubicBezTo>
                  <a:pt x="21132" y="63909"/>
                  <a:pt x="21031" y="63863"/>
                  <a:pt x="20925" y="63863"/>
                </a:cubicBezTo>
                <a:cubicBezTo>
                  <a:pt x="20739" y="63863"/>
                  <a:pt x="20538" y="64004"/>
                  <a:pt x="20455" y="64211"/>
                </a:cubicBezTo>
                <a:cubicBezTo>
                  <a:pt x="20423" y="64276"/>
                  <a:pt x="20455" y="64374"/>
                  <a:pt x="20325" y="64406"/>
                </a:cubicBezTo>
                <a:cubicBezTo>
                  <a:pt x="20325" y="62780"/>
                  <a:pt x="20325" y="61187"/>
                  <a:pt x="20390" y="59561"/>
                </a:cubicBezTo>
                <a:cubicBezTo>
                  <a:pt x="20455" y="57935"/>
                  <a:pt x="20553" y="56309"/>
                  <a:pt x="20683" y="54683"/>
                </a:cubicBezTo>
                <a:cubicBezTo>
                  <a:pt x="20878" y="52634"/>
                  <a:pt x="21105" y="50585"/>
                  <a:pt x="21366" y="48504"/>
                </a:cubicBezTo>
                <a:cubicBezTo>
                  <a:pt x="21756" y="45155"/>
                  <a:pt x="22276" y="41805"/>
                  <a:pt x="22829" y="38488"/>
                </a:cubicBezTo>
                <a:cubicBezTo>
                  <a:pt x="23642" y="33805"/>
                  <a:pt x="24520" y="29187"/>
                  <a:pt x="25528" y="24537"/>
                </a:cubicBezTo>
                <a:cubicBezTo>
                  <a:pt x="26016" y="22293"/>
                  <a:pt x="26569" y="20082"/>
                  <a:pt x="26959" y="17806"/>
                </a:cubicBezTo>
                <a:cubicBezTo>
                  <a:pt x="27089" y="16928"/>
                  <a:pt x="27284" y="16050"/>
                  <a:pt x="26926" y="15139"/>
                </a:cubicBezTo>
                <a:cubicBezTo>
                  <a:pt x="26792" y="14792"/>
                  <a:pt x="26554" y="14605"/>
                  <a:pt x="26301" y="14605"/>
                </a:cubicBezTo>
                <a:cubicBezTo>
                  <a:pt x="26128" y="14605"/>
                  <a:pt x="25947" y="14693"/>
                  <a:pt x="25788" y="14879"/>
                </a:cubicBezTo>
                <a:cubicBezTo>
                  <a:pt x="25593" y="15074"/>
                  <a:pt x="25463" y="15302"/>
                  <a:pt x="25333" y="15529"/>
                </a:cubicBezTo>
                <a:cubicBezTo>
                  <a:pt x="24878" y="16277"/>
                  <a:pt x="24487" y="17058"/>
                  <a:pt x="24097" y="17871"/>
                </a:cubicBezTo>
                <a:cubicBezTo>
                  <a:pt x="22634" y="20830"/>
                  <a:pt x="21333" y="23919"/>
                  <a:pt x="20097" y="27009"/>
                </a:cubicBezTo>
                <a:cubicBezTo>
                  <a:pt x="17984" y="32212"/>
                  <a:pt x="16097" y="37545"/>
                  <a:pt x="14406" y="42911"/>
                </a:cubicBezTo>
                <a:cubicBezTo>
                  <a:pt x="13268" y="46553"/>
                  <a:pt x="12228" y="50228"/>
                  <a:pt x="11219" y="53902"/>
                </a:cubicBezTo>
                <a:cubicBezTo>
                  <a:pt x="10341" y="57252"/>
                  <a:pt x="9528" y="60634"/>
                  <a:pt x="8715" y="64016"/>
                </a:cubicBezTo>
                <a:cubicBezTo>
                  <a:pt x="8683" y="64146"/>
                  <a:pt x="8650" y="64276"/>
                  <a:pt x="8618" y="64406"/>
                </a:cubicBezTo>
                <a:cubicBezTo>
                  <a:pt x="8553" y="64276"/>
                  <a:pt x="8553" y="64178"/>
                  <a:pt x="8553" y="64081"/>
                </a:cubicBezTo>
                <a:cubicBezTo>
                  <a:pt x="8878" y="61805"/>
                  <a:pt x="9171" y="59528"/>
                  <a:pt x="9528" y="57252"/>
                </a:cubicBezTo>
                <a:cubicBezTo>
                  <a:pt x="10244" y="52569"/>
                  <a:pt x="11122" y="47919"/>
                  <a:pt x="12163" y="43268"/>
                </a:cubicBezTo>
                <a:cubicBezTo>
                  <a:pt x="12780" y="40537"/>
                  <a:pt x="13463" y="37805"/>
                  <a:pt x="14179" y="35106"/>
                </a:cubicBezTo>
                <a:cubicBezTo>
                  <a:pt x="15545" y="29838"/>
                  <a:pt x="17138" y="24667"/>
                  <a:pt x="18927" y="19529"/>
                </a:cubicBezTo>
                <a:cubicBezTo>
                  <a:pt x="20943" y="13806"/>
                  <a:pt x="23219" y="8212"/>
                  <a:pt x="25821" y="2716"/>
                </a:cubicBezTo>
                <a:cubicBezTo>
                  <a:pt x="26113" y="2131"/>
                  <a:pt x="26504" y="1513"/>
                  <a:pt x="26309" y="765"/>
                </a:cubicBezTo>
                <a:cubicBezTo>
                  <a:pt x="26244" y="440"/>
                  <a:pt x="26178" y="115"/>
                  <a:pt x="25821" y="17"/>
                </a:cubicBezTo>
                <a:cubicBezTo>
                  <a:pt x="25776" y="6"/>
                  <a:pt x="25735" y="1"/>
                  <a:pt x="256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 rot="848240">
            <a:off x="7151152" y="4043574"/>
            <a:ext cx="1059376" cy="501923"/>
          </a:xfrm>
          <a:custGeom>
            <a:rect b="b" l="l" r="r" t="t"/>
            <a:pathLst>
              <a:path extrusionOk="0" h="23944" w="50537">
                <a:moveTo>
                  <a:pt x="17660" y="1"/>
                </a:moveTo>
                <a:cubicBezTo>
                  <a:pt x="16120" y="1"/>
                  <a:pt x="14580" y="25"/>
                  <a:pt x="13041" y="79"/>
                </a:cubicBezTo>
                <a:cubicBezTo>
                  <a:pt x="10407" y="144"/>
                  <a:pt x="7773" y="274"/>
                  <a:pt x="5171" y="534"/>
                </a:cubicBezTo>
                <a:cubicBezTo>
                  <a:pt x="3870" y="664"/>
                  <a:pt x="2635" y="892"/>
                  <a:pt x="1692" y="1900"/>
                </a:cubicBezTo>
                <a:cubicBezTo>
                  <a:pt x="911" y="2778"/>
                  <a:pt x="228" y="3721"/>
                  <a:pt x="66" y="4924"/>
                </a:cubicBezTo>
                <a:cubicBezTo>
                  <a:pt x="1" y="5607"/>
                  <a:pt x="163" y="6127"/>
                  <a:pt x="748" y="6485"/>
                </a:cubicBezTo>
                <a:cubicBezTo>
                  <a:pt x="1366" y="6908"/>
                  <a:pt x="1984" y="7233"/>
                  <a:pt x="2667" y="7526"/>
                </a:cubicBezTo>
                <a:cubicBezTo>
                  <a:pt x="6179" y="9152"/>
                  <a:pt x="9626" y="10908"/>
                  <a:pt x="12976" y="12859"/>
                </a:cubicBezTo>
                <a:cubicBezTo>
                  <a:pt x="16195" y="14745"/>
                  <a:pt x="19350" y="16729"/>
                  <a:pt x="22504" y="18745"/>
                </a:cubicBezTo>
                <a:cubicBezTo>
                  <a:pt x="24813" y="20208"/>
                  <a:pt x="27122" y="21704"/>
                  <a:pt x="29301" y="23395"/>
                </a:cubicBezTo>
                <a:cubicBezTo>
                  <a:pt x="29788" y="23761"/>
                  <a:pt x="30313" y="23944"/>
                  <a:pt x="30874" y="23944"/>
                </a:cubicBezTo>
                <a:cubicBezTo>
                  <a:pt x="31061" y="23944"/>
                  <a:pt x="31252" y="23924"/>
                  <a:pt x="31447" y="23883"/>
                </a:cubicBezTo>
                <a:cubicBezTo>
                  <a:pt x="31902" y="23818"/>
                  <a:pt x="32358" y="23688"/>
                  <a:pt x="32813" y="23623"/>
                </a:cubicBezTo>
                <a:cubicBezTo>
                  <a:pt x="33398" y="23525"/>
                  <a:pt x="33886" y="23428"/>
                  <a:pt x="34276" y="22810"/>
                </a:cubicBezTo>
                <a:cubicBezTo>
                  <a:pt x="34764" y="22029"/>
                  <a:pt x="34764" y="21477"/>
                  <a:pt x="34016" y="20924"/>
                </a:cubicBezTo>
                <a:cubicBezTo>
                  <a:pt x="31870" y="19265"/>
                  <a:pt x="29658" y="17737"/>
                  <a:pt x="27415" y="16241"/>
                </a:cubicBezTo>
                <a:cubicBezTo>
                  <a:pt x="23772" y="13834"/>
                  <a:pt x="20130" y="11461"/>
                  <a:pt x="16455" y="9119"/>
                </a:cubicBezTo>
                <a:cubicBezTo>
                  <a:pt x="16390" y="9054"/>
                  <a:pt x="16260" y="9054"/>
                  <a:pt x="16228" y="8859"/>
                </a:cubicBezTo>
                <a:lnTo>
                  <a:pt x="16228" y="8859"/>
                </a:lnTo>
                <a:cubicBezTo>
                  <a:pt x="16390" y="8924"/>
                  <a:pt x="16488" y="8924"/>
                  <a:pt x="16553" y="8957"/>
                </a:cubicBezTo>
                <a:cubicBezTo>
                  <a:pt x="21529" y="10485"/>
                  <a:pt x="26406" y="12241"/>
                  <a:pt x="31252" y="14127"/>
                </a:cubicBezTo>
                <a:cubicBezTo>
                  <a:pt x="36000" y="16013"/>
                  <a:pt x="40748" y="17899"/>
                  <a:pt x="45203" y="20468"/>
                </a:cubicBezTo>
                <a:cubicBezTo>
                  <a:pt x="45673" y="20737"/>
                  <a:pt x="46143" y="20898"/>
                  <a:pt x="46634" y="20898"/>
                </a:cubicBezTo>
                <a:cubicBezTo>
                  <a:pt x="46856" y="20898"/>
                  <a:pt x="47083" y="20865"/>
                  <a:pt x="47317" y="20794"/>
                </a:cubicBezTo>
                <a:cubicBezTo>
                  <a:pt x="47707" y="20664"/>
                  <a:pt x="48097" y="20533"/>
                  <a:pt x="48455" y="20501"/>
                </a:cubicBezTo>
                <a:cubicBezTo>
                  <a:pt x="49203" y="20436"/>
                  <a:pt x="49723" y="20208"/>
                  <a:pt x="50146" y="19525"/>
                </a:cubicBezTo>
                <a:cubicBezTo>
                  <a:pt x="50536" y="18810"/>
                  <a:pt x="50471" y="18257"/>
                  <a:pt x="49788" y="17867"/>
                </a:cubicBezTo>
                <a:cubicBezTo>
                  <a:pt x="47479" y="16501"/>
                  <a:pt x="45105" y="15265"/>
                  <a:pt x="42666" y="14127"/>
                </a:cubicBezTo>
                <a:cubicBezTo>
                  <a:pt x="36292" y="11168"/>
                  <a:pt x="29723" y="8664"/>
                  <a:pt x="23154" y="6257"/>
                </a:cubicBezTo>
                <a:cubicBezTo>
                  <a:pt x="21529" y="5672"/>
                  <a:pt x="19903" y="5087"/>
                  <a:pt x="18277" y="4534"/>
                </a:cubicBezTo>
                <a:cubicBezTo>
                  <a:pt x="18277" y="4501"/>
                  <a:pt x="18277" y="4501"/>
                  <a:pt x="18309" y="4469"/>
                </a:cubicBezTo>
                <a:lnTo>
                  <a:pt x="24780" y="4469"/>
                </a:lnTo>
                <a:cubicBezTo>
                  <a:pt x="24878" y="4469"/>
                  <a:pt x="25008" y="4469"/>
                  <a:pt x="25041" y="4566"/>
                </a:cubicBezTo>
                <a:cubicBezTo>
                  <a:pt x="25195" y="4853"/>
                  <a:pt x="25409" y="4930"/>
                  <a:pt x="25652" y="4930"/>
                </a:cubicBezTo>
                <a:cubicBezTo>
                  <a:pt x="25768" y="4930"/>
                  <a:pt x="25890" y="4913"/>
                  <a:pt x="26016" y="4892"/>
                </a:cubicBezTo>
                <a:cubicBezTo>
                  <a:pt x="26406" y="4859"/>
                  <a:pt x="26764" y="4729"/>
                  <a:pt x="27122" y="4501"/>
                </a:cubicBezTo>
                <a:cubicBezTo>
                  <a:pt x="27642" y="4176"/>
                  <a:pt x="28163" y="3851"/>
                  <a:pt x="28683" y="3526"/>
                </a:cubicBezTo>
                <a:cubicBezTo>
                  <a:pt x="29268" y="3168"/>
                  <a:pt x="29788" y="2843"/>
                  <a:pt x="29919" y="2062"/>
                </a:cubicBezTo>
                <a:cubicBezTo>
                  <a:pt x="30081" y="1184"/>
                  <a:pt x="29788" y="599"/>
                  <a:pt x="28943" y="501"/>
                </a:cubicBezTo>
                <a:cubicBezTo>
                  <a:pt x="26439" y="241"/>
                  <a:pt x="23935" y="79"/>
                  <a:pt x="21431" y="46"/>
                </a:cubicBezTo>
                <a:cubicBezTo>
                  <a:pt x="20174" y="17"/>
                  <a:pt x="18917" y="1"/>
                  <a:pt x="17660" y="1"/>
                </a:cubicBezTo>
                <a:close/>
              </a:path>
            </a:pathLst>
          </a:custGeom>
          <a:solidFill>
            <a:srgbClr val="D9E209">
              <a:alpha val="7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indent="-355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indent="-355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indent="-355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indent="-355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indent="-355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indent="-355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PH" sz="6000" u="none" cap="none" strike="noStrike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b="0" i="0" sz="6000" u="none" cap="none" strike="noStrike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">
  <p:cSld name="BLANK_1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0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43" name="Google Shape;43;p10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227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" name="Google Shape;44;p10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" name="Google Shape;57;p10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58;p10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" name="Google Shape;61;p10"/>
          <p:cNvSpPr txBox="1"/>
          <p:nvPr>
            <p:ph type="title"/>
          </p:nvPr>
        </p:nvSpPr>
        <p:spPr>
          <a:xfrm>
            <a:off x="2098600" y="2103525"/>
            <a:ext cx="302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098600" y="3532825"/>
            <a:ext cx="302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3" name="Google Shape;63;p10"/>
          <p:cNvSpPr txBox="1"/>
          <p:nvPr>
            <p:ph idx="2" type="title"/>
          </p:nvPr>
        </p:nvSpPr>
        <p:spPr>
          <a:xfrm>
            <a:off x="2189775" y="1186075"/>
            <a:ext cx="94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683675" y="1310563"/>
            <a:ext cx="620325" cy="520525"/>
          </a:xfrm>
          <a:custGeom>
            <a:rect b="b" l="l" r="r" t="t"/>
            <a:pathLst>
              <a:path extrusionOk="0" h="20821" w="24813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D9E209">
              <a:alpha val="7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 flipH="1">
            <a:off x="5325357" y="-435570"/>
            <a:ext cx="1662913" cy="1950057"/>
            <a:chOff x="14549650" y="1025663"/>
            <a:chExt cx="1017072" cy="1192695"/>
          </a:xfrm>
        </p:grpSpPr>
        <p:sp>
          <p:nvSpPr>
            <p:cNvPr id="66" name="Google Shape;66;p10"/>
            <p:cNvSpPr/>
            <p:nvPr/>
          </p:nvSpPr>
          <p:spPr>
            <a:xfrm>
              <a:off x="14549650" y="1025663"/>
              <a:ext cx="228731" cy="203688"/>
            </a:xfrm>
            <a:custGeom>
              <a:rect b="b" l="l" r="r" t="t"/>
              <a:pathLst>
                <a:path extrusionOk="0" h="3839" w="4311">
                  <a:moveTo>
                    <a:pt x="3376" y="0"/>
                  </a:moveTo>
                  <a:lnTo>
                    <a:pt x="0" y="2651"/>
                  </a:lnTo>
                  <a:lnTo>
                    <a:pt x="935" y="3838"/>
                  </a:lnTo>
                  <a:lnTo>
                    <a:pt x="4311" y="1188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5386910" y="2072450"/>
              <a:ext cx="179812" cy="145908"/>
            </a:xfrm>
            <a:custGeom>
              <a:rect b="b" l="l" r="r" t="t"/>
              <a:pathLst>
                <a:path extrusionOk="0" h="2750" w="3389">
                  <a:moveTo>
                    <a:pt x="1695" y="0"/>
                  </a:moveTo>
                  <a:lnTo>
                    <a:pt x="1" y="1320"/>
                  </a:lnTo>
                  <a:lnTo>
                    <a:pt x="1123" y="2749"/>
                  </a:lnTo>
                  <a:lnTo>
                    <a:pt x="3388" y="2167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15305837" y="1990157"/>
              <a:ext cx="206022" cy="171163"/>
            </a:xfrm>
            <a:custGeom>
              <a:rect b="b" l="l" r="r" t="t"/>
              <a:pathLst>
                <a:path extrusionOk="0" h="3226" w="3883">
                  <a:moveTo>
                    <a:pt x="3365" y="1"/>
                  </a:moveTo>
                  <a:lnTo>
                    <a:pt x="0" y="2651"/>
                  </a:lnTo>
                  <a:cubicBezTo>
                    <a:pt x="294" y="3027"/>
                    <a:pt x="738" y="3226"/>
                    <a:pt x="1187" y="3226"/>
                  </a:cubicBezTo>
                  <a:cubicBezTo>
                    <a:pt x="1512" y="3226"/>
                    <a:pt x="1839" y="3121"/>
                    <a:pt x="2112" y="2904"/>
                  </a:cubicBezTo>
                  <a:lnTo>
                    <a:pt x="3113" y="2123"/>
                  </a:lnTo>
                  <a:cubicBezTo>
                    <a:pt x="3772" y="1606"/>
                    <a:pt x="3882" y="660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14563021" y="1050175"/>
              <a:ext cx="945909" cy="1104551"/>
            </a:xfrm>
            <a:custGeom>
              <a:rect b="b" l="l" r="r" t="t"/>
              <a:pathLst>
                <a:path extrusionOk="0" h="20818" w="17828">
                  <a:moveTo>
                    <a:pt x="3916" y="0"/>
                  </a:moveTo>
                  <a:lnTo>
                    <a:pt x="1" y="3068"/>
                  </a:lnTo>
                  <a:lnTo>
                    <a:pt x="13912" y="20818"/>
                  </a:lnTo>
                  <a:lnTo>
                    <a:pt x="17827" y="17750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4563021" y="1050175"/>
              <a:ext cx="265553" cy="236371"/>
            </a:xfrm>
            <a:custGeom>
              <a:rect b="b" l="l" r="r" t="t"/>
              <a:pathLst>
                <a:path extrusionOk="0" h="4455" w="5005">
                  <a:moveTo>
                    <a:pt x="3916" y="0"/>
                  </a:moveTo>
                  <a:lnTo>
                    <a:pt x="1" y="3068"/>
                  </a:lnTo>
                  <a:lnTo>
                    <a:pt x="1079" y="4454"/>
                  </a:lnTo>
                  <a:lnTo>
                    <a:pt x="5005" y="1386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15197280" y="1858890"/>
              <a:ext cx="264969" cy="235788"/>
            </a:xfrm>
            <a:custGeom>
              <a:rect b="b" l="l" r="r" t="t"/>
              <a:pathLst>
                <a:path extrusionOk="0" h="4444" w="4994">
                  <a:moveTo>
                    <a:pt x="3916" y="0"/>
                  </a:moveTo>
                  <a:lnTo>
                    <a:pt x="1" y="3068"/>
                  </a:lnTo>
                  <a:lnTo>
                    <a:pt x="1079" y="4443"/>
                  </a:lnTo>
                  <a:lnTo>
                    <a:pt x="4994" y="1375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14724689" y="1233757"/>
              <a:ext cx="575939" cy="671867"/>
            </a:xfrm>
            <a:custGeom>
              <a:rect b="b" l="l" r="r" t="t"/>
              <a:pathLst>
                <a:path extrusionOk="0" h="12663" w="10855">
                  <a:moveTo>
                    <a:pt x="1522" y="0"/>
                  </a:moveTo>
                  <a:cubicBezTo>
                    <a:pt x="1229" y="0"/>
                    <a:pt x="933" y="95"/>
                    <a:pt x="682" y="290"/>
                  </a:cubicBezTo>
                  <a:cubicBezTo>
                    <a:pt x="99" y="752"/>
                    <a:pt x="0" y="1599"/>
                    <a:pt x="451" y="2182"/>
                  </a:cubicBezTo>
                  <a:lnTo>
                    <a:pt x="8259" y="12145"/>
                  </a:lnTo>
                  <a:cubicBezTo>
                    <a:pt x="8527" y="12484"/>
                    <a:pt x="8929" y="12663"/>
                    <a:pt x="9333" y="12663"/>
                  </a:cubicBezTo>
                  <a:cubicBezTo>
                    <a:pt x="9625" y="12663"/>
                    <a:pt x="9917" y="12570"/>
                    <a:pt x="10162" y="12376"/>
                  </a:cubicBezTo>
                  <a:cubicBezTo>
                    <a:pt x="10744" y="11914"/>
                    <a:pt x="10854" y="11067"/>
                    <a:pt x="10392" y="10474"/>
                  </a:cubicBezTo>
                  <a:lnTo>
                    <a:pt x="2585" y="521"/>
                  </a:lnTo>
                  <a:cubicBezTo>
                    <a:pt x="2318" y="178"/>
                    <a:pt x="192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15213622" y="1676847"/>
              <a:ext cx="239289" cy="304603"/>
            </a:xfrm>
            <a:custGeom>
              <a:rect b="b" l="l" r="r" t="t"/>
              <a:pathLst>
                <a:path extrusionOk="0" h="5741" w="4510">
                  <a:moveTo>
                    <a:pt x="1" y="0"/>
                  </a:moveTo>
                  <a:lnTo>
                    <a:pt x="1" y="0"/>
                  </a:lnTo>
                  <a:cubicBezTo>
                    <a:pt x="177" y="253"/>
                    <a:pt x="353" y="495"/>
                    <a:pt x="529" y="737"/>
                  </a:cubicBezTo>
                  <a:lnTo>
                    <a:pt x="1079" y="1474"/>
                  </a:lnTo>
                  <a:cubicBezTo>
                    <a:pt x="1441" y="1969"/>
                    <a:pt x="1815" y="2441"/>
                    <a:pt x="2189" y="2925"/>
                  </a:cubicBezTo>
                  <a:cubicBezTo>
                    <a:pt x="2563" y="3398"/>
                    <a:pt x="2937" y="3882"/>
                    <a:pt x="3333" y="4344"/>
                  </a:cubicBezTo>
                  <a:lnTo>
                    <a:pt x="3916" y="5048"/>
                  </a:lnTo>
                  <a:cubicBezTo>
                    <a:pt x="4114" y="5279"/>
                    <a:pt x="4301" y="5510"/>
                    <a:pt x="4510" y="5741"/>
                  </a:cubicBezTo>
                  <a:cubicBezTo>
                    <a:pt x="4334" y="5488"/>
                    <a:pt x="4158" y="5246"/>
                    <a:pt x="3982" y="4993"/>
                  </a:cubicBezTo>
                  <a:lnTo>
                    <a:pt x="3432" y="4267"/>
                  </a:lnTo>
                  <a:cubicBezTo>
                    <a:pt x="3069" y="3772"/>
                    <a:pt x="2695" y="3299"/>
                    <a:pt x="2321" y="2815"/>
                  </a:cubicBezTo>
                  <a:cubicBezTo>
                    <a:pt x="1947" y="2331"/>
                    <a:pt x="1573" y="1859"/>
                    <a:pt x="1177" y="1386"/>
                  </a:cubicBezTo>
                  <a:lnTo>
                    <a:pt x="606" y="693"/>
                  </a:lnTo>
                  <a:cubicBezTo>
                    <a:pt x="397" y="462"/>
                    <a:pt x="210" y="22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15045586" y="1462120"/>
              <a:ext cx="133068" cy="169253"/>
            </a:xfrm>
            <a:custGeom>
              <a:rect b="b" l="l" r="r" t="t"/>
              <a:pathLst>
                <a:path extrusionOk="0" h="3190" w="2508">
                  <a:moveTo>
                    <a:pt x="1" y="0"/>
                  </a:moveTo>
                  <a:cubicBezTo>
                    <a:pt x="364" y="572"/>
                    <a:pt x="770" y="1122"/>
                    <a:pt x="1188" y="1650"/>
                  </a:cubicBezTo>
                  <a:cubicBezTo>
                    <a:pt x="1606" y="2178"/>
                    <a:pt x="2035" y="2705"/>
                    <a:pt x="2508" y="3189"/>
                  </a:cubicBezTo>
                  <a:cubicBezTo>
                    <a:pt x="2145" y="2617"/>
                    <a:pt x="1738" y="2079"/>
                    <a:pt x="1320" y="1540"/>
                  </a:cubicBezTo>
                  <a:cubicBezTo>
                    <a:pt x="902" y="1012"/>
                    <a:pt x="473" y="4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4907316" y="1269572"/>
              <a:ext cx="74121" cy="93965"/>
            </a:xfrm>
            <a:custGeom>
              <a:rect b="b" l="l" r="r" t="t"/>
              <a:pathLst>
                <a:path extrusionOk="0" h="1771" w="1397">
                  <a:moveTo>
                    <a:pt x="0" y="0"/>
                  </a:moveTo>
                  <a:lnTo>
                    <a:pt x="0" y="0"/>
                  </a:lnTo>
                  <a:cubicBezTo>
                    <a:pt x="176" y="341"/>
                    <a:pt x="396" y="638"/>
                    <a:pt x="627" y="935"/>
                  </a:cubicBezTo>
                  <a:cubicBezTo>
                    <a:pt x="858" y="1232"/>
                    <a:pt x="1111" y="1518"/>
                    <a:pt x="1397" y="1771"/>
                  </a:cubicBezTo>
                  <a:cubicBezTo>
                    <a:pt x="1221" y="1441"/>
                    <a:pt x="990" y="1133"/>
                    <a:pt x="759" y="836"/>
                  </a:cubicBezTo>
                  <a:cubicBezTo>
                    <a:pt x="528" y="539"/>
                    <a:pt x="286" y="25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4662823" y="1302202"/>
              <a:ext cx="113225" cy="143627"/>
            </a:xfrm>
            <a:custGeom>
              <a:rect b="b" l="l" r="r" t="t"/>
              <a:pathLst>
                <a:path extrusionOk="0" h="2707" w="2134">
                  <a:moveTo>
                    <a:pt x="0" y="1"/>
                  </a:moveTo>
                  <a:lnTo>
                    <a:pt x="0" y="1"/>
                  </a:lnTo>
                  <a:cubicBezTo>
                    <a:pt x="308" y="496"/>
                    <a:pt x="649" y="958"/>
                    <a:pt x="1001" y="1409"/>
                  </a:cubicBezTo>
                  <a:cubicBezTo>
                    <a:pt x="1353" y="1859"/>
                    <a:pt x="1727" y="2299"/>
                    <a:pt x="2134" y="2706"/>
                  </a:cubicBezTo>
                  <a:cubicBezTo>
                    <a:pt x="1826" y="2211"/>
                    <a:pt x="1485" y="1749"/>
                    <a:pt x="1133" y="1299"/>
                  </a:cubicBezTo>
                  <a:cubicBezTo>
                    <a:pt x="781" y="848"/>
                    <a:pt x="418" y="40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4597456" y="1226382"/>
              <a:ext cx="23398" cy="29818"/>
            </a:xfrm>
            <a:custGeom>
              <a:rect b="b" l="l" r="r" t="t"/>
              <a:pathLst>
                <a:path extrusionOk="0" h="562" w="441">
                  <a:moveTo>
                    <a:pt x="1" y="0"/>
                  </a:moveTo>
                  <a:lnTo>
                    <a:pt x="1" y="0"/>
                  </a:lnTo>
                  <a:cubicBezTo>
                    <a:pt x="23" y="143"/>
                    <a:pt x="78" y="242"/>
                    <a:pt x="155" y="330"/>
                  </a:cubicBezTo>
                  <a:cubicBezTo>
                    <a:pt x="221" y="429"/>
                    <a:pt x="309" y="506"/>
                    <a:pt x="441" y="561"/>
                  </a:cubicBezTo>
                  <a:cubicBezTo>
                    <a:pt x="419" y="418"/>
                    <a:pt x="353" y="319"/>
                    <a:pt x="287" y="231"/>
                  </a:cubicBezTo>
                  <a:cubicBezTo>
                    <a:pt x="210" y="132"/>
                    <a:pt x="122" y="5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0"/>
          <p:cNvGrpSpPr/>
          <p:nvPr/>
        </p:nvGrpSpPr>
        <p:grpSpPr>
          <a:xfrm flipH="1" rot="-7423976">
            <a:off x="-514628" y="3132005"/>
            <a:ext cx="1052758" cy="1689070"/>
            <a:chOff x="16140950" y="1944475"/>
            <a:chExt cx="946600" cy="1518748"/>
          </a:xfrm>
        </p:grpSpPr>
        <p:sp>
          <p:nvSpPr>
            <p:cNvPr id="79" name="Google Shape;79;p10"/>
            <p:cNvSpPr/>
            <p:nvPr/>
          </p:nvSpPr>
          <p:spPr>
            <a:xfrm>
              <a:off x="16140950" y="1944475"/>
              <a:ext cx="946600" cy="1518748"/>
            </a:xfrm>
            <a:custGeom>
              <a:rect b="b" l="l" r="r" t="t"/>
              <a:pathLst>
                <a:path extrusionOk="0" h="23062" w="14374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6513163" y="2119715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6456659" y="2238518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6338647" y="221243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6293734" y="232682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16432754" y="2389852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6535619" y="2289160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6647178" y="23434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16664497" y="248040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6526202" y="2446356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6434202" y="254480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6320537" y="247967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16461730" y="2721564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6567493" y="260783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16747080" y="2602037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16775331" y="274039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6625445" y="27193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16509541" y="2827986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16540690" y="293085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6704340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6822418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6894134" y="2947513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6886890" y="3054659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6749977" y="299025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6618926" y="3056832"/>
              <a:ext cx="39118" cy="29766"/>
            </a:xfrm>
            <a:custGeom>
              <a:rect b="b" l="l" r="r" t="t"/>
              <a:pathLst>
                <a:path extrusionOk="0" h="452" w="594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6639933" y="3160422"/>
              <a:ext cx="38393" cy="30491"/>
            </a:xfrm>
            <a:custGeom>
              <a:rect b="b" l="l" r="r" t="t"/>
              <a:pathLst>
                <a:path extrusionOk="0" h="463" w="583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6770985" y="313724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6825315" y="3218374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6976650" y="313796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6662324" y="328350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b="0" i="0" sz="16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b="0" i="0" sz="2000" u="none" cap="none" strike="noStrik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Relationship Id="rId4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9" Type="http://schemas.openxmlformats.org/officeDocument/2006/relationships/image" Target="../media/image10.gif"/><Relationship Id="rId5" Type="http://schemas.openxmlformats.org/officeDocument/2006/relationships/image" Target="../media/image16.jp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9" Type="http://schemas.openxmlformats.org/officeDocument/2006/relationships/image" Target="../media/image9.png"/><Relationship Id="rId5" Type="http://schemas.openxmlformats.org/officeDocument/2006/relationships/image" Target="../media/image21.jpg"/><Relationship Id="rId6" Type="http://schemas.openxmlformats.org/officeDocument/2006/relationships/image" Target="../media/image20.png"/><Relationship Id="rId7" Type="http://schemas.openxmlformats.org/officeDocument/2006/relationships/image" Target="../media/image19.jpg"/><Relationship Id="rId8" Type="http://schemas.openxmlformats.org/officeDocument/2006/relationships/image" Target="../media/image14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PH"/>
              <a:t>Reading and Writing  </a:t>
            </a:r>
            <a:endParaRPr/>
          </a:p>
        </p:txBody>
      </p:sp>
      <p:pic>
        <p:nvPicPr>
          <p:cNvPr descr="Mickey Mouse Sticker"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92075"/>
            <a:ext cx="3429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key Mouse Sticker" id="143" name="Google Shape;1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202835"/>
            <a:ext cx="3429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icolons: A Quick Guide How to Use a Semicolon | Grammarly" id="287" name="Google Shape;2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639" y="1141508"/>
            <a:ext cx="2820656" cy="28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3572525" y="1488975"/>
            <a:ext cx="51306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/>
              <a:t>Example: His siblings are generous</a:t>
            </a:r>
            <a:r>
              <a:rPr b="1" i="1" lang="en-PH"/>
              <a:t> </a:t>
            </a:r>
            <a:r>
              <a:rPr lang="en-PH"/>
              <a:t>and giving but she is so stingy.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PH">
                <a:solidFill>
                  <a:srgbClr val="0D3163"/>
                </a:solidFill>
              </a:rPr>
              <a:t>Note: antonyms are recognized in a sentence through any word which presents opposite meanings like but, although, despite, instead, in contrast, unlike, however, even though, on the contrary, conversely, etc. </a:t>
            </a:r>
            <a:endParaRPr b="1">
              <a:solidFill>
                <a:srgbClr val="0D3163"/>
              </a:solidFill>
            </a:endParaRPr>
          </a:p>
        </p:txBody>
      </p:sp>
      <p:sp>
        <p:nvSpPr>
          <p:cNvPr id="289" name="Google Shape;289;p21"/>
          <p:cNvSpPr txBox="1"/>
          <p:nvPr>
            <p:ph type="title"/>
          </p:nvPr>
        </p:nvSpPr>
        <p:spPr>
          <a:xfrm>
            <a:off x="3692103" y="842475"/>
            <a:ext cx="480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PH" sz="2200"/>
              <a:t>Use of Antonyms as Context Clues </a:t>
            </a:r>
            <a:endParaRPr sz="2200"/>
          </a:p>
        </p:txBody>
      </p:sp>
      <p:grpSp>
        <p:nvGrpSpPr>
          <p:cNvPr id="290" name="Google Shape;290;p21"/>
          <p:cNvGrpSpPr/>
          <p:nvPr/>
        </p:nvGrpSpPr>
        <p:grpSpPr>
          <a:xfrm rot="-4486200">
            <a:off x="1435705" y="406341"/>
            <a:ext cx="946620" cy="1518781"/>
            <a:chOff x="16140950" y="1944475"/>
            <a:chExt cx="946600" cy="1518748"/>
          </a:xfrm>
        </p:grpSpPr>
        <p:sp>
          <p:nvSpPr>
            <p:cNvPr id="291" name="Google Shape;291;p21"/>
            <p:cNvSpPr/>
            <p:nvPr/>
          </p:nvSpPr>
          <p:spPr>
            <a:xfrm>
              <a:off x="16140950" y="1944475"/>
              <a:ext cx="946600" cy="1518748"/>
            </a:xfrm>
            <a:custGeom>
              <a:rect b="b" l="l" r="r" t="t"/>
              <a:pathLst>
                <a:path extrusionOk="0" h="23062" w="14374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6513163" y="2119715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6456659" y="2238518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6338647" y="221243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16293734" y="232682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6432754" y="2389852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6535619" y="2289160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6647178" y="23434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6664497" y="248040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6526202" y="2446356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16434202" y="254480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6320537" y="247967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6461730" y="2721564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6567493" y="260783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16747080" y="2602037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6775331" y="274039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6625445" y="27193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6509541" y="2827986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16540690" y="293085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6704340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16822418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6894134" y="2947513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6886890" y="3054659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6749977" y="299025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6618926" y="3056832"/>
              <a:ext cx="39118" cy="29766"/>
            </a:xfrm>
            <a:custGeom>
              <a:rect b="b" l="l" r="r" t="t"/>
              <a:pathLst>
                <a:path extrusionOk="0" h="452" w="594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6639933" y="3160422"/>
              <a:ext cx="38393" cy="30491"/>
            </a:xfrm>
            <a:custGeom>
              <a:rect b="b" l="l" r="r" t="t"/>
              <a:pathLst>
                <a:path extrusionOk="0" h="463" w="583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6770985" y="313724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6825315" y="3218374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6976650" y="313796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6662324" y="328350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93,951 Examples Images, Stock Photos &amp; Vectors | Shutterstock" id="325" name="Google Shape;3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28" y="1169163"/>
            <a:ext cx="3073228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 txBox="1"/>
          <p:nvPr>
            <p:ph idx="1" type="body"/>
          </p:nvPr>
        </p:nvSpPr>
        <p:spPr>
          <a:xfrm>
            <a:off x="3938127" y="1351125"/>
            <a:ext cx="47703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>
                <a:solidFill>
                  <a:srgbClr val="000000"/>
                </a:solidFill>
              </a:rPr>
              <a:t>Examples are list of illustrations which make the unfamiliar word clearer. In order to derive the meaning of the word, you have to analyze the examples given and find a common trait or characteristic.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>
                <a:solidFill>
                  <a:srgbClr val="000000"/>
                </a:solidFill>
              </a:rPr>
              <a:t>Example: Lyn is on a diet. However, she still ate a portion</a:t>
            </a:r>
            <a:r>
              <a:rPr b="1" lang="en-PH">
                <a:solidFill>
                  <a:srgbClr val="000000"/>
                </a:solidFill>
              </a:rPr>
              <a:t> </a:t>
            </a:r>
            <a:r>
              <a:rPr lang="en-PH">
                <a:solidFill>
                  <a:srgbClr val="000000"/>
                </a:solidFill>
              </a:rPr>
              <a:t>of everything served like a small piece of meat, a small piece of bread, and a small piece of cake.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22"/>
          <p:cNvSpPr txBox="1"/>
          <p:nvPr>
            <p:ph type="title"/>
          </p:nvPr>
        </p:nvSpPr>
        <p:spPr>
          <a:xfrm>
            <a:off x="3938126" y="704625"/>
            <a:ext cx="446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PH" sz="2200"/>
              <a:t>Use of Examples as Context Clues </a:t>
            </a:r>
            <a:endParaRPr sz="2200"/>
          </a:p>
        </p:txBody>
      </p:sp>
      <p:grpSp>
        <p:nvGrpSpPr>
          <p:cNvPr id="328" name="Google Shape;328;p22"/>
          <p:cNvGrpSpPr/>
          <p:nvPr/>
        </p:nvGrpSpPr>
        <p:grpSpPr>
          <a:xfrm rot="-4486200">
            <a:off x="1430580" y="483767"/>
            <a:ext cx="946620" cy="1518781"/>
            <a:chOff x="16140950" y="1944475"/>
            <a:chExt cx="946600" cy="1518748"/>
          </a:xfrm>
        </p:grpSpPr>
        <p:sp>
          <p:nvSpPr>
            <p:cNvPr id="329" name="Google Shape;329;p22"/>
            <p:cNvSpPr/>
            <p:nvPr/>
          </p:nvSpPr>
          <p:spPr>
            <a:xfrm>
              <a:off x="16140950" y="1944475"/>
              <a:ext cx="946600" cy="1518748"/>
            </a:xfrm>
            <a:custGeom>
              <a:rect b="b" l="l" r="r" t="t"/>
              <a:pathLst>
                <a:path extrusionOk="0" h="23062" w="14374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6513163" y="2119715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6456659" y="2238518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6338647" y="221243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6293734" y="232682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6432754" y="2389852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6535619" y="2289160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6647178" y="23434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6664497" y="248040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6526202" y="2446356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6434202" y="254480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6320537" y="247967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6461730" y="2721564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6567493" y="260783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6747080" y="2602037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6775331" y="274039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6625445" y="27193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6509541" y="2827986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6540690" y="293085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6704340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6822418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16894134" y="2947513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16886890" y="3054659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6749977" y="299025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16618926" y="3056832"/>
              <a:ext cx="39118" cy="29766"/>
            </a:xfrm>
            <a:custGeom>
              <a:rect b="b" l="l" r="r" t="t"/>
              <a:pathLst>
                <a:path extrusionOk="0" h="452" w="594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6639933" y="3160422"/>
              <a:ext cx="38393" cy="30491"/>
            </a:xfrm>
            <a:custGeom>
              <a:rect b="b" l="l" r="r" t="t"/>
              <a:pathLst>
                <a:path extrusionOk="0" h="463" w="583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16770985" y="313724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16825315" y="3218374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16976650" y="313796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6662324" y="328350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 - The Thief of Joy | Hopelify Media | Christian Articles platform" id="363" name="Google Shape;3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340" y="1404467"/>
            <a:ext cx="2947187" cy="26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4059435" y="1404475"/>
            <a:ext cx="43146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/>
              <a:t>Identifying the similarities and differences of two or more things, places, or events.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D31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>
                <a:solidFill>
                  <a:srgbClr val="0D3163"/>
                </a:solidFill>
              </a:rPr>
              <a:t>Examples: Laura gets easily perplexed</a:t>
            </a:r>
            <a:r>
              <a:rPr b="1" i="1" lang="en-PH">
                <a:solidFill>
                  <a:srgbClr val="0D3163"/>
                </a:solidFill>
              </a:rPr>
              <a:t> </a:t>
            </a:r>
            <a:r>
              <a:rPr lang="en-PH">
                <a:solidFill>
                  <a:srgbClr val="0D3163"/>
                </a:solidFill>
              </a:rPr>
              <a:t>by the brain teasers but Kim figures them out easily. </a:t>
            </a:r>
            <a:endParaRPr>
              <a:solidFill>
                <a:srgbClr val="0D3163"/>
              </a:solidFill>
            </a:endParaRPr>
          </a:p>
        </p:txBody>
      </p:sp>
      <p:sp>
        <p:nvSpPr>
          <p:cNvPr id="365" name="Google Shape;365;p23"/>
          <p:cNvSpPr txBox="1"/>
          <p:nvPr>
            <p:ph type="title"/>
          </p:nvPr>
        </p:nvSpPr>
        <p:spPr>
          <a:xfrm>
            <a:off x="3767270" y="694075"/>
            <a:ext cx="4766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PH" sz="2200"/>
              <a:t>Use of Comparison as Context Clues </a:t>
            </a:r>
            <a:endParaRPr sz="2200"/>
          </a:p>
        </p:txBody>
      </p:sp>
      <p:grpSp>
        <p:nvGrpSpPr>
          <p:cNvPr id="366" name="Google Shape;366;p23"/>
          <p:cNvGrpSpPr/>
          <p:nvPr/>
        </p:nvGrpSpPr>
        <p:grpSpPr>
          <a:xfrm rot="-4486200">
            <a:off x="1845750" y="590862"/>
            <a:ext cx="946620" cy="1518781"/>
            <a:chOff x="16140950" y="1944475"/>
            <a:chExt cx="946600" cy="1518748"/>
          </a:xfrm>
        </p:grpSpPr>
        <p:sp>
          <p:nvSpPr>
            <p:cNvPr id="367" name="Google Shape;367;p23"/>
            <p:cNvSpPr/>
            <p:nvPr/>
          </p:nvSpPr>
          <p:spPr>
            <a:xfrm>
              <a:off x="16140950" y="1944475"/>
              <a:ext cx="946600" cy="1518748"/>
            </a:xfrm>
            <a:custGeom>
              <a:rect b="b" l="l" r="r" t="t"/>
              <a:pathLst>
                <a:path extrusionOk="0" h="23062" w="14374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16513163" y="2119715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6456659" y="2238518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16338647" y="221243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16293734" y="232682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16432754" y="2389852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16535619" y="2289160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6647178" y="23434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6664497" y="248040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6526202" y="2446356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6434202" y="254480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6320537" y="247967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6461730" y="2721564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6567493" y="260783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6747080" y="2602037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16775331" y="274039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6625445" y="27193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6509541" y="2827986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6540690" y="293085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6704340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6822418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16894134" y="2947513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16886890" y="3054659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6749977" y="299025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6618926" y="3056832"/>
              <a:ext cx="39118" cy="29766"/>
            </a:xfrm>
            <a:custGeom>
              <a:rect b="b" l="l" r="r" t="t"/>
              <a:pathLst>
                <a:path extrusionOk="0" h="452" w="594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16639933" y="3160422"/>
              <a:ext cx="38393" cy="30491"/>
            </a:xfrm>
            <a:custGeom>
              <a:rect b="b" l="l" r="r" t="t"/>
              <a:pathLst>
                <a:path extrusionOk="0" h="463" w="583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16770985" y="313724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6825315" y="3218374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16976650" y="313796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6662324" y="328350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Comparison - The Thief of Joy | Hopelify Media | Christian Articles platform" id="397" name="Google Shape;397;p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mparison - The Thief of Joy | Hopelify Media | Christian Articles platform" id="398" name="Google Shape;398;p2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PH"/>
              <a:t>Comprehensive reading</a:t>
            </a:r>
            <a:endParaRPr b="1" i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PH"/>
              <a:t>understanding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PH"/>
              <a:t>answering questions about the selection and it also includes </a:t>
            </a:r>
            <a:r>
              <a:rPr b="1" i="1" lang="en-PH"/>
              <a:t>predicting</a:t>
            </a:r>
            <a:r>
              <a:rPr lang="en-PH"/>
              <a:t>, </a:t>
            </a:r>
            <a:r>
              <a:rPr b="1" i="1" lang="en-PH"/>
              <a:t>summarizing</a:t>
            </a:r>
            <a:r>
              <a:rPr lang="en-PH"/>
              <a:t>, and </a:t>
            </a:r>
            <a:r>
              <a:rPr b="1" i="1" lang="en-PH"/>
              <a:t>critical thinking</a:t>
            </a:r>
            <a:r>
              <a:rPr lang="en-PH"/>
              <a:t>.</a:t>
            </a:r>
            <a:endParaRPr/>
          </a:p>
        </p:txBody>
      </p:sp>
      <p:sp>
        <p:nvSpPr>
          <p:cNvPr id="404" name="Google Shape;404;p24"/>
          <p:cNvSpPr txBox="1"/>
          <p:nvPr>
            <p:ph idx="2" type="body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PH"/>
              <a:t>Inferring the Main Idea</a:t>
            </a:r>
            <a:endParaRPr b="1" i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PH"/>
              <a:t>involves the use of information </a:t>
            </a:r>
            <a:r>
              <a:rPr lang="en-PH"/>
              <a:t>presented</a:t>
            </a:r>
            <a:r>
              <a:rPr lang="en-PH"/>
              <a:t> in the text and connecting it to your own knowledge.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PH"/>
              <a:t>interconnection</a:t>
            </a:r>
            <a:r>
              <a:rPr lang="en-PH"/>
              <a:t> of the author’s text and prior knowledge.</a:t>
            </a:r>
            <a:endParaRPr/>
          </a:p>
        </p:txBody>
      </p:sp>
      <p:sp>
        <p:nvSpPr>
          <p:cNvPr id="405" name="Google Shape;405;p2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200">
                <a:latin typeface="PT Serif"/>
                <a:ea typeface="PT Serif"/>
                <a:cs typeface="PT Serif"/>
                <a:sym typeface="PT Serif"/>
              </a:rPr>
              <a:t>Levels of Comprehension</a:t>
            </a:r>
            <a:endParaRPr sz="2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11" name="Google Shape;411;p25"/>
          <p:cNvSpPr txBox="1"/>
          <p:nvPr>
            <p:ph idx="1" type="body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PH"/>
              <a:t>Literal comprehension</a:t>
            </a:r>
            <a:r>
              <a:rPr lang="en-PH"/>
              <a:t> 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-PH"/>
              <a:t>understanding of the message directly stated in the text. </a:t>
            </a:r>
            <a:endParaRPr/>
          </a:p>
        </p:txBody>
      </p:sp>
      <p:sp>
        <p:nvSpPr>
          <p:cNvPr id="412" name="Google Shape;412;p25"/>
          <p:cNvSpPr txBox="1"/>
          <p:nvPr>
            <p:ph idx="2" type="body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PH"/>
              <a:t>Inferential Comprehension</a:t>
            </a:r>
            <a:endParaRPr b="1" i="1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-PH"/>
              <a:t>able to make inferences, draw conclusions and predict outcomes from information implicitly stated in the text. </a:t>
            </a:r>
            <a:endParaRPr/>
          </a:p>
        </p:txBody>
      </p:sp>
      <p:sp>
        <p:nvSpPr>
          <p:cNvPr id="413" name="Google Shape;413;p25"/>
          <p:cNvSpPr txBox="1"/>
          <p:nvPr>
            <p:ph idx="3" type="body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PH"/>
              <a:t>Applied Comprehension</a:t>
            </a:r>
            <a:r>
              <a:rPr lang="en-PH"/>
              <a:t> 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-PH"/>
              <a:t>able to use your experiences and prior knowledge into the written text in making an evaluation. </a:t>
            </a:r>
            <a:endParaRPr/>
          </a:p>
        </p:txBody>
      </p:sp>
      <p:sp>
        <p:nvSpPr>
          <p:cNvPr id="414" name="Google Shape;414;p2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2400"/>
              <a:t>Techniques in Selecting and Organizing Information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2400"/>
              <a:t> </a:t>
            </a:r>
            <a:endParaRPr sz="2400"/>
          </a:p>
        </p:txBody>
      </p:sp>
      <p:sp>
        <p:nvSpPr>
          <p:cNvPr id="420" name="Google Shape;420;p2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PH" sz="2400"/>
              <a:t>Techniques in Selecting and Organizing Information </a:t>
            </a:r>
            <a:endParaRPr sz="2400"/>
          </a:p>
        </p:txBody>
      </p:sp>
      <p:sp>
        <p:nvSpPr>
          <p:cNvPr id="426" name="Google Shape;426;p27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Outlining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Brainstorming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Graphic Organizer </a:t>
            </a:r>
            <a:endParaRPr/>
          </a:p>
        </p:txBody>
      </p:sp>
      <p:sp>
        <p:nvSpPr>
          <p:cNvPr id="427" name="Google Shape;427;p2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>
            <p:ph idx="4294967295" type="subTitle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0" i="0" lang="en-PH" sz="2000" u="none" cap="none" strike="noStrike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What do we get by reading?</a:t>
            </a:r>
            <a:endParaRPr b="0" i="0" sz="2000" u="none" cap="none" strike="noStrike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33" name="Google Shape;433;p2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descr="Read A Book Books Sticker by Scholastic" id="434" name="Google Shape;4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843558"/>
            <a:ext cx="2232248" cy="223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d Book Club GIF" id="435" name="Google Shape;43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2160" y="1026790"/>
            <a:ext cx="2590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PH" sz="2800">
                <a:latin typeface="Playfair Display"/>
                <a:ea typeface="Playfair Display"/>
                <a:cs typeface="Playfair Display"/>
                <a:sym typeface="Playfair Display"/>
              </a:rPr>
              <a:t>Outlining</a:t>
            </a:r>
            <a:endParaRPr sz="2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41" name="Google Shape;441;p29"/>
          <p:cNvSpPr txBox="1"/>
          <p:nvPr>
            <p:ph idx="1" type="body"/>
          </p:nvPr>
        </p:nvSpPr>
        <p:spPr>
          <a:xfrm>
            <a:off x="1039950" y="3400326"/>
            <a:ext cx="70641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1800">
                <a:latin typeface="Comic Sans MS"/>
                <a:ea typeface="Comic Sans MS"/>
                <a:cs typeface="Comic Sans MS"/>
                <a:sym typeface="Comic Sans MS"/>
              </a:rPr>
              <a:t>It is a process of organizing information gathered from reading. </a:t>
            </a:r>
            <a:endParaRPr/>
          </a:p>
        </p:txBody>
      </p:sp>
      <p:sp>
        <p:nvSpPr>
          <p:cNvPr id="442" name="Google Shape;442;p2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descr="6 Great Books To Help You Outline Your Novel In Record Time" id="443" name="Google Shape;4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1141027"/>
            <a:ext cx="2376264" cy="222915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/>
          <p:nvPr>
            <p:ph idx="1" type="body"/>
          </p:nvPr>
        </p:nvSpPr>
        <p:spPr>
          <a:xfrm>
            <a:off x="467544" y="1051838"/>
            <a:ext cx="34965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PH" sz="2400">
                <a:latin typeface="Playfair Display"/>
                <a:ea typeface="Playfair Display"/>
                <a:cs typeface="Playfair Display"/>
                <a:sym typeface="Playfair Display"/>
              </a:rPr>
              <a:t>Traditional Outline</a:t>
            </a:r>
            <a:endParaRPr b="1" i="1"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49" name="Google Shape;449;p30"/>
          <p:cNvSpPr txBox="1"/>
          <p:nvPr>
            <p:ph idx="2" type="body"/>
          </p:nvPr>
        </p:nvSpPr>
        <p:spPr>
          <a:xfrm>
            <a:off x="5035940" y="1051838"/>
            <a:ext cx="34965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PH" sz="2400">
                <a:latin typeface="Playfair Display"/>
                <a:ea typeface="Playfair Display"/>
                <a:cs typeface="Playfair Display"/>
                <a:sym typeface="Playfair Display"/>
              </a:rPr>
              <a:t>Modern Outline</a:t>
            </a:r>
            <a:endParaRPr b="1"/>
          </a:p>
        </p:txBody>
      </p:sp>
      <p:sp>
        <p:nvSpPr>
          <p:cNvPr id="450" name="Google Shape;450;p3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971600" y="555526"/>
            <a:ext cx="561662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two (2) kinds of numbering system: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899592" y="1555894"/>
            <a:ext cx="1872208" cy="2908489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C.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2.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c.  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5220072" y="1599733"/>
            <a:ext cx="1872208" cy="2893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1.1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1.3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1.3.1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1.3.2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1.3.3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1.3.3.3.1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1.3.3.3.2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1.3.3.3.3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PH"/>
              <a:t>Text as Connected </a:t>
            </a:r>
            <a:r>
              <a:rPr lang="en-PH"/>
              <a:t>Discourse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PH"/>
              <a:t>“Reading comprehension is the active process of constructing meaning from text.” - Vaughn and Linan</a:t>
            </a:r>
            <a:endParaRPr/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971600" y="555526"/>
            <a:ext cx="5616600" cy="65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knowledge, experience, and thinking in getting the meaning from the print. 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5567861" y="3588490"/>
            <a:ext cx="2520300" cy="929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connectedness among - the Author and reader and text.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499436" y="483518"/>
            <a:ext cx="3496500" cy="727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PH" sz="2400">
                <a:latin typeface="Playfair Display"/>
                <a:ea typeface="Playfair Display"/>
                <a:cs typeface="Playfair Display"/>
                <a:sym typeface="Playfair Display"/>
              </a:rPr>
              <a:t>Topic Outline</a:t>
            </a:r>
            <a:endParaRPr b="1" i="1"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59" name="Google Shape;459;p31"/>
          <p:cNvSpPr txBox="1"/>
          <p:nvPr>
            <p:ph idx="2" type="body"/>
          </p:nvPr>
        </p:nvSpPr>
        <p:spPr>
          <a:xfrm>
            <a:off x="5035940" y="483518"/>
            <a:ext cx="34965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i="1" lang="en-PH" sz="2400">
                <a:latin typeface="Playfair Display"/>
                <a:ea typeface="Playfair Display"/>
                <a:cs typeface="Playfair Display"/>
                <a:sym typeface="Playfair Display"/>
              </a:rPr>
              <a:t>Sentence Outline</a:t>
            </a:r>
            <a:endParaRPr b="1"/>
          </a:p>
        </p:txBody>
      </p:sp>
      <p:sp>
        <p:nvSpPr>
          <p:cNvPr id="460" name="Google Shape;460;p3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sp>
        <p:nvSpPr>
          <p:cNvPr id="461" name="Google Shape;461;p31"/>
          <p:cNvSpPr txBox="1"/>
          <p:nvPr/>
        </p:nvSpPr>
        <p:spPr>
          <a:xfrm>
            <a:off x="611560" y="258202"/>
            <a:ext cx="561662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types of Outlining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2" name="Google Shape;462;p31"/>
          <p:cNvSpPr txBox="1"/>
          <p:nvPr/>
        </p:nvSpPr>
        <p:spPr>
          <a:xfrm>
            <a:off x="323528" y="1059582"/>
            <a:ext cx="3096344" cy="3862596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Family Problems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a. Custodial: Non-custodial conflicts 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b. Extended Family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c. Adolescent’s 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II. Economic Problems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a. Child Support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b. Women’s Job Training 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c. Lower Standard of Living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d. Possible Relocation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1. Poorer Neighbourhood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2. New School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III. Peer Problems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a. Loss of Friends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b. Relationships with Dates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 txBox="1"/>
          <p:nvPr/>
        </p:nvSpPr>
        <p:spPr>
          <a:xfrm>
            <a:off x="3635896" y="495707"/>
            <a:ext cx="5112568" cy="4524315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When family conflicts arise as a result of divorce, adolescents suffer.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A. During the first year, these young people may be depressed due to conflicts between the custodial and non-custodial parents.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B. Grandparents, aunts, and uncles are often restricted by visitation provisions.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C. Almost without exception, adolescents find divorce very painful, but they react in differing degrees depending on their age.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II. Some of the most negative effects on adolescents may be associated with economic problems.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A. The family will most probably experience a lower standard of living due to the cost of maintaining two households.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B. Some female custodial parents have poor job skills and must train before entering the job market.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C. The lower standard of living may result in misunderstanding and conflicts within the family.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D. The decreased standard of living, particularly for an untrained female custodial parent, often causes relocation.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1. The family may have to move to a poorer neighborhood in order to cut costs.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  2. As a result, the adolescent may have to attend a different school.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III. Adolescents from divorced families often experience peer problems.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A. Due to relocation and prejudice, adolescents may lose friends.</a:t>
            </a:r>
            <a:b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PH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   B. The lack of a solid relationship with both parents affects an adolescent's attitude toward the opposite sex.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25080" y="4706154"/>
            <a:ext cx="3466800" cy="432048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Source: https://www.oakton.edu/studentservices/learning_center/tutoring/research_paper_tips/sentence_outline.php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 txBox="1"/>
          <p:nvPr>
            <p:ph type="title"/>
          </p:nvPr>
        </p:nvSpPr>
        <p:spPr>
          <a:xfrm>
            <a:off x="1282650" y="1026900"/>
            <a:ext cx="65787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-PH" sz="2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Brainstorming List</a:t>
            </a:r>
            <a:endParaRPr sz="4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2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683568" y="699542"/>
            <a:ext cx="2808312" cy="108012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a process of writing down specific topics gathered from different sources.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5724128" y="3363838"/>
            <a:ext cx="2808312" cy="108012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25400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composed of major points with sub-details for each.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PH"/>
              <a:t>Graphic Organizer</a:t>
            </a:r>
            <a:endParaRPr/>
          </a:p>
        </p:txBody>
      </p:sp>
      <p:sp>
        <p:nvSpPr>
          <p:cNvPr id="478" name="Google Shape;478;p3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PH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 in organizing information involves the use of visual symbols.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467544" y="937918"/>
            <a:ext cx="1512168" cy="4817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Knowledge</a:t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2339752" y="937918"/>
            <a:ext cx="1512168" cy="4817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Concepts</a:t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4211960" y="937918"/>
            <a:ext cx="1872208" cy="4817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Thoughts/Ideas</a:t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6444208" y="915566"/>
            <a:ext cx="1512168" cy="48170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Relationship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 txBox="1"/>
          <p:nvPr>
            <p:ph type="title"/>
          </p:nvPr>
        </p:nvSpPr>
        <p:spPr>
          <a:xfrm>
            <a:off x="388955" y="-9254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PH"/>
              <a:t>Types of graphic organizer</a:t>
            </a:r>
            <a:endParaRPr/>
          </a:p>
        </p:txBody>
      </p:sp>
      <p:sp>
        <p:nvSpPr>
          <p:cNvPr id="488" name="Google Shape;488;p34"/>
          <p:cNvSpPr txBox="1"/>
          <p:nvPr>
            <p:ph idx="1" type="body"/>
          </p:nvPr>
        </p:nvSpPr>
        <p:spPr>
          <a:xfrm>
            <a:off x="843109" y="725878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Knowledge map/ Concept map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Is a form of visualization through images or shapes that displays connections between data that represents ideas and arrows denoting relations between them</a:t>
            </a:r>
            <a:endParaRPr sz="1200"/>
          </a:p>
        </p:txBody>
      </p:sp>
      <p:sp>
        <p:nvSpPr>
          <p:cNvPr id="489" name="Google Shape;489;p34"/>
          <p:cNvSpPr txBox="1"/>
          <p:nvPr>
            <p:ph idx="2" type="body"/>
          </p:nvPr>
        </p:nvSpPr>
        <p:spPr>
          <a:xfrm>
            <a:off x="3370050" y="725878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Story Map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It helps the reader understand a work of literature by tracking the setting, characters, problem, events, solution, and conclusion. </a:t>
            </a:r>
            <a:endParaRPr sz="1200"/>
          </a:p>
        </p:txBody>
      </p:sp>
      <p:sp>
        <p:nvSpPr>
          <p:cNvPr id="490" name="Google Shape;490;p34"/>
          <p:cNvSpPr txBox="1"/>
          <p:nvPr>
            <p:ph idx="3" type="body"/>
          </p:nvPr>
        </p:nvSpPr>
        <p:spPr>
          <a:xfrm>
            <a:off x="5896991" y="725878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Venn Diagram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compare and contrast ideas and events.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491" name="Google Shape;491;p34"/>
          <p:cNvSpPr txBox="1"/>
          <p:nvPr>
            <p:ph idx="1" type="body"/>
          </p:nvPr>
        </p:nvSpPr>
        <p:spPr>
          <a:xfrm>
            <a:off x="843109" y="277646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Network Tree Map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show relationships of scientific categories, lineages, and categories. It represents classification, branching, and hierarchy.</a:t>
            </a:r>
            <a:endParaRPr sz="1200"/>
          </a:p>
        </p:txBody>
      </p:sp>
      <p:sp>
        <p:nvSpPr>
          <p:cNvPr id="492" name="Google Shape;492;p34"/>
          <p:cNvSpPr txBox="1"/>
          <p:nvPr>
            <p:ph idx="2" type="body"/>
          </p:nvPr>
        </p:nvSpPr>
        <p:spPr>
          <a:xfrm>
            <a:off x="3370050" y="277646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Spider Map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investigate and enumerate different aspects of a central idea such as a topic, a concept, or a theme.</a:t>
            </a:r>
            <a:endParaRPr sz="1200"/>
          </a:p>
        </p:txBody>
      </p:sp>
      <p:sp>
        <p:nvSpPr>
          <p:cNvPr id="493" name="Google Shape;493;p34"/>
          <p:cNvSpPr txBox="1"/>
          <p:nvPr>
            <p:ph idx="3" type="body"/>
          </p:nvPr>
        </p:nvSpPr>
        <p:spPr>
          <a:xfrm>
            <a:off x="5896991" y="277646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Problem Solution Map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shows the nature of the problem’s causes and effects, description, and logical solutions.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grpSp>
        <p:nvGrpSpPr>
          <p:cNvPr id="494" name="Google Shape;494;p34"/>
          <p:cNvGrpSpPr/>
          <p:nvPr/>
        </p:nvGrpSpPr>
        <p:grpSpPr>
          <a:xfrm>
            <a:off x="4509421" y="2481976"/>
            <a:ext cx="105519" cy="317060"/>
            <a:chOff x="4071800" y="2269925"/>
            <a:chExt cx="172925" cy="502950"/>
          </a:xfrm>
        </p:grpSpPr>
        <p:sp>
          <p:nvSpPr>
            <p:cNvPr id="495" name="Google Shape;495;p34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4"/>
          <p:cNvGrpSpPr/>
          <p:nvPr/>
        </p:nvGrpSpPr>
        <p:grpSpPr>
          <a:xfrm>
            <a:off x="6947210" y="507388"/>
            <a:ext cx="286092" cy="244138"/>
            <a:chOff x="5268225" y="4341925"/>
            <a:chExt cx="468850" cy="387275"/>
          </a:xfrm>
        </p:grpSpPr>
        <p:sp>
          <p:nvSpPr>
            <p:cNvPr id="498" name="Google Shape;498;p34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34"/>
          <p:cNvGrpSpPr/>
          <p:nvPr/>
        </p:nvGrpSpPr>
        <p:grpSpPr>
          <a:xfrm>
            <a:off x="4412536" y="483503"/>
            <a:ext cx="294269" cy="291733"/>
            <a:chOff x="6605925" y="948050"/>
            <a:chExt cx="482250" cy="462775"/>
          </a:xfrm>
        </p:grpSpPr>
        <p:sp>
          <p:nvSpPr>
            <p:cNvPr id="507" name="Google Shape;507;p34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34"/>
          <p:cNvGrpSpPr/>
          <p:nvPr/>
        </p:nvGrpSpPr>
        <p:grpSpPr>
          <a:xfrm>
            <a:off x="1913138" y="2729484"/>
            <a:ext cx="263805" cy="165842"/>
            <a:chOff x="3269900" y="3064500"/>
            <a:chExt cx="432325" cy="263075"/>
          </a:xfrm>
        </p:grpSpPr>
        <p:sp>
          <p:nvSpPr>
            <p:cNvPr id="514" name="Google Shape;514;p34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34"/>
          <p:cNvGrpSpPr/>
          <p:nvPr/>
        </p:nvGrpSpPr>
        <p:grpSpPr>
          <a:xfrm>
            <a:off x="6947416" y="2558035"/>
            <a:ext cx="293537" cy="165070"/>
            <a:chOff x="5937975" y="5081700"/>
            <a:chExt cx="481050" cy="261850"/>
          </a:xfrm>
        </p:grpSpPr>
        <p:sp>
          <p:nvSpPr>
            <p:cNvPr id="518" name="Google Shape;518;p34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34"/>
          <p:cNvGrpSpPr/>
          <p:nvPr/>
        </p:nvGrpSpPr>
        <p:grpSpPr>
          <a:xfrm>
            <a:off x="1917965" y="497894"/>
            <a:ext cx="254148" cy="262940"/>
            <a:chOff x="5294400" y="974850"/>
            <a:chExt cx="416500" cy="417100"/>
          </a:xfrm>
        </p:grpSpPr>
        <p:sp>
          <p:nvSpPr>
            <p:cNvPr id="522" name="Google Shape;522;p34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3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descr="Free Editable Printable Concept Map Template - Download Free Printable  Gallery" id="525" name="Google Shape;5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149" y="987574"/>
            <a:ext cx="2389699" cy="158417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Mind Map Knowledge Management Ppt Professional Design Inspiration |  PowerPoint Slide Images | PPT Design Templates | Presentation Visual Aids" id="526" name="Google Shape;526;p34"/>
          <p:cNvPicPr preferRelativeResize="0"/>
          <p:nvPr/>
        </p:nvPicPr>
        <p:blipFill rotWithShape="1">
          <a:blip r:embed="rId4">
            <a:alphaModFix/>
          </a:blip>
          <a:srcRect b="7128" l="0" r="0" t="12498"/>
          <a:stretch/>
        </p:blipFill>
        <p:spPr>
          <a:xfrm>
            <a:off x="814149" y="1012597"/>
            <a:ext cx="2372099" cy="159674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Story Map - STRATEGIES" id="527" name="Google Shape;52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1011" y="842839"/>
            <a:ext cx="2493110" cy="194421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Venn Diagram Templates | Editable Online or Download for Free" id="528" name="Google Shape;52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2160" y="829446"/>
            <a:ext cx="2966506" cy="17304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Which is the Recommended variants of neural network for tree like data  structures? - Cross Validated" id="529" name="Google Shape;52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295" y="3219822"/>
            <a:ext cx="2627233" cy="152389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Spider diagram template for note taking - The advantages of spider maps is  that they are so easy and very quick to make. The r… | Spider diagram,  Diagram, Templates" id="530" name="Google Shape;530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19872" y="3055696"/>
            <a:ext cx="2635821" cy="185214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Types of Graphic Organizers | Graphic organizers, Problem and solution,  Organization" id="531" name="Google Shape;531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12160" y="2931790"/>
            <a:ext cx="2664296" cy="200977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/>
          <p:nvPr>
            <p:ph type="title"/>
          </p:nvPr>
        </p:nvSpPr>
        <p:spPr>
          <a:xfrm>
            <a:off x="388955" y="-164554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PH"/>
              <a:t>Types of graphic organizer</a:t>
            </a:r>
            <a:endParaRPr/>
          </a:p>
        </p:txBody>
      </p:sp>
      <p:sp>
        <p:nvSpPr>
          <p:cNvPr id="537" name="Google Shape;537;p35"/>
          <p:cNvSpPr txBox="1"/>
          <p:nvPr>
            <p:ph idx="1" type="body"/>
          </p:nvPr>
        </p:nvSpPr>
        <p:spPr>
          <a:xfrm>
            <a:off x="843109" y="73270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Persuasion Map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map out arguments and evidences and how these pieces of informaation result to coherent conclusion. </a:t>
            </a:r>
            <a:endParaRPr sz="1200"/>
          </a:p>
        </p:txBody>
      </p:sp>
      <p:sp>
        <p:nvSpPr>
          <p:cNvPr id="538" name="Google Shape;538;p35"/>
          <p:cNvSpPr txBox="1"/>
          <p:nvPr>
            <p:ph idx="2" type="body"/>
          </p:nvPr>
        </p:nvSpPr>
        <p:spPr>
          <a:xfrm>
            <a:off x="3370050" y="73270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Timeline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show how events occurred chronologically through a long bar labeled with specific dates and events.</a:t>
            </a:r>
            <a:endParaRPr sz="1200"/>
          </a:p>
        </p:txBody>
      </p:sp>
      <p:sp>
        <p:nvSpPr>
          <p:cNvPr id="539" name="Google Shape;539;p35"/>
          <p:cNvSpPr txBox="1"/>
          <p:nvPr>
            <p:ph idx="3" type="body"/>
          </p:nvPr>
        </p:nvSpPr>
        <p:spPr>
          <a:xfrm>
            <a:off x="5896991" y="73270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Series of Events Chain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demonstrate how a linear sequence leads to a specific outcome.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843109" y="257174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Fishbone Map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Is a visualization tool for categorizing the potential cause a specific problem and details of each cause.</a:t>
            </a:r>
            <a:endParaRPr sz="1200"/>
          </a:p>
        </p:txBody>
      </p:sp>
      <p:sp>
        <p:nvSpPr>
          <p:cNvPr id="541" name="Google Shape;541;p35"/>
          <p:cNvSpPr txBox="1"/>
          <p:nvPr>
            <p:ph idx="2" type="body"/>
          </p:nvPr>
        </p:nvSpPr>
        <p:spPr>
          <a:xfrm>
            <a:off x="3370050" y="257174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Cycle Map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describe how a series of events interact to generate a set of results repeatedly.</a:t>
            </a:r>
            <a:endParaRPr sz="1200"/>
          </a:p>
        </p:txBody>
      </p:sp>
      <p:sp>
        <p:nvSpPr>
          <p:cNvPr id="542" name="Google Shape;542;p35"/>
          <p:cNvSpPr txBox="1"/>
          <p:nvPr>
            <p:ph idx="3" type="body"/>
          </p:nvPr>
        </p:nvSpPr>
        <p:spPr>
          <a:xfrm>
            <a:off x="5896991" y="2571742"/>
            <a:ext cx="24039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1" lang="en-PH">
                <a:latin typeface="Playfair Display"/>
                <a:ea typeface="Playfair Display"/>
                <a:cs typeface="Playfair Display"/>
                <a:sym typeface="Playfair Display"/>
              </a:rPr>
              <a:t>Plot Diagram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PH" sz="1200"/>
              <a:t>Used to map events in a story which aims to analyze each part of the plot.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grpSp>
        <p:nvGrpSpPr>
          <p:cNvPr id="543" name="Google Shape;543;p35"/>
          <p:cNvGrpSpPr/>
          <p:nvPr/>
        </p:nvGrpSpPr>
        <p:grpSpPr>
          <a:xfrm>
            <a:off x="4509421" y="2277256"/>
            <a:ext cx="105519" cy="317060"/>
            <a:chOff x="4071800" y="2269925"/>
            <a:chExt cx="172925" cy="502950"/>
          </a:xfrm>
        </p:grpSpPr>
        <p:sp>
          <p:nvSpPr>
            <p:cNvPr id="544" name="Google Shape;544;p35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35"/>
          <p:cNvGrpSpPr/>
          <p:nvPr/>
        </p:nvGrpSpPr>
        <p:grpSpPr>
          <a:xfrm>
            <a:off x="6947210" y="514212"/>
            <a:ext cx="286092" cy="244138"/>
            <a:chOff x="5268225" y="4341925"/>
            <a:chExt cx="468850" cy="387275"/>
          </a:xfrm>
        </p:grpSpPr>
        <p:sp>
          <p:nvSpPr>
            <p:cNvPr id="547" name="Google Shape;547;p3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4412536" y="490327"/>
            <a:ext cx="294269" cy="291733"/>
            <a:chOff x="6605925" y="948050"/>
            <a:chExt cx="482250" cy="462775"/>
          </a:xfrm>
        </p:grpSpPr>
        <p:sp>
          <p:nvSpPr>
            <p:cNvPr id="556" name="Google Shape;556;p35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35"/>
          <p:cNvGrpSpPr/>
          <p:nvPr/>
        </p:nvGrpSpPr>
        <p:grpSpPr>
          <a:xfrm>
            <a:off x="1913138" y="2352887"/>
            <a:ext cx="263805" cy="165842"/>
            <a:chOff x="3269900" y="3064500"/>
            <a:chExt cx="432325" cy="263075"/>
          </a:xfrm>
        </p:grpSpPr>
        <p:sp>
          <p:nvSpPr>
            <p:cNvPr id="563" name="Google Shape;563;p35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5"/>
          <p:cNvGrpSpPr/>
          <p:nvPr/>
        </p:nvGrpSpPr>
        <p:grpSpPr>
          <a:xfrm>
            <a:off x="6947416" y="2353315"/>
            <a:ext cx="293537" cy="165070"/>
            <a:chOff x="5937975" y="5081700"/>
            <a:chExt cx="481050" cy="261850"/>
          </a:xfrm>
        </p:grpSpPr>
        <p:sp>
          <p:nvSpPr>
            <p:cNvPr id="567" name="Google Shape;567;p35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35"/>
          <p:cNvGrpSpPr/>
          <p:nvPr/>
        </p:nvGrpSpPr>
        <p:grpSpPr>
          <a:xfrm>
            <a:off x="1917965" y="504718"/>
            <a:ext cx="254148" cy="262940"/>
            <a:chOff x="5294400" y="974850"/>
            <a:chExt cx="416500" cy="417100"/>
          </a:xfrm>
        </p:grpSpPr>
        <p:sp>
          <p:nvSpPr>
            <p:cNvPr id="571" name="Google Shape;571;p35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3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descr="What is Persuasion Map (with Examples) | Edraw" id="574" name="Google Shape;5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869585"/>
            <a:ext cx="3240360" cy="144016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Instructional Design Basics: Designing A Timeline" id="575" name="Google Shape;57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412" y="773973"/>
            <a:ext cx="4577393" cy="331236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Year Based Linear Timeline For Sales Analysis Powerpoint Slides -  PowerPoint Templates" id="576" name="Google Shape;57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024" y="727114"/>
            <a:ext cx="4187705" cy="314078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Protecting Individual Rights" id="577" name="Google Shape;57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0152" y="798912"/>
            <a:ext cx="2592288" cy="191685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What is Fishbone Diagram ? | What is ISHIKAWA diagram ? | What is Cause and  Effect diagram ? - YouTube" id="578" name="Google Shape;578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8995" y="2476345"/>
            <a:ext cx="3328369" cy="18722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Types of Graphic Organizers | Graphic organizers, Organization, Graphic" id="579" name="Google Shape;579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5856" y="2613899"/>
            <a:ext cx="2343505" cy="173465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What is a Plot Diagram? - Definition &amp;amp; Examples - Video &amp;amp; Lesson Transcript  | Study.com" id="580" name="Google Shape;580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24128" y="2715646"/>
            <a:ext cx="3286125" cy="161925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/>
          <p:nvPr>
            <p:ph idx="4294967295" type="body"/>
          </p:nvPr>
        </p:nvSpPr>
        <p:spPr>
          <a:xfrm>
            <a:off x="987425" y="809775"/>
            <a:ext cx="35718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1" lang="en-PH" sz="4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Review: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1800">
                <a:solidFill>
                  <a:srgbClr val="FFFFFF"/>
                </a:solidFill>
                <a:highlight>
                  <a:srgbClr val="434343"/>
                </a:highlight>
              </a:rPr>
              <a:t>1. Outlining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1800">
                <a:solidFill>
                  <a:srgbClr val="FFFFFF"/>
                </a:solidFill>
                <a:highlight>
                  <a:srgbClr val="434343"/>
                </a:highlight>
              </a:rPr>
              <a:t>2. Brainstorming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3. Graphic Organizer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1. knowledge/concept map</a:t>
            </a:r>
            <a:b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2. Story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3. Venn Diagram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4. Network Tree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5. Spider Map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1" lang="en-PH" sz="1800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6. Problem-Solution Map  </a:t>
            </a:r>
            <a:endParaRPr b="1" i="1" sz="1800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86" name="Google Shape;586;p3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sp>
        <p:nvSpPr>
          <p:cNvPr id="587" name="Google Shape;587;p36"/>
          <p:cNvSpPr txBox="1"/>
          <p:nvPr/>
        </p:nvSpPr>
        <p:spPr>
          <a:xfrm>
            <a:off x="4672608" y="847850"/>
            <a:ext cx="35718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1" i="1" lang="en-PH" sz="2000" u="none" cap="none" strike="noStrike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 7. Persuasion 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1" i="1" lang="en-PH" sz="1800" u="none" cap="none" strike="noStrike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 8. Timeline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1" i="1" lang="en-PH" sz="1800" u="none" cap="none" strike="noStrike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 9. Series of Events Chain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1" i="1" lang="en-PH" sz="1800" u="none" cap="none" strike="noStrike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10. Fishbone 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1" i="1" lang="en-PH" sz="1800" u="none" cap="none" strike="noStrike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11. Cycle 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1" i="1" lang="en-PH" sz="1800" u="none" cap="none" strike="noStrike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12. Plot Diagram</a:t>
            </a:r>
            <a:endParaRPr b="1" i="1" sz="1800" u="none" cap="none" strike="noStrike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>
            <p:ph idx="4294967295" type="ctrTitle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</a:pPr>
            <a:r>
              <a:rPr b="0" i="1" lang="en-PH" sz="2400" u="none" cap="none" strike="noStrik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thanks!</a:t>
            </a:r>
            <a:endParaRPr b="0" i="1" sz="2400" u="none" cap="none" strike="noStrike">
              <a:solidFill>
                <a:srgbClr val="9999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3" name="Google Shape;593;p37"/>
          <p:cNvSpPr txBox="1"/>
          <p:nvPr>
            <p:ph idx="4294967295" type="subTitle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None/>
            </a:pPr>
            <a:r>
              <a:rPr b="0" i="0" lang="en-PH" sz="4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b="0" i="0" sz="4800" u="none" cap="none" strike="noStrik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94" name="Google Shape;594;p37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595" name="Google Shape;595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3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idx="4294967295" type="body"/>
          </p:nvPr>
        </p:nvSpPr>
        <p:spPr>
          <a:xfrm>
            <a:off x="1659150" y="758423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2400"/>
              <a:t>Reading as a Skill</a:t>
            </a:r>
            <a:endParaRPr sz="2400"/>
          </a:p>
        </p:txBody>
      </p:sp>
      <p:sp>
        <p:nvSpPr>
          <p:cNvPr id="157" name="Google Shape;157;p14"/>
          <p:cNvSpPr txBox="1"/>
          <p:nvPr>
            <p:ph idx="4294967295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read effectively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decoding process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comprehension process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involving the readers into an interaction with the text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enable to use reading strategies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it can be learned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idx="4294967295" type="body"/>
          </p:nvPr>
        </p:nvSpPr>
        <p:spPr>
          <a:xfrm>
            <a:off x="1659150" y="758423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2400"/>
              <a:t>Reading Process</a:t>
            </a:r>
            <a:endParaRPr sz="2400"/>
          </a:p>
        </p:txBody>
      </p:sp>
      <p:sp>
        <p:nvSpPr>
          <p:cNvPr id="163" name="Google Shape;163;p15"/>
          <p:cNvSpPr txBox="1"/>
          <p:nvPr>
            <p:ph idx="4294967295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PH"/>
              <a:t>3 stages of Reading </a:t>
            </a:r>
            <a:endParaRPr/>
          </a:p>
          <a:p>
            <a:pPr indent="-355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PH"/>
              <a:t>pre-reading </a:t>
            </a:r>
            <a:endParaRPr/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PH"/>
              <a:t>during reading </a:t>
            </a:r>
            <a:endParaRPr/>
          </a:p>
          <a:p>
            <a:pPr indent="-355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PH"/>
              <a:t>post-reading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4294967295" type="body"/>
          </p:nvPr>
        </p:nvSpPr>
        <p:spPr>
          <a:xfrm>
            <a:off x="1659150" y="758423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2400"/>
              <a:t>Techniques in Reading</a:t>
            </a:r>
            <a:endParaRPr sz="2400"/>
          </a:p>
        </p:txBody>
      </p: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Skimming - get only the main ideas of a written text in order to know what the material is all about.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PH"/>
              <a:t>Previewing - general look in order to know what the material contains.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PH"/>
              <a:t>Overviewing - taking a look at the title, chapter, or heading.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PH"/>
              <a:t>Surveying - involves giving </a:t>
            </a:r>
            <a:r>
              <a:rPr lang="en-PH"/>
              <a:t>the</a:t>
            </a:r>
            <a:r>
              <a:rPr lang="en-PH"/>
              <a:t> text a rundown from first section to the last section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4294967295" type="body"/>
          </p:nvPr>
        </p:nvSpPr>
        <p:spPr>
          <a:xfrm>
            <a:off x="1659150" y="758423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PH" sz="2400"/>
              <a:t>Techniques in Reading</a:t>
            </a:r>
            <a:endParaRPr sz="2400"/>
          </a:p>
        </p:txBody>
      </p:sp>
      <p:sp>
        <p:nvSpPr>
          <p:cNvPr id="175" name="Google Shape;175;p17"/>
          <p:cNvSpPr txBox="1"/>
          <p:nvPr>
            <p:ph idx="4294967295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Scanning - search only for specific information needed. 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Comprehensive - requires processing if </a:t>
            </a:r>
            <a:r>
              <a:rPr lang="en-PH"/>
              <a:t>the text</a:t>
            </a:r>
            <a:r>
              <a:rPr lang="en-PH"/>
              <a:t> for full understanding of the material. 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-PH"/>
              <a:t>Critical - involves an analysis of the claims.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2098600" y="1852809"/>
            <a:ext cx="30240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PH"/>
              <a:t>Using Contextual </a:t>
            </a:r>
            <a:r>
              <a:rPr lang="en-PH">
                <a:highlight>
                  <a:schemeClr val="dk2"/>
                </a:highlight>
              </a:rPr>
              <a:t>Clues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2106243" y="3945785"/>
            <a:ext cx="47028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PH"/>
              <a:t>Context clues – are words, phrases and sentences that would help you to deciher the meaning of difficult words in the selection. </a:t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2135726" y="1108809"/>
            <a:ext cx="1052821" cy="924018"/>
            <a:chOff x="4664224" y="-1033508"/>
            <a:chExt cx="508093" cy="445933"/>
          </a:xfrm>
        </p:grpSpPr>
        <p:sp>
          <p:nvSpPr>
            <p:cNvPr id="183" name="Google Shape;183;p18"/>
            <p:cNvSpPr/>
            <p:nvPr/>
          </p:nvSpPr>
          <p:spPr>
            <a:xfrm>
              <a:off x="4664224" y="-1033508"/>
              <a:ext cx="508093" cy="445933"/>
            </a:xfrm>
            <a:custGeom>
              <a:rect b="b" l="l" r="r" t="t"/>
              <a:pathLst>
                <a:path extrusionOk="0" h="12375" w="1410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4721303" y="-828288"/>
              <a:ext cx="116934" cy="189076"/>
            </a:xfrm>
            <a:custGeom>
              <a:rect b="b" l="l" r="r" t="t"/>
              <a:pathLst>
                <a:path extrusionOk="0" h="5247" w="3245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4882199" y="-630528"/>
              <a:ext cx="98303" cy="16756"/>
            </a:xfrm>
            <a:custGeom>
              <a:rect b="b" l="l" r="r" t="t"/>
              <a:pathLst>
                <a:path extrusionOk="0" h="465" w="2728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019312" y="-679680"/>
              <a:ext cx="34522" cy="30954"/>
            </a:xfrm>
            <a:custGeom>
              <a:rect b="b" l="l" r="r" t="t"/>
              <a:pathLst>
                <a:path extrusionOk="0" h="859" w="958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4877046" y="-1005040"/>
              <a:ext cx="159743" cy="51566"/>
            </a:xfrm>
            <a:custGeom>
              <a:rect b="b" l="l" r="r" t="t"/>
              <a:pathLst>
                <a:path extrusionOk="0" h="1431" w="4433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8"/>
          <p:cNvSpPr txBox="1"/>
          <p:nvPr>
            <p:ph idx="2" type="title"/>
          </p:nvPr>
        </p:nvSpPr>
        <p:spPr>
          <a:xfrm>
            <a:off x="2189775" y="1186075"/>
            <a:ext cx="94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PH"/>
              <a:t>01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1319958">
            <a:off x="7398157" y="1278635"/>
            <a:ext cx="716284" cy="584357"/>
          </a:xfrm>
          <a:custGeom>
            <a:rect b="b" l="l" r="r" t="t"/>
            <a:pathLst>
              <a:path extrusionOk="0" h="23374" w="28651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F4D1FB">
              <a:alpha val="7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 rot="607312">
            <a:off x="4840632" y="2914645"/>
            <a:ext cx="707047" cy="393073"/>
          </a:xfrm>
          <a:custGeom>
            <a:rect b="b" l="l" r="r" t="t"/>
            <a:pathLst>
              <a:path extrusionOk="0" h="21927" w="39447">
                <a:moveTo>
                  <a:pt x="22325" y="0"/>
                </a:moveTo>
                <a:cubicBezTo>
                  <a:pt x="21729" y="0"/>
                  <a:pt x="21241" y="224"/>
                  <a:pt x="20878" y="821"/>
                </a:cubicBezTo>
                <a:cubicBezTo>
                  <a:pt x="20846" y="886"/>
                  <a:pt x="20781" y="919"/>
                  <a:pt x="20748" y="984"/>
                </a:cubicBezTo>
                <a:cubicBezTo>
                  <a:pt x="20065" y="1699"/>
                  <a:pt x="19545" y="2545"/>
                  <a:pt x="19447" y="3520"/>
                </a:cubicBezTo>
                <a:cubicBezTo>
                  <a:pt x="19285" y="4886"/>
                  <a:pt x="19415" y="5016"/>
                  <a:pt x="20585" y="5374"/>
                </a:cubicBezTo>
                <a:cubicBezTo>
                  <a:pt x="20813" y="5439"/>
                  <a:pt x="21008" y="5504"/>
                  <a:pt x="21203" y="5536"/>
                </a:cubicBezTo>
                <a:cubicBezTo>
                  <a:pt x="23089" y="6057"/>
                  <a:pt x="24976" y="6577"/>
                  <a:pt x="26862" y="7097"/>
                </a:cubicBezTo>
                <a:cubicBezTo>
                  <a:pt x="26959" y="7130"/>
                  <a:pt x="27057" y="7130"/>
                  <a:pt x="27154" y="7260"/>
                </a:cubicBezTo>
                <a:cubicBezTo>
                  <a:pt x="25236" y="7358"/>
                  <a:pt x="23382" y="7488"/>
                  <a:pt x="21528" y="7585"/>
                </a:cubicBezTo>
                <a:cubicBezTo>
                  <a:pt x="17496" y="7813"/>
                  <a:pt x="13464" y="8301"/>
                  <a:pt x="9496" y="8984"/>
                </a:cubicBezTo>
                <a:cubicBezTo>
                  <a:pt x="6992" y="9439"/>
                  <a:pt x="4553" y="9959"/>
                  <a:pt x="2147" y="10740"/>
                </a:cubicBezTo>
                <a:cubicBezTo>
                  <a:pt x="1691" y="10902"/>
                  <a:pt x="1334" y="11162"/>
                  <a:pt x="1139" y="11618"/>
                </a:cubicBezTo>
                <a:cubicBezTo>
                  <a:pt x="1074" y="11780"/>
                  <a:pt x="976" y="11878"/>
                  <a:pt x="911" y="12040"/>
                </a:cubicBezTo>
                <a:cubicBezTo>
                  <a:pt x="326" y="12983"/>
                  <a:pt x="0" y="14024"/>
                  <a:pt x="196" y="15162"/>
                </a:cubicBezTo>
                <a:cubicBezTo>
                  <a:pt x="308" y="15770"/>
                  <a:pt x="436" y="16004"/>
                  <a:pt x="785" y="16004"/>
                </a:cubicBezTo>
                <a:cubicBezTo>
                  <a:pt x="940" y="16004"/>
                  <a:pt x="1139" y="15958"/>
                  <a:pt x="1399" y="15878"/>
                </a:cubicBezTo>
                <a:cubicBezTo>
                  <a:pt x="1496" y="15845"/>
                  <a:pt x="1594" y="15813"/>
                  <a:pt x="1691" y="15780"/>
                </a:cubicBezTo>
                <a:cubicBezTo>
                  <a:pt x="5919" y="14609"/>
                  <a:pt x="10179" y="13601"/>
                  <a:pt x="14537" y="12951"/>
                </a:cubicBezTo>
                <a:cubicBezTo>
                  <a:pt x="17301" y="12528"/>
                  <a:pt x="20065" y="12203"/>
                  <a:pt x="22829" y="12040"/>
                </a:cubicBezTo>
                <a:cubicBezTo>
                  <a:pt x="24260" y="11943"/>
                  <a:pt x="25723" y="11780"/>
                  <a:pt x="27187" y="11715"/>
                </a:cubicBezTo>
                <a:cubicBezTo>
                  <a:pt x="27713" y="11691"/>
                  <a:pt x="28257" y="11615"/>
                  <a:pt x="28845" y="11615"/>
                </a:cubicBezTo>
                <a:cubicBezTo>
                  <a:pt x="29056" y="11615"/>
                  <a:pt x="29272" y="11624"/>
                  <a:pt x="29496" y="11650"/>
                </a:cubicBezTo>
                <a:cubicBezTo>
                  <a:pt x="29268" y="11748"/>
                  <a:pt x="29106" y="11813"/>
                  <a:pt x="28975" y="11878"/>
                </a:cubicBezTo>
                <a:cubicBezTo>
                  <a:pt x="25691" y="13341"/>
                  <a:pt x="22406" y="14805"/>
                  <a:pt x="19155" y="16300"/>
                </a:cubicBezTo>
                <a:cubicBezTo>
                  <a:pt x="18081" y="16788"/>
                  <a:pt x="16878" y="17048"/>
                  <a:pt x="15968" y="17991"/>
                </a:cubicBezTo>
                <a:cubicBezTo>
                  <a:pt x="15220" y="18804"/>
                  <a:pt x="14602" y="19650"/>
                  <a:pt x="14439" y="20756"/>
                </a:cubicBezTo>
                <a:cubicBezTo>
                  <a:pt x="14374" y="21178"/>
                  <a:pt x="14277" y="21634"/>
                  <a:pt x="14732" y="21926"/>
                </a:cubicBezTo>
                <a:lnTo>
                  <a:pt x="15155" y="21926"/>
                </a:lnTo>
                <a:cubicBezTo>
                  <a:pt x="15252" y="21861"/>
                  <a:pt x="15317" y="21796"/>
                  <a:pt x="15415" y="21764"/>
                </a:cubicBezTo>
                <a:cubicBezTo>
                  <a:pt x="17431" y="20951"/>
                  <a:pt x="19382" y="20040"/>
                  <a:pt x="21366" y="19130"/>
                </a:cubicBezTo>
                <a:cubicBezTo>
                  <a:pt x="25203" y="17406"/>
                  <a:pt x="29073" y="15748"/>
                  <a:pt x="32780" y="13796"/>
                </a:cubicBezTo>
                <a:cubicBezTo>
                  <a:pt x="33951" y="13211"/>
                  <a:pt x="35089" y="12593"/>
                  <a:pt x="36097" y="11748"/>
                </a:cubicBezTo>
                <a:cubicBezTo>
                  <a:pt x="36813" y="11097"/>
                  <a:pt x="37496" y="10382"/>
                  <a:pt x="38179" y="9666"/>
                </a:cubicBezTo>
                <a:cubicBezTo>
                  <a:pt x="39447" y="8431"/>
                  <a:pt x="38764" y="6057"/>
                  <a:pt x="37691" y="5341"/>
                </a:cubicBezTo>
                <a:cubicBezTo>
                  <a:pt x="36878" y="4789"/>
                  <a:pt x="36032" y="4366"/>
                  <a:pt x="35154" y="4008"/>
                </a:cubicBezTo>
                <a:cubicBezTo>
                  <a:pt x="32195" y="2772"/>
                  <a:pt x="29138" y="1732"/>
                  <a:pt x="26081" y="821"/>
                </a:cubicBezTo>
                <a:cubicBezTo>
                  <a:pt x="25008" y="496"/>
                  <a:pt x="23902" y="236"/>
                  <a:pt x="22797" y="41"/>
                </a:cubicBezTo>
                <a:cubicBezTo>
                  <a:pt x="22633" y="14"/>
                  <a:pt x="22475" y="0"/>
                  <a:pt x="22325" y="0"/>
                </a:cubicBezTo>
                <a:close/>
              </a:path>
            </a:pathLst>
          </a:custGeom>
          <a:solidFill>
            <a:srgbClr val="F4D1FB">
              <a:alpha val="7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 flipH="1">
            <a:off x="6398241" y="2392829"/>
            <a:ext cx="1263476" cy="2154063"/>
            <a:chOff x="-4225425" y="2089763"/>
            <a:chExt cx="1031325" cy="1758275"/>
          </a:xfrm>
        </p:grpSpPr>
        <p:sp>
          <p:nvSpPr>
            <p:cNvPr id="192" name="Google Shape;192;p18"/>
            <p:cNvSpPr/>
            <p:nvPr/>
          </p:nvSpPr>
          <p:spPr>
            <a:xfrm>
              <a:off x="-3687625" y="2411613"/>
              <a:ext cx="373925" cy="262975"/>
            </a:xfrm>
            <a:custGeom>
              <a:rect b="b" l="l" r="r" t="t"/>
              <a:pathLst>
                <a:path extrusionOk="0" h="10519" w="14957">
                  <a:moveTo>
                    <a:pt x="5266" y="0"/>
                  </a:moveTo>
                  <a:cubicBezTo>
                    <a:pt x="3394" y="0"/>
                    <a:pt x="1649" y="1202"/>
                    <a:pt x="1038" y="3078"/>
                  </a:cubicBezTo>
                  <a:lnTo>
                    <a:pt x="0" y="6241"/>
                  </a:lnTo>
                  <a:lnTo>
                    <a:pt x="13185" y="10518"/>
                  </a:lnTo>
                  <a:lnTo>
                    <a:pt x="14198" y="7355"/>
                  </a:lnTo>
                  <a:cubicBezTo>
                    <a:pt x="14957" y="5001"/>
                    <a:pt x="13692" y="2496"/>
                    <a:pt x="11363" y="1762"/>
                  </a:cubicBezTo>
                  <a:lnTo>
                    <a:pt x="6631" y="218"/>
                  </a:lnTo>
                  <a:cubicBezTo>
                    <a:pt x="6178" y="70"/>
                    <a:pt x="5718" y="0"/>
                    <a:pt x="5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-3679400" y="2565788"/>
              <a:ext cx="298650" cy="136050"/>
            </a:xfrm>
            <a:custGeom>
              <a:rect b="b" l="l" r="r" t="t"/>
              <a:pathLst>
                <a:path extrusionOk="0" h="5442" w="11946">
                  <a:moveTo>
                    <a:pt x="582" y="0"/>
                  </a:moveTo>
                  <a:lnTo>
                    <a:pt x="0" y="1772"/>
                  </a:lnTo>
                  <a:lnTo>
                    <a:pt x="11389" y="5442"/>
                  </a:lnTo>
                  <a:lnTo>
                    <a:pt x="11945" y="3695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-4225425" y="2557563"/>
              <a:ext cx="1031325" cy="1290475"/>
            </a:xfrm>
            <a:custGeom>
              <a:rect b="b" l="l" r="r" t="t"/>
              <a:pathLst>
                <a:path extrusionOk="0" h="51619" w="41253">
                  <a:moveTo>
                    <a:pt x="15321" y="0"/>
                  </a:moveTo>
                  <a:cubicBezTo>
                    <a:pt x="14367" y="0"/>
                    <a:pt x="13503" y="612"/>
                    <a:pt x="13186" y="1542"/>
                  </a:cubicBezTo>
                  <a:lnTo>
                    <a:pt x="380" y="41098"/>
                  </a:lnTo>
                  <a:cubicBezTo>
                    <a:pt x="0" y="42262"/>
                    <a:pt x="633" y="43553"/>
                    <a:pt x="1823" y="43932"/>
                  </a:cubicBezTo>
                  <a:lnTo>
                    <a:pt x="25232" y="51499"/>
                  </a:lnTo>
                  <a:cubicBezTo>
                    <a:pt x="25466" y="51580"/>
                    <a:pt x="25703" y="51619"/>
                    <a:pt x="25937" y="51619"/>
                  </a:cubicBezTo>
                  <a:cubicBezTo>
                    <a:pt x="26869" y="51619"/>
                    <a:pt x="27743" y="51008"/>
                    <a:pt x="28067" y="50057"/>
                  </a:cubicBezTo>
                  <a:lnTo>
                    <a:pt x="40873" y="10526"/>
                  </a:lnTo>
                  <a:cubicBezTo>
                    <a:pt x="41252" y="9387"/>
                    <a:pt x="40670" y="8173"/>
                    <a:pt x="39557" y="7742"/>
                  </a:cubicBezTo>
                  <a:lnTo>
                    <a:pt x="28117" y="3187"/>
                  </a:lnTo>
                  <a:cubicBezTo>
                    <a:pt x="28016" y="3162"/>
                    <a:pt x="27915" y="3136"/>
                    <a:pt x="27839" y="3111"/>
                  </a:cubicBezTo>
                  <a:lnTo>
                    <a:pt x="15894" y="74"/>
                  </a:lnTo>
                  <a:cubicBezTo>
                    <a:pt x="15702" y="24"/>
                    <a:pt x="15509" y="0"/>
                    <a:pt x="15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-4102425" y="2748800"/>
              <a:ext cx="775209" cy="938455"/>
            </a:xfrm>
            <a:custGeom>
              <a:rect b="b" l="l" r="r" t="t"/>
              <a:pathLst>
                <a:path extrusionOk="0" h="40994" w="33863">
                  <a:moveTo>
                    <a:pt x="14608" y="0"/>
                  </a:moveTo>
                  <a:cubicBezTo>
                    <a:pt x="12228" y="0"/>
                    <a:pt x="10012" y="1519"/>
                    <a:pt x="9238" y="3922"/>
                  </a:cubicBezTo>
                  <a:lnTo>
                    <a:pt x="963" y="29407"/>
                  </a:lnTo>
                  <a:cubicBezTo>
                    <a:pt x="1" y="32368"/>
                    <a:pt x="1621" y="35556"/>
                    <a:pt x="4607" y="36518"/>
                  </a:cubicBezTo>
                  <a:lnTo>
                    <a:pt x="17514" y="40719"/>
                  </a:lnTo>
                  <a:cubicBezTo>
                    <a:pt x="18093" y="40906"/>
                    <a:pt x="18679" y="40994"/>
                    <a:pt x="19255" y="40994"/>
                  </a:cubicBezTo>
                  <a:cubicBezTo>
                    <a:pt x="21652" y="40994"/>
                    <a:pt x="23875" y="39462"/>
                    <a:pt x="24651" y="37075"/>
                  </a:cubicBezTo>
                  <a:lnTo>
                    <a:pt x="32901" y="11590"/>
                  </a:lnTo>
                  <a:cubicBezTo>
                    <a:pt x="33863" y="8629"/>
                    <a:pt x="32243" y="5440"/>
                    <a:pt x="29282" y="4479"/>
                  </a:cubicBezTo>
                  <a:lnTo>
                    <a:pt x="16350" y="278"/>
                  </a:lnTo>
                  <a:cubicBezTo>
                    <a:pt x="15772" y="90"/>
                    <a:pt x="15185" y="0"/>
                    <a:pt x="14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-4091175" y="2617563"/>
              <a:ext cx="233375" cy="721375"/>
            </a:xfrm>
            <a:custGeom>
              <a:rect b="b" l="l" r="r" t="t"/>
              <a:pathLst>
                <a:path extrusionOk="0" h="28855" w="9335">
                  <a:moveTo>
                    <a:pt x="9277" y="0"/>
                  </a:moveTo>
                  <a:cubicBezTo>
                    <a:pt x="9260" y="0"/>
                    <a:pt x="9243" y="8"/>
                    <a:pt x="9233" y="28"/>
                  </a:cubicBezTo>
                  <a:cubicBezTo>
                    <a:pt x="6272" y="9594"/>
                    <a:pt x="3387" y="19186"/>
                    <a:pt x="46" y="28625"/>
                  </a:cubicBezTo>
                  <a:cubicBezTo>
                    <a:pt x="0" y="28763"/>
                    <a:pt x="122" y="28855"/>
                    <a:pt x="241" y="28855"/>
                  </a:cubicBezTo>
                  <a:cubicBezTo>
                    <a:pt x="319" y="28855"/>
                    <a:pt x="396" y="28816"/>
                    <a:pt x="426" y="28727"/>
                  </a:cubicBezTo>
                  <a:cubicBezTo>
                    <a:pt x="3792" y="19312"/>
                    <a:pt x="6930" y="9771"/>
                    <a:pt x="9334" y="53"/>
                  </a:cubicBezTo>
                  <a:cubicBezTo>
                    <a:pt x="9334" y="22"/>
                    <a:pt x="9305" y="0"/>
                    <a:pt x="9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-3525675" y="2089763"/>
              <a:ext cx="212625" cy="345650"/>
            </a:xfrm>
            <a:custGeom>
              <a:rect b="b" l="l" r="r" t="t"/>
              <a:pathLst>
                <a:path extrusionOk="0" h="13826" w="8505">
                  <a:moveTo>
                    <a:pt x="6773" y="1"/>
                  </a:moveTo>
                  <a:cubicBezTo>
                    <a:pt x="5466" y="1"/>
                    <a:pt x="2886" y="3146"/>
                    <a:pt x="2886" y="3146"/>
                  </a:cubicBezTo>
                  <a:lnTo>
                    <a:pt x="1" y="12004"/>
                  </a:lnTo>
                  <a:lnTo>
                    <a:pt x="5619" y="13826"/>
                  </a:lnTo>
                  <a:lnTo>
                    <a:pt x="8504" y="4968"/>
                  </a:lnTo>
                  <a:cubicBezTo>
                    <a:pt x="8504" y="4968"/>
                    <a:pt x="8226" y="413"/>
                    <a:pt x="6986" y="33"/>
                  </a:cubicBezTo>
                  <a:cubicBezTo>
                    <a:pt x="6920" y="11"/>
                    <a:pt x="6849" y="1"/>
                    <a:pt x="6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-3454175" y="2168388"/>
              <a:ext cx="141750" cy="44325"/>
            </a:xfrm>
            <a:custGeom>
              <a:rect b="b" l="l" r="r" t="t"/>
              <a:pathLst>
                <a:path extrusionOk="0" h="1773" w="5670">
                  <a:moveTo>
                    <a:pt x="1" y="1"/>
                  </a:moveTo>
                  <a:cubicBezTo>
                    <a:pt x="1772" y="988"/>
                    <a:pt x="3569" y="1595"/>
                    <a:pt x="5594" y="1772"/>
                  </a:cubicBezTo>
                  <a:cubicBezTo>
                    <a:pt x="5670" y="1772"/>
                    <a:pt x="5670" y="1646"/>
                    <a:pt x="5594" y="1646"/>
                  </a:cubicBezTo>
                  <a:cubicBezTo>
                    <a:pt x="3569" y="1469"/>
                    <a:pt x="1848" y="86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-3511525" y="2173463"/>
              <a:ext cx="68125" cy="217700"/>
            </a:xfrm>
            <a:custGeom>
              <a:rect b="b" l="l" r="r" t="t"/>
              <a:pathLst>
                <a:path extrusionOk="0" h="8708" w="2725">
                  <a:moveTo>
                    <a:pt x="2700" y="0"/>
                  </a:moveTo>
                  <a:cubicBezTo>
                    <a:pt x="1637" y="2759"/>
                    <a:pt x="650" y="5771"/>
                    <a:pt x="17" y="8630"/>
                  </a:cubicBezTo>
                  <a:cubicBezTo>
                    <a:pt x="1" y="8679"/>
                    <a:pt x="37" y="8707"/>
                    <a:pt x="72" y="8707"/>
                  </a:cubicBezTo>
                  <a:cubicBezTo>
                    <a:pt x="91" y="8707"/>
                    <a:pt x="109" y="8699"/>
                    <a:pt x="118" y="8681"/>
                  </a:cubicBezTo>
                  <a:cubicBezTo>
                    <a:pt x="1206" y="5922"/>
                    <a:pt x="2067" y="2885"/>
                    <a:pt x="2725" y="26"/>
                  </a:cubicBezTo>
                  <a:cubicBezTo>
                    <a:pt x="2725" y="0"/>
                    <a:pt x="270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-3492550" y="2182313"/>
              <a:ext cx="68775" cy="217700"/>
            </a:xfrm>
            <a:custGeom>
              <a:rect b="b" l="l" r="r" t="t"/>
              <a:pathLst>
                <a:path extrusionOk="0" h="8708" w="2751">
                  <a:moveTo>
                    <a:pt x="2725" y="1"/>
                  </a:moveTo>
                  <a:cubicBezTo>
                    <a:pt x="1637" y="2759"/>
                    <a:pt x="650" y="5771"/>
                    <a:pt x="17" y="8631"/>
                  </a:cubicBezTo>
                  <a:cubicBezTo>
                    <a:pt x="1" y="8680"/>
                    <a:pt x="37" y="8708"/>
                    <a:pt x="72" y="8708"/>
                  </a:cubicBezTo>
                  <a:cubicBezTo>
                    <a:pt x="91" y="8708"/>
                    <a:pt x="109" y="8699"/>
                    <a:pt x="118" y="8681"/>
                  </a:cubicBezTo>
                  <a:cubicBezTo>
                    <a:pt x="1207" y="5923"/>
                    <a:pt x="2092" y="2886"/>
                    <a:pt x="2750" y="26"/>
                  </a:cubicBezTo>
                  <a:cubicBezTo>
                    <a:pt x="2750" y="1"/>
                    <a:pt x="2725" y="1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-3472275" y="2188813"/>
              <a:ext cx="68100" cy="217550"/>
            </a:xfrm>
            <a:custGeom>
              <a:rect b="b" l="l" r="r" t="t"/>
              <a:pathLst>
                <a:path extrusionOk="0" h="8702" w="2724">
                  <a:moveTo>
                    <a:pt x="2711" y="0"/>
                  </a:moveTo>
                  <a:cubicBezTo>
                    <a:pt x="2705" y="0"/>
                    <a:pt x="2699" y="6"/>
                    <a:pt x="2699" y="19"/>
                  </a:cubicBezTo>
                  <a:cubicBezTo>
                    <a:pt x="1636" y="2752"/>
                    <a:pt x="649" y="5764"/>
                    <a:pt x="16" y="8649"/>
                  </a:cubicBezTo>
                  <a:cubicBezTo>
                    <a:pt x="0" y="8680"/>
                    <a:pt x="33" y="8702"/>
                    <a:pt x="66" y="8702"/>
                  </a:cubicBezTo>
                  <a:cubicBezTo>
                    <a:pt x="87" y="8702"/>
                    <a:pt x="108" y="8694"/>
                    <a:pt x="117" y="8674"/>
                  </a:cubicBezTo>
                  <a:cubicBezTo>
                    <a:pt x="1205" y="5941"/>
                    <a:pt x="2066" y="2879"/>
                    <a:pt x="2724" y="19"/>
                  </a:cubicBezTo>
                  <a:cubicBezTo>
                    <a:pt x="2724" y="6"/>
                    <a:pt x="2718" y="0"/>
                    <a:pt x="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-3453300" y="2197663"/>
              <a:ext cx="68125" cy="217575"/>
            </a:xfrm>
            <a:custGeom>
              <a:rect b="b" l="l" r="r" t="t"/>
              <a:pathLst>
                <a:path extrusionOk="0" h="8703" w="2725">
                  <a:moveTo>
                    <a:pt x="2721" y="0"/>
                  </a:moveTo>
                  <a:cubicBezTo>
                    <a:pt x="2718" y="0"/>
                    <a:pt x="2712" y="7"/>
                    <a:pt x="2699" y="19"/>
                  </a:cubicBezTo>
                  <a:cubicBezTo>
                    <a:pt x="1636" y="2753"/>
                    <a:pt x="649" y="5764"/>
                    <a:pt x="16" y="8649"/>
                  </a:cubicBezTo>
                  <a:cubicBezTo>
                    <a:pt x="1" y="8681"/>
                    <a:pt x="33" y="8702"/>
                    <a:pt x="67" y="8702"/>
                  </a:cubicBezTo>
                  <a:cubicBezTo>
                    <a:pt x="87" y="8702"/>
                    <a:pt x="108" y="8694"/>
                    <a:pt x="117" y="8675"/>
                  </a:cubicBezTo>
                  <a:cubicBezTo>
                    <a:pt x="1206" y="5941"/>
                    <a:pt x="2066" y="2879"/>
                    <a:pt x="2724" y="19"/>
                  </a:cubicBezTo>
                  <a:cubicBezTo>
                    <a:pt x="2724" y="7"/>
                    <a:pt x="2724" y="0"/>
                    <a:pt x="2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-3432400" y="2201663"/>
              <a:ext cx="68100" cy="217825"/>
            </a:xfrm>
            <a:custGeom>
              <a:rect b="b" l="l" r="r" t="t"/>
              <a:pathLst>
                <a:path extrusionOk="0" h="8713" w="2724">
                  <a:moveTo>
                    <a:pt x="2705" y="0"/>
                  </a:moveTo>
                  <a:cubicBezTo>
                    <a:pt x="2701" y="0"/>
                    <a:pt x="2698" y="3"/>
                    <a:pt x="2698" y="11"/>
                  </a:cubicBezTo>
                  <a:cubicBezTo>
                    <a:pt x="1635" y="2744"/>
                    <a:pt x="648" y="5756"/>
                    <a:pt x="15" y="8641"/>
                  </a:cubicBezTo>
                  <a:cubicBezTo>
                    <a:pt x="1" y="8685"/>
                    <a:pt x="29" y="8712"/>
                    <a:pt x="60" y="8712"/>
                  </a:cubicBezTo>
                  <a:cubicBezTo>
                    <a:pt x="82" y="8712"/>
                    <a:pt x="106" y="8698"/>
                    <a:pt x="117" y="8666"/>
                  </a:cubicBezTo>
                  <a:cubicBezTo>
                    <a:pt x="1205" y="5933"/>
                    <a:pt x="2065" y="2896"/>
                    <a:pt x="2723" y="11"/>
                  </a:cubicBezTo>
                  <a:cubicBezTo>
                    <a:pt x="2723" y="11"/>
                    <a:pt x="2712" y="0"/>
                    <a:pt x="2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-3411775" y="2205738"/>
              <a:ext cx="68350" cy="217725"/>
            </a:xfrm>
            <a:custGeom>
              <a:rect b="b" l="l" r="r" t="t"/>
              <a:pathLst>
                <a:path extrusionOk="0" h="8709" w="2734">
                  <a:moveTo>
                    <a:pt x="2708" y="0"/>
                  </a:moveTo>
                  <a:cubicBezTo>
                    <a:pt x="1645" y="2759"/>
                    <a:pt x="633" y="5770"/>
                    <a:pt x="0" y="8655"/>
                  </a:cubicBezTo>
                  <a:cubicBezTo>
                    <a:pt x="0" y="8687"/>
                    <a:pt x="29" y="8708"/>
                    <a:pt x="57" y="8708"/>
                  </a:cubicBezTo>
                  <a:cubicBezTo>
                    <a:pt x="75" y="8708"/>
                    <a:pt x="92" y="8700"/>
                    <a:pt x="101" y="8681"/>
                  </a:cubicBezTo>
                  <a:cubicBezTo>
                    <a:pt x="1215" y="5922"/>
                    <a:pt x="2075" y="2885"/>
                    <a:pt x="2733" y="25"/>
                  </a:cubicBezTo>
                  <a:cubicBezTo>
                    <a:pt x="2733" y="0"/>
                    <a:pt x="2708" y="0"/>
                    <a:pt x="2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-3391925" y="2212213"/>
              <a:ext cx="68425" cy="217575"/>
            </a:xfrm>
            <a:custGeom>
              <a:rect b="b" l="l" r="r" t="t"/>
              <a:pathLst>
                <a:path extrusionOk="0" h="8703" w="2737">
                  <a:moveTo>
                    <a:pt x="2734" y="1"/>
                  </a:moveTo>
                  <a:cubicBezTo>
                    <a:pt x="2730" y="1"/>
                    <a:pt x="2724" y="7"/>
                    <a:pt x="2724" y="19"/>
                  </a:cubicBezTo>
                  <a:cubicBezTo>
                    <a:pt x="2737" y="7"/>
                    <a:pt x="2737" y="1"/>
                    <a:pt x="2734" y="1"/>
                  </a:cubicBezTo>
                  <a:close/>
                  <a:moveTo>
                    <a:pt x="2724" y="19"/>
                  </a:moveTo>
                  <a:lnTo>
                    <a:pt x="2724" y="19"/>
                  </a:lnTo>
                  <a:cubicBezTo>
                    <a:pt x="1636" y="2753"/>
                    <a:pt x="649" y="5764"/>
                    <a:pt x="16" y="8649"/>
                  </a:cubicBezTo>
                  <a:cubicBezTo>
                    <a:pt x="0" y="8681"/>
                    <a:pt x="33" y="8702"/>
                    <a:pt x="66" y="8702"/>
                  </a:cubicBezTo>
                  <a:cubicBezTo>
                    <a:pt x="87" y="8702"/>
                    <a:pt x="108" y="8694"/>
                    <a:pt x="117" y="8675"/>
                  </a:cubicBezTo>
                  <a:cubicBezTo>
                    <a:pt x="1206" y="5941"/>
                    <a:pt x="2091" y="2879"/>
                    <a:pt x="2724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-3553500" y="2367463"/>
              <a:ext cx="192350" cy="98325"/>
            </a:xfrm>
            <a:custGeom>
              <a:rect b="b" l="l" r="r" t="t"/>
              <a:pathLst>
                <a:path extrusionOk="0" h="3933" w="7694">
                  <a:moveTo>
                    <a:pt x="1344" y="1"/>
                  </a:moveTo>
                  <a:cubicBezTo>
                    <a:pt x="845" y="1"/>
                    <a:pt x="390" y="313"/>
                    <a:pt x="228" y="820"/>
                  </a:cubicBezTo>
                  <a:lnTo>
                    <a:pt x="0" y="1579"/>
                  </a:lnTo>
                  <a:lnTo>
                    <a:pt x="7264" y="3933"/>
                  </a:lnTo>
                  <a:lnTo>
                    <a:pt x="7491" y="3173"/>
                  </a:lnTo>
                  <a:cubicBezTo>
                    <a:pt x="7694" y="2541"/>
                    <a:pt x="7365" y="1883"/>
                    <a:pt x="6757" y="1680"/>
                  </a:cubicBezTo>
                  <a:lnTo>
                    <a:pt x="1721" y="60"/>
                  </a:lnTo>
                  <a:cubicBezTo>
                    <a:pt x="1595" y="20"/>
                    <a:pt x="1468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jections in English Grammar–What Are They? | Grammarly"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68" y="1163118"/>
            <a:ext cx="2796070" cy="281728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3592825" y="1274025"/>
            <a:ext cx="48336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/>
              <a:t>Synonyms appear in a sentence in the following ways: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PH"/>
              <a:t>By dashes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/>
              <a:t>Example: She finds solace-comfort-in the country-side.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 startAt="2"/>
            </a:pPr>
            <a:r>
              <a:rPr lang="en-PH"/>
              <a:t>By commas to separate the appositive.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/>
              <a:t>Example: The advocates, supporters, of anti-mining formed a picket outside the building. </a:t>
            </a:r>
            <a:endParaRPr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3702325" y="627525"/>
            <a:ext cx="472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PH" sz="2200"/>
              <a:t>Use of Synonyms as Context Clues </a:t>
            </a:r>
            <a:endParaRPr sz="2200"/>
          </a:p>
        </p:txBody>
      </p:sp>
      <p:grpSp>
        <p:nvGrpSpPr>
          <p:cNvPr id="214" name="Google Shape;214;p19"/>
          <p:cNvGrpSpPr/>
          <p:nvPr/>
        </p:nvGrpSpPr>
        <p:grpSpPr>
          <a:xfrm rot="-4486200">
            <a:off x="1594597" y="390965"/>
            <a:ext cx="946620" cy="1518781"/>
            <a:chOff x="16140950" y="1944475"/>
            <a:chExt cx="946600" cy="1518748"/>
          </a:xfrm>
        </p:grpSpPr>
        <p:sp>
          <p:nvSpPr>
            <p:cNvPr id="215" name="Google Shape;215;p19"/>
            <p:cNvSpPr/>
            <p:nvPr/>
          </p:nvSpPr>
          <p:spPr>
            <a:xfrm>
              <a:off x="16140950" y="1944475"/>
              <a:ext cx="946600" cy="1518748"/>
            </a:xfrm>
            <a:custGeom>
              <a:rect b="b" l="l" r="r" t="t"/>
              <a:pathLst>
                <a:path extrusionOk="0" h="23062" w="14374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6513163" y="2119715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16456659" y="2238518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6338647" y="221243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6293734" y="232682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16432754" y="2389852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6535619" y="2289160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16647178" y="23434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16664497" y="248040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16526202" y="2446356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16434202" y="254480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6320537" y="247967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6461730" y="2721564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6567493" y="260783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16747080" y="2602037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6775331" y="274039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6625445" y="27193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16509541" y="2827986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16540690" y="293085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6704340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6822418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16894134" y="2947513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16886890" y="3054659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16749977" y="299025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6618926" y="3056832"/>
              <a:ext cx="39118" cy="29766"/>
            </a:xfrm>
            <a:custGeom>
              <a:rect b="b" l="l" r="r" t="t"/>
              <a:pathLst>
                <a:path extrusionOk="0" h="452" w="594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6639933" y="3160422"/>
              <a:ext cx="38393" cy="30491"/>
            </a:xfrm>
            <a:custGeom>
              <a:rect b="b" l="l" r="r" t="t"/>
              <a:pathLst>
                <a:path extrusionOk="0" h="463" w="583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6770985" y="313724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6825315" y="3218374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6976650" y="313796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6662324" y="328350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jections in English Grammar–What Are They? | Grammarly" id="249" name="Google Shape;2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33" y="1250586"/>
            <a:ext cx="2796070" cy="281728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3613525" y="1250575"/>
            <a:ext cx="50382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 startAt="2"/>
            </a:pPr>
            <a:r>
              <a:rPr lang="en-PH"/>
              <a:t>By parentheses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/>
              <a:t>Example: The local residents are among the hordes (a large group of people) who lined up to take their chance in the contest.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 startAt="3"/>
            </a:pPr>
            <a:r>
              <a:rPr lang="en-PH"/>
              <a:t>By reinstatement or expression of the word in a more familiar term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/>
              <a:t>Example: The smiles these little children are guileless. They show innocence and no deception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 txBox="1"/>
          <p:nvPr>
            <p:ph type="title"/>
          </p:nvPr>
        </p:nvSpPr>
        <p:spPr>
          <a:xfrm>
            <a:off x="3613529" y="786635"/>
            <a:ext cx="460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PH" sz="2200"/>
              <a:t>Use of Synonyms as Context Clues </a:t>
            </a:r>
            <a:endParaRPr sz="2200"/>
          </a:p>
        </p:txBody>
      </p:sp>
      <p:grpSp>
        <p:nvGrpSpPr>
          <p:cNvPr id="252" name="Google Shape;252;p20"/>
          <p:cNvGrpSpPr/>
          <p:nvPr/>
        </p:nvGrpSpPr>
        <p:grpSpPr>
          <a:xfrm rot="-4486200">
            <a:off x="1671481" y="483767"/>
            <a:ext cx="946620" cy="1518781"/>
            <a:chOff x="16140950" y="1944475"/>
            <a:chExt cx="946600" cy="1518748"/>
          </a:xfrm>
        </p:grpSpPr>
        <p:sp>
          <p:nvSpPr>
            <p:cNvPr id="253" name="Google Shape;253;p20"/>
            <p:cNvSpPr/>
            <p:nvPr/>
          </p:nvSpPr>
          <p:spPr>
            <a:xfrm>
              <a:off x="16140950" y="1944475"/>
              <a:ext cx="946600" cy="1518748"/>
            </a:xfrm>
            <a:custGeom>
              <a:rect b="b" l="l" r="r" t="t"/>
              <a:pathLst>
                <a:path extrusionOk="0" h="23062" w="14374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6513163" y="2119715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6456659" y="2238518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6338647" y="221243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6293734" y="232682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6432754" y="2389852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6535619" y="2289160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6647178" y="23434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6664497" y="248040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16526202" y="2446356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16434202" y="254480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6320537" y="2479679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6461730" y="2721564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6567493" y="260783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6747080" y="2602037"/>
              <a:ext cx="38459" cy="30491"/>
            </a:xfrm>
            <a:custGeom>
              <a:rect b="b" l="l" r="r" t="t"/>
              <a:pathLst>
                <a:path extrusionOk="0" h="463" w="584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6775331" y="2740399"/>
              <a:ext cx="39184" cy="29766"/>
            </a:xfrm>
            <a:custGeom>
              <a:rect b="b" l="l" r="r" t="t"/>
              <a:pathLst>
                <a:path extrusionOk="0" h="452" w="595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6625445" y="2719391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6509541" y="2827986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16540690" y="293085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16704340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6822418" y="285913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6894134" y="2947513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6886890" y="3054659"/>
              <a:ext cx="39118" cy="30491"/>
            </a:xfrm>
            <a:custGeom>
              <a:rect b="b" l="l" r="r" t="t"/>
              <a:pathLst>
                <a:path extrusionOk="0" h="463" w="594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6749977" y="2990253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6618926" y="3056832"/>
              <a:ext cx="39118" cy="29766"/>
            </a:xfrm>
            <a:custGeom>
              <a:rect b="b" l="l" r="r" t="t"/>
              <a:pathLst>
                <a:path extrusionOk="0" h="452" w="594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6639933" y="3160422"/>
              <a:ext cx="38393" cy="30491"/>
            </a:xfrm>
            <a:custGeom>
              <a:rect b="b" l="l" r="r" t="t"/>
              <a:pathLst>
                <a:path extrusionOk="0" h="463" w="583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16770985" y="3137241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16825315" y="3218374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16976650" y="313796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6662324" y="3283505"/>
              <a:ext cx="39184" cy="30491"/>
            </a:xfrm>
            <a:custGeom>
              <a:rect b="b" l="l" r="r" t="t"/>
              <a:pathLst>
                <a:path extrusionOk="0" h="463" w="595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