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9" r:id="rId6"/>
    <p:sldId id="314" r:id="rId7"/>
    <p:sldId id="262" r:id="rId8"/>
    <p:sldId id="270" r:id="rId9"/>
    <p:sldId id="271" r:id="rId10"/>
    <p:sldId id="315" r:id="rId11"/>
    <p:sldId id="316" r:id="rId12"/>
    <p:sldId id="317" r:id="rId13"/>
    <p:sldId id="318" r:id="rId14"/>
    <p:sldId id="319" r:id="rId15"/>
    <p:sldId id="273" r:id="rId16"/>
    <p:sldId id="320" r:id="rId17"/>
    <p:sldId id="274" r:id="rId18"/>
    <p:sldId id="322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853260A-1380-483A-9AAF-F419AD4576FF}">
  <a:tblStyle styleId="{8853260A-1380-483A-9AAF-F419AD4576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4016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764a764aff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764a764aff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0414cd6264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0414cd6264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0414cd6264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0414cd6264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0414cd6264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10414cd6264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10414cd6264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10414cd6264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g10414cd6264_0_13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2" name="Google Shape;2382;g10414cd6264_0_13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414cd6264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414cd6264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0414cd626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0414cd626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0414cd626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10414cd626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0414cd6264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0414cd6264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0414cd6264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0414cd6264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1797f128247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1797f128247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0414cd6264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10414cd6264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14cd6264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14cd6264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539375"/>
            <a:ext cx="7717500" cy="4607100"/>
            <a:chOff x="713225" y="539375"/>
            <a:chExt cx="7717500" cy="4607100"/>
          </a:xfrm>
        </p:grpSpPr>
        <p:sp>
          <p:nvSpPr>
            <p:cNvPr id="10" name="Google Shape;10;p2"/>
            <p:cNvSpPr/>
            <p:nvPr/>
          </p:nvSpPr>
          <p:spPr>
            <a:xfrm>
              <a:off x="713225" y="539525"/>
              <a:ext cx="7717500" cy="460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;p2"/>
            <p:cNvCxnSpPr/>
            <p:nvPr/>
          </p:nvCxnSpPr>
          <p:spPr>
            <a:xfrm>
              <a:off x="713225" y="1339685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3225" y="1624463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13225" y="1909241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13225" y="2478798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3048354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13225" y="361791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13225" y="4187466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713225" y="4472244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713225" y="4757022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713225" y="50418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713225" y="2194019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13225" y="2763576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713225" y="3333132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13225" y="3902688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957863" y="827595"/>
              <a:ext cx="209100" cy="209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/>
            <p:nvPr/>
          </p:nvCxnSpPr>
          <p:spPr>
            <a:xfrm rot="10800000">
              <a:off x="1411475" y="539375"/>
              <a:ext cx="0" cy="460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160850" y="1319000"/>
            <a:ext cx="5135100" cy="18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2160900" y="3315075"/>
            <a:ext cx="28704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899000" y="348025"/>
            <a:ext cx="393729" cy="559127"/>
            <a:chOff x="7899000" y="348025"/>
            <a:chExt cx="393729" cy="559127"/>
          </a:xfrm>
        </p:grpSpPr>
        <p:sp>
          <p:nvSpPr>
            <p:cNvPr id="30" name="Google Shape;30;p2"/>
            <p:cNvSpPr/>
            <p:nvPr/>
          </p:nvSpPr>
          <p:spPr>
            <a:xfrm>
              <a:off x="7955225" y="348025"/>
              <a:ext cx="337504" cy="559127"/>
            </a:xfrm>
            <a:custGeom>
              <a:avLst/>
              <a:gdLst/>
              <a:ahLst/>
              <a:cxnLst/>
              <a:rect l="l" t="t" r="r" b="b"/>
              <a:pathLst>
                <a:path w="7721" h="12791" extrusionOk="0">
                  <a:moveTo>
                    <a:pt x="4726" y="1"/>
                  </a:moveTo>
                  <a:cubicBezTo>
                    <a:pt x="3613" y="1"/>
                    <a:pt x="2577" y="708"/>
                    <a:pt x="2200" y="1813"/>
                  </a:cubicBezTo>
                  <a:lnTo>
                    <a:pt x="1" y="8346"/>
                  </a:lnTo>
                  <a:lnTo>
                    <a:pt x="485" y="8511"/>
                  </a:lnTo>
                  <a:lnTo>
                    <a:pt x="2684" y="1978"/>
                  </a:lnTo>
                  <a:cubicBezTo>
                    <a:pt x="2983" y="1072"/>
                    <a:pt x="3831" y="504"/>
                    <a:pt x="4732" y="504"/>
                  </a:cubicBezTo>
                  <a:cubicBezTo>
                    <a:pt x="4958" y="504"/>
                    <a:pt x="5187" y="540"/>
                    <a:pt x="5411" y="615"/>
                  </a:cubicBezTo>
                  <a:cubicBezTo>
                    <a:pt x="6544" y="1000"/>
                    <a:pt x="7149" y="2220"/>
                    <a:pt x="6775" y="3353"/>
                  </a:cubicBezTo>
                  <a:lnTo>
                    <a:pt x="4136" y="11172"/>
                  </a:lnTo>
                  <a:cubicBezTo>
                    <a:pt x="3907" y="11857"/>
                    <a:pt x="3271" y="12290"/>
                    <a:pt x="2587" y="12290"/>
                  </a:cubicBezTo>
                  <a:cubicBezTo>
                    <a:pt x="2415" y="12290"/>
                    <a:pt x="2240" y="12263"/>
                    <a:pt x="2068" y="12206"/>
                  </a:cubicBezTo>
                  <a:cubicBezTo>
                    <a:pt x="1210" y="11920"/>
                    <a:pt x="749" y="10985"/>
                    <a:pt x="1034" y="10138"/>
                  </a:cubicBezTo>
                  <a:lnTo>
                    <a:pt x="3344" y="3309"/>
                  </a:lnTo>
                  <a:cubicBezTo>
                    <a:pt x="3475" y="2907"/>
                    <a:pt x="3849" y="2651"/>
                    <a:pt x="4251" y="2651"/>
                  </a:cubicBezTo>
                  <a:cubicBezTo>
                    <a:pt x="4355" y="2651"/>
                    <a:pt x="4461" y="2668"/>
                    <a:pt x="4565" y="2704"/>
                  </a:cubicBezTo>
                  <a:cubicBezTo>
                    <a:pt x="5070" y="2869"/>
                    <a:pt x="5334" y="3419"/>
                    <a:pt x="5169" y="3925"/>
                  </a:cubicBezTo>
                  <a:lnTo>
                    <a:pt x="3740" y="8148"/>
                  </a:lnTo>
                  <a:lnTo>
                    <a:pt x="4224" y="8313"/>
                  </a:lnTo>
                  <a:lnTo>
                    <a:pt x="5642" y="4079"/>
                  </a:lnTo>
                  <a:cubicBezTo>
                    <a:pt x="5906" y="3320"/>
                    <a:pt x="5488" y="2484"/>
                    <a:pt x="4718" y="2220"/>
                  </a:cubicBezTo>
                  <a:cubicBezTo>
                    <a:pt x="4566" y="2169"/>
                    <a:pt x="4411" y="2145"/>
                    <a:pt x="4257" y="2145"/>
                  </a:cubicBezTo>
                  <a:cubicBezTo>
                    <a:pt x="3647" y="2145"/>
                    <a:pt x="3071" y="2529"/>
                    <a:pt x="2860" y="3144"/>
                  </a:cubicBezTo>
                  <a:lnTo>
                    <a:pt x="562" y="9973"/>
                  </a:lnTo>
                  <a:cubicBezTo>
                    <a:pt x="188" y="11095"/>
                    <a:pt x="792" y="12305"/>
                    <a:pt x="1903" y="12678"/>
                  </a:cubicBezTo>
                  <a:cubicBezTo>
                    <a:pt x="2130" y="12754"/>
                    <a:pt x="2361" y="12790"/>
                    <a:pt x="2588" y="12790"/>
                  </a:cubicBezTo>
                  <a:cubicBezTo>
                    <a:pt x="3481" y="12790"/>
                    <a:pt x="4310" y="12231"/>
                    <a:pt x="4609" y="11337"/>
                  </a:cubicBezTo>
                  <a:lnTo>
                    <a:pt x="7248" y="3518"/>
                  </a:lnTo>
                  <a:cubicBezTo>
                    <a:pt x="7721" y="2121"/>
                    <a:pt x="6962" y="604"/>
                    <a:pt x="5576" y="142"/>
                  </a:cubicBezTo>
                  <a:cubicBezTo>
                    <a:pt x="5294" y="46"/>
                    <a:pt x="5008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99000" y="540125"/>
              <a:ext cx="149575" cy="222675"/>
            </a:xfrm>
            <a:custGeom>
              <a:avLst/>
              <a:gdLst/>
              <a:ahLst/>
              <a:cxnLst/>
              <a:rect l="l" t="t" r="r" b="b"/>
              <a:pathLst>
                <a:path w="5983" h="8907" extrusionOk="0">
                  <a:moveTo>
                    <a:pt x="0" y="0"/>
                  </a:moveTo>
                  <a:lnTo>
                    <a:pt x="5983" y="0"/>
                  </a:lnTo>
                  <a:lnTo>
                    <a:pt x="2991" y="8907"/>
                  </a:lnTo>
                  <a:lnTo>
                    <a:pt x="465" y="83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2" name="Google Shape;32;p2"/>
          <p:cNvGrpSpPr/>
          <p:nvPr/>
        </p:nvGrpSpPr>
        <p:grpSpPr>
          <a:xfrm rot="4987539">
            <a:off x="293852" y="1630962"/>
            <a:ext cx="838754" cy="926027"/>
            <a:chOff x="10054175" y="2274438"/>
            <a:chExt cx="684806" cy="755992"/>
          </a:xfrm>
        </p:grpSpPr>
        <p:sp>
          <p:nvSpPr>
            <p:cNvPr id="33" name="Google Shape;33;p2"/>
            <p:cNvSpPr/>
            <p:nvPr/>
          </p:nvSpPr>
          <p:spPr>
            <a:xfrm>
              <a:off x="10054175" y="2531295"/>
              <a:ext cx="558414" cy="499134"/>
            </a:xfrm>
            <a:custGeom>
              <a:avLst/>
              <a:gdLst/>
              <a:ahLst/>
              <a:cxnLst/>
              <a:rect l="l" t="t" r="r" b="b"/>
              <a:pathLst>
                <a:path w="10833" h="9683" extrusionOk="0">
                  <a:moveTo>
                    <a:pt x="2727" y="1"/>
                  </a:moveTo>
                  <a:lnTo>
                    <a:pt x="913" y="3564"/>
                  </a:lnTo>
                  <a:cubicBezTo>
                    <a:pt x="0" y="5346"/>
                    <a:pt x="704" y="7534"/>
                    <a:pt x="2485" y="8447"/>
                  </a:cubicBezTo>
                  <a:lnTo>
                    <a:pt x="4135" y="9282"/>
                  </a:lnTo>
                  <a:cubicBezTo>
                    <a:pt x="4664" y="9554"/>
                    <a:pt x="5229" y="9682"/>
                    <a:pt x="5786" y="9682"/>
                  </a:cubicBezTo>
                  <a:cubicBezTo>
                    <a:pt x="7104" y="9682"/>
                    <a:pt x="8376" y="8962"/>
                    <a:pt x="9018" y="7710"/>
                  </a:cubicBezTo>
                  <a:lnTo>
                    <a:pt x="10832" y="4147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195310" y="2456501"/>
              <a:ext cx="456402" cy="288563"/>
            </a:xfrm>
            <a:custGeom>
              <a:avLst/>
              <a:gdLst/>
              <a:ahLst/>
              <a:cxnLst/>
              <a:rect l="l" t="t" r="r" b="b"/>
              <a:pathLst>
                <a:path w="8854" h="5598" extrusionOk="0">
                  <a:moveTo>
                    <a:pt x="737" y="0"/>
                  </a:moveTo>
                  <a:lnTo>
                    <a:pt x="0" y="1452"/>
                  </a:lnTo>
                  <a:lnTo>
                    <a:pt x="8105" y="5598"/>
                  </a:lnTo>
                  <a:lnTo>
                    <a:pt x="8853" y="414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233300" y="2274438"/>
              <a:ext cx="505681" cy="395833"/>
            </a:xfrm>
            <a:custGeom>
              <a:avLst/>
              <a:gdLst/>
              <a:ahLst/>
              <a:cxnLst/>
              <a:rect l="l" t="t" r="r" b="b"/>
              <a:pathLst>
                <a:path w="9810" h="7679" extrusionOk="0">
                  <a:moveTo>
                    <a:pt x="4032" y="1"/>
                  </a:moveTo>
                  <a:cubicBezTo>
                    <a:pt x="2711" y="1"/>
                    <a:pt x="1435" y="727"/>
                    <a:pt x="792" y="1982"/>
                  </a:cubicBezTo>
                  <a:lnTo>
                    <a:pt x="0" y="3532"/>
                  </a:lnTo>
                  <a:lnTo>
                    <a:pt x="8105" y="7678"/>
                  </a:lnTo>
                  <a:lnTo>
                    <a:pt x="8897" y="6117"/>
                  </a:lnTo>
                  <a:cubicBezTo>
                    <a:pt x="9810" y="4335"/>
                    <a:pt x="9106" y="2158"/>
                    <a:pt x="7324" y="1245"/>
                  </a:cubicBezTo>
                  <a:lnTo>
                    <a:pt x="5675" y="398"/>
                  </a:lnTo>
                  <a:cubicBezTo>
                    <a:pt x="5148" y="128"/>
                    <a:pt x="4586" y="1"/>
                    <a:pt x="4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291651" y="2295057"/>
              <a:ext cx="158818" cy="101394"/>
            </a:xfrm>
            <a:custGeom>
              <a:avLst/>
              <a:gdLst/>
              <a:ahLst/>
              <a:cxnLst/>
              <a:rect l="l" t="t" r="r" b="b"/>
              <a:pathLst>
                <a:path w="3081" h="1967" extrusionOk="0">
                  <a:moveTo>
                    <a:pt x="2712" y="1"/>
                  </a:moveTo>
                  <a:cubicBezTo>
                    <a:pt x="2507" y="1"/>
                    <a:pt x="2300" y="27"/>
                    <a:pt x="2101" y="75"/>
                  </a:cubicBezTo>
                  <a:cubicBezTo>
                    <a:pt x="1782" y="152"/>
                    <a:pt x="1474" y="284"/>
                    <a:pt x="1200" y="460"/>
                  </a:cubicBezTo>
                  <a:cubicBezTo>
                    <a:pt x="925" y="636"/>
                    <a:pt x="672" y="845"/>
                    <a:pt x="463" y="1109"/>
                  </a:cubicBezTo>
                  <a:cubicBezTo>
                    <a:pt x="254" y="1362"/>
                    <a:pt x="89" y="1648"/>
                    <a:pt x="1" y="1967"/>
                  </a:cubicBezTo>
                  <a:cubicBezTo>
                    <a:pt x="177" y="1692"/>
                    <a:pt x="375" y="1450"/>
                    <a:pt x="595" y="1230"/>
                  </a:cubicBezTo>
                  <a:cubicBezTo>
                    <a:pt x="815" y="1010"/>
                    <a:pt x="1057" y="812"/>
                    <a:pt x="1321" y="647"/>
                  </a:cubicBezTo>
                  <a:cubicBezTo>
                    <a:pt x="1584" y="482"/>
                    <a:pt x="1859" y="350"/>
                    <a:pt x="2156" y="251"/>
                  </a:cubicBezTo>
                  <a:cubicBezTo>
                    <a:pt x="2453" y="152"/>
                    <a:pt x="2761" y="75"/>
                    <a:pt x="3080" y="31"/>
                  </a:cubicBezTo>
                  <a:cubicBezTo>
                    <a:pt x="2960" y="10"/>
                    <a:pt x="2836" y="1"/>
                    <a:pt x="2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484951" y="2306294"/>
              <a:ext cx="83404" cy="41960"/>
            </a:xfrm>
            <a:custGeom>
              <a:avLst/>
              <a:gdLst/>
              <a:ahLst/>
              <a:cxnLst/>
              <a:rect l="l" t="t" r="r" b="b"/>
              <a:pathLst>
                <a:path w="1618" h="81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110"/>
                    <a:pt x="243" y="198"/>
                    <a:pt x="364" y="286"/>
                  </a:cubicBezTo>
                  <a:cubicBezTo>
                    <a:pt x="496" y="363"/>
                    <a:pt x="628" y="440"/>
                    <a:pt x="760" y="506"/>
                  </a:cubicBezTo>
                  <a:cubicBezTo>
                    <a:pt x="892" y="583"/>
                    <a:pt x="1024" y="638"/>
                    <a:pt x="1167" y="693"/>
                  </a:cubicBezTo>
                  <a:cubicBezTo>
                    <a:pt x="1310" y="748"/>
                    <a:pt x="1463" y="792"/>
                    <a:pt x="1617" y="814"/>
                  </a:cubicBezTo>
                  <a:cubicBezTo>
                    <a:pt x="1507" y="704"/>
                    <a:pt x="1376" y="616"/>
                    <a:pt x="1255" y="528"/>
                  </a:cubicBezTo>
                  <a:cubicBezTo>
                    <a:pt x="1134" y="451"/>
                    <a:pt x="1002" y="374"/>
                    <a:pt x="859" y="308"/>
                  </a:cubicBezTo>
                  <a:cubicBezTo>
                    <a:pt x="727" y="231"/>
                    <a:pt x="595" y="176"/>
                    <a:pt x="452" y="121"/>
                  </a:cubicBezTo>
                  <a:cubicBezTo>
                    <a:pt x="309" y="66"/>
                    <a:pt x="166" y="2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334177" y="2947947"/>
              <a:ext cx="142890" cy="62836"/>
            </a:xfrm>
            <a:custGeom>
              <a:avLst/>
              <a:gdLst/>
              <a:ahLst/>
              <a:cxnLst/>
              <a:rect l="l" t="t" r="r" b="b"/>
              <a:pathLst>
                <a:path w="2772" h="1219" extrusionOk="0">
                  <a:moveTo>
                    <a:pt x="2772" y="1"/>
                  </a:moveTo>
                  <a:lnTo>
                    <a:pt x="2772" y="1"/>
                  </a:lnTo>
                  <a:cubicBezTo>
                    <a:pt x="2574" y="177"/>
                    <a:pt x="2376" y="331"/>
                    <a:pt x="2167" y="474"/>
                  </a:cubicBezTo>
                  <a:cubicBezTo>
                    <a:pt x="1947" y="606"/>
                    <a:pt x="1727" y="727"/>
                    <a:pt x="1496" y="815"/>
                  </a:cubicBezTo>
                  <a:cubicBezTo>
                    <a:pt x="1254" y="914"/>
                    <a:pt x="1012" y="980"/>
                    <a:pt x="770" y="1035"/>
                  </a:cubicBezTo>
                  <a:cubicBezTo>
                    <a:pt x="517" y="1079"/>
                    <a:pt x="265" y="1111"/>
                    <a:pt x="1" y="1122"/>
                  </a:cubicBezTo>
                  <a:cubicBezTo>
                    <a:pt x="194" y="1190"/>
                    <a:pt x="400" y="1218"/>
                    <a:pt x="604" y="1218"/>
                  </a:cubicBezTo>
                  <a:cubicBezTo>
                    <a:pt x="667" y="1218"/>
                    <a:pt x="730" y="1216"/>
                    <a:pt x="792" y="1210"/>
                  </a:cubicBezTo>
                  <a:cubicBezTo>
                    <a:pt x="1067" y="1188"/>
                    <a:pt x="1331" y="1122"/>
                    <a:pt x="1584" y="1024"/>
                  </a:cubicBezTo>
                  <a:cubicBezTo>
                    <a:pt x="1826" y="925"/>
                    <a:pt x="2068" y="793"/>
                    <a:pt x="2266" y="617"/>
                  </a:cubicBezTo>
                  <a:cubicBezTo>
                    <a:pt x="2475" y="441"/>
                    <a:pt x="2651" y="232"/>
                    <a:pt x="2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_1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19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958" name="Google Shape;958;p19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19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19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19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19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19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19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19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19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19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19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19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19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19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2" name="Google Shape;972;p19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3" name="Google Shape;973;p19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19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19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6" name="Google Shape;976;p19"/>
          <p:cNvSpPr txBox="1">
            <a:spLocks noGrp="1"/>
          </p:cNvSpPr>
          <p:nvPr>
            <p:ph type="title"/>
          </p:nvPr>
        </p:nvSpPr>
        <p:spPr>
          <a:xfrm>
            <a:off x="1396400" y="1082125"/>
            <a:ext cx="29094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19"/>
          <p:cNvSpPr txBox="1">
            <a:spLocks noGrp="1"/>
          </p:cNvSpPr>
          <p:nvPr>
            <p:ph type="subTitle" idx="1"/>
          </p:nvPr>
        </p:nvSpPr>
        <p:spPr>
          <a:xfrm>
            <a:off x="1396400" y="1739000"/>
            <a:ext cx="2909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19"/>
          <p:cNvSpPr>
            <a:spLocks noGrp="1"/>
          </p:cNvSpPr>
          <p:nvPr>
            <p:ph type="pic" idx="2"/>
          </p:nvPr>
        </p:nvSpPr>
        <p:spPr>
          <a:xfrm>
            <a:off x="5006870" y="1170750"/>
            <a:ext cx="2802000" cy="28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9" name="Google Shape;979;p19"/>
          <p:cNvGrpSpPr/>
          <p:nvPr/>
        </p:nvGrpSpPr>
        <p:grpSpPr>
          <a:xfrm rot="-6255739">
            <a:off x="-78474" y="3889676"/>
            <a:ext cx="1662907" cy="1950080"/>
            <a:chOff x="14549650" y="1025663"/>
            <a:chExt cx="1017072" cy="1192696"/>
          </a:xfrm>
        </p:grpSpPr>
        <p:sp>
          <p:nvSpPr>
            <p:cNvPr id="980" name="Google Shape;980;p19"/>
            <p:cNvSpPr/>
            <p:nvPr/>
          </p:nvSpPr>
          <p:spPr>
            <a:xfrm>
              <a:off x="14549650" y="1025663"/>
              <a:ext cx="228731" cy="203688"/>
            </a:xfrm>
            <a:custGeom>
              <a:avLst/>
              <a:gdLst/>
              <a:ahLst/>
              <a:cxnLst/>
              <a:rect l="l" t="t" r="r" b="b"/>
              <a:pathLst>
                <a:path w="4311" h="3839" extrusionOk="0">
                  <a:moveTo>
                    <a:pt x="3376" y="0"/>
                  </a:moveTo>
                  <a:lnTo>
                    <a:pt x="0" y="2651"/>
                  </a:lnTo>
                  <a:lnTo>
                    <a:pt x="935" y="3838"/>
                  </a:lnTo>
                  <a:lnTo>
                    <a:pt x="4311" y="1188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15386910" y="2072450"/>
              <a:ext cx="179812" cy="145908"/>
            </a:xfrm>
            <a:custGeom>
              <a:avLst/>
              <a:gdLst/>
              <a:ahLst/>
              <a:cxnLst/>
              <a:rect l="l" t="t" r="r" b="b"/>
              <a:pathLst>
                <a:path w="3389" h="2750" extrusionOk="0">
                  <a:moveTo>
                    <a:pt x="1695" y="0"/>
                  </a:moveTo>
                  <a:lnTo>
                    <a:pt x="1" y="1320"/>
                  </a:lnTo>
                  <a:lnTo>
                    <a:pt x="1123" y="2749"/>
                  </a:lnTo>
                  <a:lnTo>
                    <a:pt x="3388" y="2167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5305837" y="1990157"/>
              <a:ext cx="206022" cy="171163"/>
            </a:xfrm>
            <a:custGeom>
              <a:avLst/>
              <a:gdLst/>
              <a:ahLst/>
              <a:cxnLst/>
              <a:rect l="l" t="t" r="r" b="b"/>
              <a:pathLst>
                <a:path w="3883" h="3226" extrusionOk="0">
                  <a:moveTo>
                    <a:pt x="3365" y="1"/>
                  </a:moveTo>
                  <a:lnTo>
                    <a:pt x="0" y="2651"/>
                  </a:lnTo>
                  <a:cubicBezTo>
                    <a:pt x="294" y="3027"/>
                    <a:pt x="738" y="3226"/>
                    <a:pt x="1187" y="3226"/>
                  </a:cubicBezTo>
                  <a:cubicBezTo>
                    <a:pt x="1512" y="3226"/>
                    <a:pt x="1839" y="3121"/>
                    <a:pt x="2112" y="2904"/>
                  </a:cubicBezTo>
                  <a:lnTo>
                    <a:pt x="3113" y="2123"/>
                  </a:lnTo>
                  <a:cubicBezTo>
                    <a:pt x="3772" y="1606"/>
                    <a:pt x="3882" y="660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4563021" y="1050175"/>
              <a:ext cx="945909" cy="1104551"/>
            </a:xfrm>
            <a:custGeom>
              <a:avLst/>
              <a:gdLst/>
              <a:ahLst/>
              <a:cxnLst/>
              <a:rect l="l" t="t" r="r" b="b"/>
              <a:pathLst>
                <a:path w="17828" h="20818" extrusionOk="0">
                  <a:moveTo>
                    <a:pt x="3916" y="0"/>
                  </a:moveTo>
                  <a:lnTo>
                    <a:pt x="1" y="3068"/>
                  </a:lnTo>
                  <a:lnTo>
                    <a:pt x="13912" y="20818"/>
                  </a:lnTo>
                  <a:lnTo>
                    <a:pt x="17827" y="17750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4563021" y="1050175"/>
              <a:ext cx="265553" cy="236371"/>
            </a:xfrm>
            <a:custGeom>
              <a:avLst/>
              <a:gdLst/>
              <a:ahLst/>
              <a:cxnLst/>
              <a:rect l="l" t="t" r="r" b="b"/>
              <a:pathLst>
                <a:path w="5005" h="4455" extrusionOk="0">
                  <a:moveTo>
                    <a:pt x="3916" y="0"/>
                  </a:moveTo>
                  <a:lnTo>
                    <a:pt x="1" y="3068"/>
                  </a:lnTo>
                  <a:lnTo>
                    <a:pt x="1079" y="4454"/>
                  </a:lnTo>
                  <a:lnTo>
                    <a:pt x="5005" y="1386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5197280" y="1858890"/>
              <a:ext cx="264969" cy="235788"/>
            </a:xfrm>
            <a:custGeom>
              <a:avLst/>
              <a:gdLst/>
              <a:ahLst/>
              <a:cxnLst/>
              <a:rect l="l" t="t" r="r" b="b"/>
              <a:pathLst>
                <a:path w="4994" h="4444" extrusionOk="0">
                  <a:moveTo>
                    <a:pt x="3916" y="0"/>
                  </a:moveTo>
                  <a:lnTo>
                    <a:pt x="1" y="3068"/>
                  </a:lnTo>
                  <a:lnTo>
                    <a:pt x="1079" y="4443"/>
                  </a:lnTo>
                  <a:lnTo>
                    <a:pt x="4994" y="1375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4724689" y="1233757"/>
              <a:ext cx="575939" cy="671867"/>
            </a:xfrm>
            <a:custGeom>
              <a:avLst/>
              <a:gdLst/>
              <a:ahLst/>
              <a:cxnLst/>
              <a:rect l="l" t="t" r="r" b="b"/>
              <a:pathLst>
                <a:path w="10855" h="12663" extrusionOk="0">
                  <a:moveTo>
                    <a:pt x="1522" y="0"/>
                  </a:moveTo>
                  <a:cubicBezTo>
                    <a:pt x="1229" y="0"/>
                    <a:pt x="933" y="95"/>
                    <a:pt x="682" y="290"/>
                  </a:cubicBezTo>
                  <a:cubicBezTo>
                    <a:pt x="99" y="752"/>
                    <a:pt x="0" y="1599"/>
                    <a:pt x="451" y="2182"/>
                  </a:cubicBezTo>
                  <a:lnTo>
                    <a:pt x="8259" y="12145"/>
                  </a:lnTo>
                  <a:cubicBezTo>
                    <a:pt x="8527" y="12484"/>
                    <a:pt x="8929" y="12663"/>
                    <a:pt x="9333" y="12663"/>
                  </a:cubicBezTo>
                  <a:cubicBezTo>
                    <a:pt x="9625" y="12663"/>
                    <a:pt x="9917" y="12570"/>
                    <a:pt x="10162" y="12376"/>
                  </a:cubicBezTo>
                  <a:cubicBezTo>
                    <a:pt x="10744" y="11914"/>
                    <a:pt x="10854" y="11067"/>
                    <a:pt x="10392" y="10474"/>
                  </a:cubicBezTo>
                  <a:lnTo>
                    <a:pt x="2585" y="521"/>
                  </a:lnTo>
                  <a:cubicBezTo>
                    <a:pt x="2318" y="178"/>
                    <a:pt x="192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5213622" y="1676847"/>
              <a:ext cx="239289" cy="304603"/>
            </a:xfrm>
            <a:custGeom>
              <a:avLst/>
              <a:gdLst/>
              <a:ahLst/>
              <a:cxnLst/>
              <a:rect l="l" t="t" r="r" b="b"/>
              <a:pathLst>
                <a:path w="4510" h="5741" extrusionOk="0">
                  <a:moveTo>
                    <a:pt x="1" y="0"/>
                  </a:moveTo>
                  <a:lnTo>
                    <a:pt x="1" y="0"/>
                  </a:lnTo>
                  <a:cubicBezTo>
                    <a:pt x="177" y="253"/>
                    <a:pt x="353" y="495"/>
                    <a:pt x="529" y="737"/>
                  </a:cubicBezTo>
                  <a:lnTo>
                    <a:pt x="1079" y="1474"/>
                  </a:lnTo>
                  <a:cubicBezTo>
                    <a:pt x="1441" y="1969"/>
                    <a:pt x="1815" y="2441"/>
                    <a:pt x="2189" y="2925"/>
                  </a:cubicBezTo>
                  <a:cubicBezTo>
                    <a:pt x="2563" y="3398"/>
                    <a:pt x="2937" y="3882"/>
                    <a:pt x="3333" y="4344"/>
                  </a:cubicBezTo>
                  <a:lnTo>
                    <a:pt x="3916" y="5048"/>
                  </a:lnTo>
                  <a:cubicBezTo>
                    <a:pt x="4114" y="5279"/>
                    <a:pt x="4301" y="5510"/>
                    <a:pt x="4510" y="5741"/>
                  </a:cubicBezTo>
                  <a:cubicBezTo>
                    <a:pt x="4334" y="5488"/>
                    <a:pt x="4158" y="5246"/>
                    <a:pt x="3982" y="4993"/>
                  </a:cubicBezTo>
                  <a:lnTo>
                    <a:pt x="3432" y="4267"/>
                  </a:lnTo>
                  <a:cubicBezTo>
                    <a:pt x="3069" y="3772"/>
                    <a:pt x="2695" y="3299"/>
                    <a:pt x="2321" y="2815"/>
                  </a:cubicBezTo>
                  <a:cubicBezTo>
                    <a:pt x="1947" y="2331"/>
                    <a:pt x="1573" y="1859"/>
                    <a:pt x="1177" y="1386"/>
                  </a:cubicBezTo>
                  <a:lnTo>
                    <a:pt x="606" y="693"/>
                  </a:lnTo>
                  <a:cubicBezTo>
                    <a:pt x="397" y="462"/>
                    <a:pt x="210" y="2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5045586" y="1462120"/>
              <a:ext cx="133068" cy="169253"/>
            </a:xfrm>
            <a:custGeom>
              <a:avLst/>
              <a:gdLst/>
              <a:ahLst/>
              <a:cxnLst/>
              <a:rect l="l" t="t" r="r" b="b"/>
              <a:pathLst>
                <a:path w="2508" h="3190" extrusionOk="0">
                  <a:moveTo>
                    <a:pt x="1" y="0"/>
                  </a:moveTo>
                  <a:cubicBezTo>
                    <a:pt x="364" y="572"/>
                    <a:pt x="770" y="1122"/>
                    <a:pt x="1188" y="1650"/>
                  </a:cubicBezTo>
                  <a:cubicBezTo>
                    <a:pt x="1606" y="2178"/>
                    <a:pt x="2035" y="2705"/>
                    <a:pt x="2508" y="3189"/>
                  </a:cubicBezTo>
                  <a:cubicBezTo>
                    <a:pt x="2145" y="2617"/>
                    <a:pt x="1738" y="2079"/>
                    <a:pt x="1320" y="1540"/>
                  </a:cubicBezTo>
                  <a:cubicBezTo>
                    <a:pt x="902" y="1012"/>
                    <a:pt x="473" y="4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14907316" y="1269572"/>
              <a:ext cx="74121" cy="93965"/>
            </a:xfrm>
            <a:custGeom>
              <a:avLst/>
              <a:gdLst/>
              <a:ahLst/>
              <a:cxnLst/>
              <a:rect l="l" t="t" r="r" b="b"/>
              <a:pathLst>
                <a:path w="1397" h="1771" extrusionOk="0">
                  <a:moveTo>
                    <a:pt x="0" y="0"/>
                  </a:moveTo>
                  <a:lnTo>
                    <a:pt x="0" y="0"/>
                  </a:lnTo>
                  <a:cubicBezTo>
                    <a:pt x="176" y="341"/>
                    <a:pt x="396" y="638"/>
                    <a:pt x="627" y="935"/>
                  </a:cubicBezTo>
                  <a:cubicBezTo>
                    <a:pt x="858" y="1232"/>
                    <a:pt x="1111" y="1518"/>
                    <a:pt x="1397" y="1771"/>
                  </a:cubicBezTo>
                  <a:cubicBezTo>
                    <a:pt x="1221" y="1441"/>
                    <a:pt x="990" y="1133"/>
                    <a:pt x="759" y="836"/>
                  </a:cubicBezTo>
                  <a:cubicBezTo>
                    <a:pt x="528" y="539"/>
                    <a:pt x="286" y="2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14662823" y="1302202"/>
              <a:ext cx="113225" cy="143627"/>
            </a:xfrm>
            <a:custGeom>
              <a:avLst/>
              <a:gdLst/>
              <a:ahLst/>
              <a:cxnLst/>
              <a:rect l="l" t="t" r="r" b="b"/>
              <a:pathLst>
                <a:path w="2134" h="2707" extrusionOk="0">
                  <a:moveTo>
                    <a:pt x="0" y="1"/>
                  </a:moveTo>
                  <a:lnTo>
                    <a:pt x="0" y="1"/>
                  </a:lnTo>
                  <a:cubicBezTo>
                    <a:pt x="308" y="496"/>
                    <a:pt x="649" y="958"/>
                    <a:pt x="1001" y="1409"/>
                  </a:cubicBezTo>
                  <a:cubicBezTo>
                    <a:pt x="1353" y="1859"/>
                    <a:pt x="1727" y="2299"/>
                    <a:pt x="2134" y="2706"/>
                  </a:cubicBezTo>
                  <a:cubicBezTo>
                    <a:pt x="1826" y="2211"/>
                    <a:pt x="1485" y="1749"/>
                    <a:pt x="1133" y="1299"/>
                  </a:cubicBezTo>
                  <a:cubicBezTo>
                    <a:pt x="781" y="848"/>
                    <a:pt x="418" y="40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14597456" y="1226382"/>
              <a:ext cx="23398" cy="29818"/>
            </a:xfrm>
            <a:custGeom>
              <a:avLst/>
              <a:gdLst/>
              <a:ahLst/>
              <a:cxnLst/>
              <a:rect l="l" t="t" r="r" b="b"/>
              <a:pathLst>
                <a:path w="441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43"/>
                    <a:pt x="78" y="242"/>
                    <a:pt x="155" y="330"/>
                  </a:cubicBezTo>
                  <a:cubicBezTo>
                    <a:pt x="221" y="429"/>
                    <a:pt x="309" y="506"/>
                    <a:pt x="441" y="561"/>
                  </a:cubicBezTo>
                  <a:cubicBezTo>
                    <a:pt x="419" y="418"/>
                    <a:pt x="353" y="319"/>
                    <a:pt x="287" y="231"/>
                  </a:cubicBezTo>
                  <a:cubicBezTo>
                    <a:pt x="210" y="132"/>
                    <a:pt x="122" y="5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19"/>
          <p:cNvSpPr/>
          <p:nvPr/>
        </p:nvSpPr>
        <p:spPr>
          <a:xfrm rot="1152040" flipH="1">
            <a:off x="3585392" y="3682576"/>
            <a:ext cx="974621" cy="461767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9"/>
          <p:cNvSpPr/>
          <p:nvPr/>
        </p:nvSpPr>
        <p:spPr>
          <a:xfrm>
            <a:off x="2403125" y="4024775"/>
            <a:ext cx="414253" cy="347607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19"/>
          <p:cNvGrpSpPr/>
          <p:nvPr/>
        </p:nvGrpSpPr>
        <p:grpSpPr>
          <a:xfrm>
            <a:off x="8233913" y="92200"/>
            <a:ext cx="393729" cy="559127"/>
            <a:chOff x="7899000" y="348025"/>
            <a:chExt cx="393729" cy="559127"/>
          </a:xfrm>
        </p:grpSpPr>
        <p:sp>
          <p:nvSpPr>
            <p:cNvPr id="995" name="Google Shape;995;p19"/>
            <p:cNvSpPr/>
            <p:nvPr/>
          </p:nvSpPr>
          <p:spPr>
            <a:xfrm>
              <a:off x="7955225" y="348025"/>
              <a:ext cx="337504" cy="559127"/>
            </a:xfrm>
            <a:custGeom>
              <a:avLst/>
              <a:gdLst/>
              <a:ahLst/>
              <a:cxnLst/>
              <a:rect l="l" t="t" r="r" b="b"/>
              <a:pathLst>
                <a:path w="7721" h="12791" extrusionOk="0">
                  <a:moveTo>
                    <a:pt x="4726" y="1"/>
                  </a:moveTo>
                  <a:cubicBezTo>
                    <a:pt x="3613" y="1"/>
                    <a:pt x="2577" y="708"/>
                    <a:pt x="2200" y="1813"/>
                  </a:cubicBezTo>
                  <a:lnTo>
                    <a:pt x="1" y="8346"/>
                  </a:lnTo>
                  <a:lnTo>
                    <a:pt x="485" y="8511"/>
                  </a:lnTo>
                  <a:lnTo>
                    <a:pt x="2684" y="1978"/>
                  </a:lnTo>
                  <a:cubicBezTo>
                    <a:pt x="2983" y="1072"/>
                    <a:pt x="3831" y="504"/>
                    <a:pt x="4732" y="504"/>
                  </a:cubicBezTo>
                  <a:cubicBezTo>
                    <a:pt x="4958" y="504"/>
                    <a:pt x="5187" y="540"/>
                    <a:pt x="5411" y="615"/>
                  </a:cubicBezTo>
                  <a:cubicBezTo>
                    <a:pt x="6544" y="1000"/>
                    <a:pt x="7149" y="2220"/>
                    <a:pt x="6775" y="3353"/>
                  </a:cubicBezTo>
                  <a:lnTo>
                    <a:pt x="4136" y="11172"/>
                  </a:lnTo>
                  <a:cubicBezTo>
                    <a:pt x="3907" y="11857"/>
                    <a:pt x="3271" y="12290"/>
                    <a:pt x="2587" y="12290"/>
                  </a:cubicBezTo>
                  <a:cubicBezTo>
                    <a:pt x="2415" y="12290"/>
                    <a:pt x="2240" y="12263"/>
                    <a:pt x="2068" y="12206"/>
                  </a:cubicBezTo>
                  <a:cubicBezTo>
                    <a:pt x="1210" y="11920"/>
                    <a:pt x="749" y="10985"/>
                    <a:pt x="1034" y="10138"/>
                  </a:cubicBezTo>
                  <a:lnTo>
                    <a:pt x="3344" y="3309"/>
                  </a:lnTo>
                  <a:cubicBezTo>
                    <a:pt x="3475" y="2907"/>
                    <a:pt x="3849" y="2651"/>
                    <a:pt x="4251" y="2651"/>
                  </a:cubicBezTo>
                  <a:cubicBezTo>
                    <a:pt x="4355" y="2651"/>
                    <a:pt x="4461" y="2668"/>
                    <a:pt x="4565" y="2704"/>
                  </a:cubicBezTo>
                  <a:cubicBezTo>
                    <a:pt x="5070" y="2869"/>
                    <a:pt x="5334" y="3419"/>
                    <a:pt x="5169" y="3925"/>
                  </a:cubicBezTo>
                  <a:lnTo>
                    <a:pt x="3740" y="8148"/>
                  </a:lnTo>
                  <a:lnTo>
                    <a:pt x="4224" y="8313"/>
                  </a:lnTo>
                  <a:lnTo>
                    <a:pt x="5642" y="4079"/>
                  </a:lnTo>
                  <a:cubicBezTo>
                    <a:pt x="5906" y="3320"/>
                    <a:pt x="5488" y="2484"/>
                    <a:pt x="4718" y="2220"/>
                  </a:cubicBezTo>
                  <a:cubicBezTo>
                    <a:pt x="4566" y="2169"/>
                    <a:pt x="4411" y="2145"/>
                    <a:pt x="4257" y="2145"/>
                  </a:cubicBezTo>
                  <a:cubicBezTo>
                    <a:pt x="3647" y="2145"/>
                    <a:pt x="3071" y="2529"/>
                    <a:pt x="2860" y="3144"/>
                  </a:cubicBezTo>
                  <a:lnTo>
                    <a:pt x="562" y="9973"/>
                  </a:lnTo>
                  <a:cubicBezTo>
                    <a:pt x="188" y="11095"/>
                    <a:pt x="792" y="12305"/>
                    <a:pt x="1903" y="12678"/>
                  </a:cubicBezTo>
                  <a:cubicBezTo>
                    <a:pt x="2130" y="12754"/>
                    <a:pt x="2361" y="12790"/>
                    <a:pt x="2588" y="12790"/>
                  </a:cubicBezTo>
                  <a:cubicBezTo>
                    <a:pt x="3481" y="12790"/>
                    <a:pt x="4310" y="12231"/>
                    <a:pt x="4609" y="11337"/>
                  </a:cubicBezTo>
                  <a:lnTo>
                    <a:pt x="7248" y="3518"/>
                  </a:lnTo>
                  <a:cubicBezTo>
                    <a:pt x="7721" y="2121"/>
                    <a:pt x="6962" y="604"/>
                    <a:pt x="5576" y="142"/>
                  </a:cubicBezTo>
                  <a:cubicBezTo>
                    <a:pt x="5294" y="46"/>
                    <a:pt x="5008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899000" y="540125"/>
              <a:ext cx="149575" cy="222675"/>
            </a:xfrm>
            <a:custGeom>
              <a:avLst/>
              <a:gdLst/>
              <a:ahLst/>
              <a:cxnLst/>
              <a:rect l="l" t="t" r="r" b="b"/>
              <a:pathLst>
                <a:path w="5983" h="8907" extrusionOk="0">
                  <a:moveTo>
                    <a:pt x="0" y="0"/>
                  </a:moveTo>
                  <a:lnTo>
                    <a:pt x="5983" y="0"/>
                  </a:lnTo>
                  <a:lnTo>
                    <a:pt x="2991" y="8907"/>
                  </a:lnTo>
                  <a:lnTo>
                    <a:pt x="465" y="83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20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999" name="Google Shape;999;p20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0" name="Google Shape;1000;p20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0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0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0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0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0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0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0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0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0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0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0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0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3" name="Google Shape;1013;p20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4" name="Google Shape;1014;p20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0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0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7" name="Google Shape;1017;p20"/>
          <p:cNvSpPr txBox="1">
            <a:spLocks noGrp="1"/>
          </p:cNvSpPr>
          <p:nvPr>
            <p:ph type="body" idx="1"/>
          </p:nvPr>
        </p:nvSpPr>
        <p:spPr>
          <a:xfrm>
            <a:off x="4681370" y="1739000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018" name="Google Shape;1018;p20"/>
          <p:cNvSpPr txBox="1">
            <a:spLocks noGrp="1"/>
          </p:cNvSpPr>
          <p:nvPr>
            <p:ph type="title"/>
          </p:nvPr>
        </p:nvSpPr>
        <p:spPr>
          <a:xfrm>
            <a:off x="4681325" y="1082125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0"/>
          <p:cNvSpPr>
            <a:spLocks noGrp="1"/>
          </p:cNvSpPr>
          <p:nvPr>
            <p:ph type="pic" idx="2"/>
          </p:nvPr>
        </p:nvSpPr>
        <p:spPr>
          <a:xfrm>
            <a:off x="1484720" y="1170750"/>
            <a:ext cx="2802000" cy="28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0" name="Google Shape;1020;p20"/>
          <p:cNvGrpSpPr/>
          <p:nvPr/>
        </p:nvGrpSpPr>
        <p:grpSpPr>
          <a:xfrm>
            <a:off x="7987338" y="92200"/>
            <a:ext cx="393729" cy="559127"/>
            <a:chOff x="7899000" y="348025"/>
            <a:chExt cx="393729" cy="559127"/>
          </a:xfrm>
        </p:grpSpPr>
        <p:sp>
          <p:nvSpPr>
            <p:cNvPr id="1021" name="Google Shape;1021;p20"/>
            <p:cNvSpPr/>
            <p:nvPr/>
          </p:nvSpPr>
          <p:spPr>
            <a:xfrm>
              <a:off x="7955225" y="348025"/>
              <a:ext cx="337504" cy="559127"/>
            </a:xfrm>
            <a:custGeom>
              <a:avLst/>
              <a:gdLst/>
              <a:ahLst/>
              <a:cxnLst/>
              <a:rect l="l" t="t" r="r" b="b"/>
              <a:pathLst>
                <a:path w="7721" h="12791" extrusionOk="0">
                  <a:moveTo>
                    <a:pt x="4726" y="1"/>
                  </a:moveTo>
                  <a:cubicBezTo>
                    <a:pt x="3613" y="1"/>
                    <a:pt x="2577" y="708"/>
                    <a:pt x="2200" y="1813"/>
                  </a:cubicBezTo>
                  <a:lnTo>
                    <a:pt x="1" y="8346"/>
                  </a:lnTo>
                  <a:lnTo>
                    <a:pt x="485" y="8511"/>
                  </a:lnTo>
                  <a:lnTo>
                    <a:pt x="2684" y="1978"/>
                  </a:lnTo>
                  <a:cubicBezTo>
                    <a:pt x="2983" y="1072"/>
                    <a:pt x="3831" y="504"/>
                    <a:pt x="4732" y="504"/>
                  </a:cubicBezTo>
                  <a:cubicBezTo>
                    <a:pt x="4958" y="504"/>
                    <a:pt x="5187" y="540"/>
                    <a:pt x="5411" y="615"/>
                  </a:cubicBezTo>
                  <a:cubicBezTo>
                    <a:pt x="6544" y="1000"/>
                    <a:pt x="7149" y="2220"/>
                    <a:pt x="6775" y="3353"/>
                  </a:cubicBezTo>
                  <a:lnTo>
                    <a:pt x="4136" y="11172"/>
                  </a:lnTo>
                  <a:cubicBezTo>
                    <a:pt x="3907" y="11857"/>
                    <a:pt x="3271" y="12290"/>
                    <a:pt x="2587" y="12290"/>
                  </a:cubicBezTo>
                  <a:cubicBezTo>
                    <a:pt x="2415" y="12290"/>
                    <a:pt x="2240" y="12263"/>
                    <a:pt x="2068" y="12206"/>
                  </a:cubicBezTo>
                  <a:cubicBezTo>
                    <a:pt x="1210" y="11920"/>
                    <a:pt x="749" y="10985"/>
                    <a:pt x="1034" y="10138"/>
                  </a:cubicBezTo>
                  <a:lnTo>
                    <a:pt x="3344" y="3309"/>
                  </a:lnTo>
                  <a:cubicBezTo>
                    <a:pt x="3475" y="2907"/>
                    <a:pt x="3849" y="2651"/>
                    <a:pt x="4251" y="2651"/>
                  </a:cubicBezTo>
                  <a:cubicBezTo>
                    <a:pt x="4355" y="2651"/>
                    <a:pt x="4461" y="2668"/>
                    <a:pt x="4565" y="2704"/>
                  </a:cubicBezTo>
                  <a:cubicBezTo>
                    <a:pt x="5070" y="2869"/>
                    <a:pt x="5334" y="3419"/>
                    <a:pt x="5169" y="3925"/>
                  </a:cubicBezTo>
                  <a:lnTo>
                    <a:pt x="3740" y="8148"/>
                  </a:lnTo>
                  <a:lnTo>
                    <a:pt x="4224" y="8313"/>
                  </a:lnTo>
                  <a:lnTo>
                    <a:pt x="5642" y="4079"/>
                  </a:lnTo>
                  <a:cubicBezTo>
                    <a:pt x="5906" y="3320"/>
                    <a:pt x="5488" y="2484"/>
                    <a:pt x="4718" y="2220"/>
                  </a:cubicBezTo>
                  <a:cubicBezTo>
                    <a:pt x="4566" y="2169"/>
                    <a:pt x="4411" y="2145"/>
                    <a:pt x="4257" y="2145"/>
                  </a:cubicBezTo>
                  <a:cubicBezTo>
                    <a:pt x="3647" y="2145"/>
                    <a:pt x="3071" y="2529"/>
                    <a:pt x="2860" y="3144"/>
                  </a:cubicBezTo>
                  <a:lnTo>
                    <a:pt x="562" y="9973"/>
                  </a:lnTo>
                  <a:cubicBezTo>
                    <a:pt x="188" y="11095"/>
                    <a:pt x="792" y="12305"/>
                    <a:pt x="1903" y="12678"/>
                  </a:cubicBezTo>
                  <a:cubicBezTo>
                    <a:pt x="2130" y="12754"/>
                    <a:pt x="2361" y="12790"/>
                    <a:pt x="2588" y="12790"/>
                  </a:cubicBezTo>
                  <a:cubicBezTo>
                    <a:pt x="3481" y="12790"/>
                    <a:pt x="4310" y="12231"/>
                    <a:pt x="4609" y="11337"/>
                  </a:cubicBezTo>
                  <a:lnTo>
                    <a:pt x="7248" y="3518"/>
                  </a:lnTo>
                  <a:cubicBezTo>
                    <a:pt x="7721" y="2121"/>
                    <a:pt x="6962" y="604"/>
                    <a:pt x="5576" y="142"/>
                  </a:cubicBezTo>
                  <a:cubicBezTo>
                    <a:pt x="5294" y="46"/>
                    <a:pt x="5008" y="1"/>
                    <a:pt x="4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7899000" y="540125"/>
              <a:ext cx="149575" cy="222675"/>
            </a:xfrm>
            <a:custGeom>
              <a:avLst/>
              <a:gdLst/>
              <a:ahLst/>
              <a:cxnLst/>
              <a:rect l="l" t="t" r="r" b="b"/>
              <a:pathLst>
                <a:path w="5983" h="8907" extrusionOk="0">
                  <a:moveTo>
                    <a:pt x="0" y="0"/>
                  </a:moveTo>
                  <a:lnTo>
                    <a:pt x="5983" y="0"/>
                  </a:lnTo>
                  <a:lnTo>
                    <a:pt x="2991" y="8907"/>
                  </a:lnTo>
                  <a:lnTo>
                    <a:pt x="465" y="83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23" name="Google Shape;1023;p20"/>
          <p:cNvSpPr/>
          <p:nvPr/>
        </p:nvSpPr>
        <p:spPr>
          <a:xfrm rot="4500040">
            <a:off x="5231990" y="3246451"/>
            <a:ext cx="682105" cy="1816196"/>
          </a:xfrm>
          <a:custGeom>
            <a:avLst/>
            <a:gdLst/>
            <a:ahLst/>
            <a:cxnLst/>
            <a:rect l="l" t="t" r="r" b="b"/>
            <a:pathLst>
              <a:path w="27285" h="72650" extrusionOk="0">
                <a:moveTo>
                  <a:pt x="25698" y="1"/>
                </a:moveTo>
                <a:cubicBezTo>
                  <a:pt x="25415" y="1"/>
                  <a:pt x="25350" y="304"/>
                  <a:pt x="25235" y="505"/>
                </a:cubicBezTo>
                <a:cubicBezTo>
                  <a:pt x="24130" y="2359"/>
                  <a:pt x="23187" y="4310"/>
                  <a:pt x="22211" y="6229"/>
                </a:cubicBezTo>
                <a:cubicBezTo>
                  <a:pt x="20748" y="9090"/>
                  <a:pt x="19317" y="11985"/>
                  <a:pt x="17951" y="14879"/>
                </a:cubicBezTo>
                <a:cubicBezTo>
                  <a:pt x="15870" y="19236"/>
                  <a:pt x="13886" y="23594"/>
                  <a:pt x="11967" y="27984"/>
                </a:cubicBezTo>
                <a:cubicBezTo>
                  <a:pt x="9398" y="33968"/>
                  <a:pt x="6959" y="40016"/>
                  <a:pt x="4846" y="46163"/>
                </a:cubicBezTo>
                <a:cubicBezTo>
                  <a:pt x="3122" y="51138"/>
                  <a:pt x="1659" y="56179"/>
                  <a:pt x="553" y="61349"/>
                </a:cubicBezTo>
                <a:cubicBezTo>
                  <a:pt x="325" y="62325"/>
                  <a:pt x="98" y="63268"/>
                  <a:pt x="33" y="64243"/>
                </a:cubicBezTo>
                <a:cubicBezTo>
                  <a:pt x="0" y="64731"/>
                  <a:pt x="228" y="65154"/>
                  <a:pt x="553" y="65447"/>
                </a:cubicBezTo>
                <a:cubicBezTo>
                  <a:pt x="791" y="65657"/>
                  <a:pt x="963" y="65764"/>
                  <a:pt x="1099" y="65764"/>
                </a:cubicBezTo>
                <a:cubicBezTo>
                  <a:pt x="1280" y="65764"/>
                  <a:pt x="1399" y="65576"/>
                  <a:pt x="1529" y="65187"/>
                </a:cubicBezTo>
                <a:cubicBezTo>
                  <a:pt x="1659" y="64926"/>
                  <a:pt x="1691" y="64666"/>
                  <a:pt x="1594" y="64374"/>
                </a:cubicBezTo>
                <a:cubicBezTo>
                  <a:pt x="1529" y="64211"/>
                  <a:pt x="1529" y="64016"/>
                  <a:pt x="1561" y="63821"/>
                </a:cubicBezTo>
                <a:cubicBezTo>
                  <a:pt x="1821" y="62618"/>
                  <a:pt x="2081" y="61414"/>
                  <a:pt x="2374" y="60244"/>
                </a:cubicBezTo>
                <a:cubicBezTo>
                  <a:pt x="3642" y="54943"/>
                  <a:pt x="5171" y="49707"/>
                  <a:pt x="6992" y="44602"/>
                </a:cubicBezTo>
                <a:cubicBezTo>
                  <a:pt x="7935" y="41870"/>
                  <a:pt x="8943" y="39138"/>
                  <a:pt x="10016" y="36472"/>
                </a:cubicBezTo>
                <a:cubicBezTo>
                  <a:pt x="11772" y="32049"/>
                  <a:pt x="13658" y="27659"/>
                  <a:pt x="15577" y="23334"/>
                </a:cubicBezTo>
                <a:cubicBezTo>
                  <a:pt x="16130" y="22098"/>
                  <a:pt x="16715" y="20895"/>
                  <a:pt x="17268" y="19659"/>
                </a:cubicBezTo>
                <a:cubicBezTo>
                  <a:pt x="17290" y="19659"/>
                  <a:pt x="17311" y="19674"/>
                  <a:pt x="17324" y="19674"/>
                </a:cubicBezTo>
                <a:cubicBezTo>
                  <a:pt x="17327" y="19674"/>
                  <a:pt x="17329" y="19673"/>
                  <a:pt x="17331" y="19670"/>
                </a:cubicBezTo>
                <a:lnTo>
                  <a:pt x="17331" y="19670"/>
                </a:lnTo>
                <a:cubicBezTo>
                  <a:pt x="17299" y="19827"/>
                  <a:pt x="17267" y="19955"/>
                  <a:pt x="17236" y="20082"/>
                </a:cubicBezTo>
                <a:cubicBezTo>
                  <a:pt x="16748" y="21513"/>
                  <a:pt x="16260" y="22944"/>
                  <a:pt x="15805" y="24375"/>
                </a:cubicBezTo>
                <a:cubicBezTo>
                  <a:pt x="14406" y="28602"/>
                  <a:pt x="13203" y="32895"/>
                  <a:pt x="12097" y="37187"/>
                </a:cubicBezTo>
                <a:cubicBezTo>
                  <a:pt x="10992" y="41577"/>
                  <a:pt x="10016" y="46000"/>
                  <a:pt x="9171" y="50455"/>
                </a:cubicBezTo>
                <a:cubicBezTo>
                  <a:pt x="8488" y="54162"/>
                  <a:pt x="7870" y="57837"/>
                  <a:pt x="7382" y="61544"/>
                </a:cubicBezTo>
                <a:cubicBezTo>
                  <a:pt x="7187" y="63073"/>
                  <a:pt x="7024" y="64569"/>
                  <a:pt x="6862" y="66065"/>
                </a:cubicBezTo>
                <a:cubicBezTo>
                  <a:pt x="6699" y="67723"/>
                  <a:pt x="6537" y="69349"/>
                  <a:pt x="6537" y="71008"/>
                </a:cubicBezTo>
                <a:cubicBezTo>
                  <a:pt x="6569" y="71625"/>
                  <a:pt x="6894" y="72081"/>
                  <a:pt x="7350" y="72438"/>
                </a:cubicBezTo>
                <a:cubicBezTo>
                  <a:pt x="7541" y="72579"/>
                  <a:pt x="7698" y="72649"/>
                  <a:pt x="7829" y="72649"/>
                </a:cubicBezTo>
                <a:cubicBezTo>
                  <a:pt x="8032" y="72649"/>
                  <a:pt x="8174" y="72481"/>
                  <a:pt x="8293" y="72146"/>
                </a:cubicBezTo>
                <a:cubicBezTo>
                  <a:pt x="8585" y="71398"/>
                  <a:pt x="8780" y="70617"/>
                  <a:pt x="8976" y="69804"/>
                </a:cubicBezTo>
                <a:cubicBezTo>
                  <a:pt x="9919" y="65772"/>
                  <a:pt x="10829" y="61707"/>
                  <a:pt x="11805" y="57642"/>
                </a:cubicBezTo>
                <a:cubicBezTo>
                  <a:pt x="12715" y="53772"/>
                  <a:pt x="13789" y="49935"/>
                  <a:pt x="14927" y="46130"/>
                </a:cubicBezTo>
                <a:cubicBezTo>
                  <a:pt x="16520" y="40764"/>
                  <a:pt x="18309" y="35496"/>
                  <a:pt x="20325" y="30293"/>
                </a:cubicBezTo>
                <a:cubicBezTo>
                  <a:pt x="21626" y="26944"/>
                  <a:pt x="22992" y="23659"/>
                  <a:pt x="24487" y="20407"/>
                </a:cubicBezTo>
                <a:cubicBezTo>
                  <a:pt x="24845" y="19627"/>
                  <a:pt x="25170" y="18846"/>
                  <a:pt x="25626" y="18131"/>
                </a:cubicBezTo>
                <a:lnTo>
                  <a:pt x="25626" y="18131"/>
                </a:lnTo>
                <a:cubicBezTo>
                  <a:pt x="25626" y="18261"/>
                  <a:pt x="25626" y="18391"/>
                  <a:pt x="25593" y="18488"/>
                </a:cubicBezTo>
                <a:cubicBezTo>
                  <a:pt x="25105" y="20700"/>
                  <a:pt x="24618" y="22911"/>
                  <a:pt x="24162" y="25122"/>
                </a:cubicBezTo>
                <a:cubicBezTo>
                  <a:pt x="23122" y="29708"/>
                  <a:pt x="22244" y="34326"/>
                  <a:pt x="21431" y="38943"/>
                </a:cubicBezTo>
                <a:cubicBezTo>
                  <a:pt x="20813" y="42553"/>
                  <a:pt x="20260" y="46163"/>
                  <a:pt x="19870" y="49805"/>
                </a:cubicBezTo>
                <a:cubicBezTo>
                  <a:pt x="19577" y="52504"/>
                  <a:pt x="19317" y="55203"/>
                  <a:pt x="19187" y="57935"/>
                </a:cubicBezTo>
                <a:cubicBezTo>
                  <a:pt x="19122" y="58715"/>
                  <a:pt x="19122" y="59496"/>
                  <a:pt x="19089" y="60276"/>
                </a:cubicBezTo>
                <a:cubicBezTo>
                  <a:pt x="18959" y="61805"/>
                  <a:pt x="18959" y="63365"/>
                  <a:pt x="19219" y="64894"/>
                </a:cubicBezTo>
                <a:cubicBezTo>
                  <a:pt x="19349" y="65609"/>
                  <a:pt x="19675" y="66260"/>
                  <a:pt x="20292" y="66748"/>
                </a:cubicBezTo>
                <a:cubicBezTo>
                  <a:pt x="20503" y="66906"/>
                  <a:pt x="20687" y="66989"/>
                  <a:pt x="20849" y="66989"/>
                </a:cubicBezTo>
                <a:cubicBezTo>
                  <a:pt x="21087" y="66989"/>
                  <a:pt x="21276" y="66809"/>
                  <a:pt x="21431" y="66422"/>
                </a:cubicBezTo>
                <a:cubicBezTo>
                  <a:pt x="21528" y="66130"/>
                  <a:pt x="21626" y="65772"/>
                  <a:pt x="21723" y="65447"/>
                </a:cubicBezTo>
                <a:cubicBezTo>
                  <a:pt x="21918" y="64829"/>
                  <a:pt x="21528" y="64406"/>
                  <a:pt x="21203" y="64016"/>
                </a:cubicBezTo>
                <a:cubicBezTo>
                  <a:pt x="21132" y="63909"/>
                  <a:pt x="21031" y="63863"/>
                  <a:pt x="20925" y="63863"/>
                </a:cubicBezTo>
                <a:cubicBezTo>
                  <a:pt x="20739" y="63863"/>
                  <a:pt x="20538" y="64004"/>
                  <a:pt x="20455" y="64211"/>
                </a:cubicBezTo>
                <a:cubicBezTo>
                  <a:pt x="20423" y="64276"/>
                  <a:pt x="20455" y="64374"/>
                  <a:pt x="20325" y="64406"/>
                </a:cubicBezTo>
                <a:cubicBezTo>
                  <a:pt x="20325" y="62780"/>
                  <a:pt x="20325" y="61187"/>
                  <a:pt x="20390" y="59561"/>
                </a:cubicBezTo>
                <a:cubicBezTo>
                  <a:pt x="20455" y="57935"/>
                  <a:pt x="20553" y="56309"/>
                  <a:pt x="20683" y="54683"/>
                </a:cubicBezTo>
                <a:cubicBezTo>
                  <a:pt x="20878" y="52634"/>
                  <a:pt x="21105" y="50585"/>
                  <a:pt x="21366" y="48504"/>
                </a:cubicBezTo>
                <a:cubicBezTo>
                  <a:pt x="21756" y="45155"/>
                  <a:pt x="22276" y="41805"/>
                  <a:pt x="22829" y="38488"/>
                </a:cubicBezTo>
                <a:cubicBezTo>
                  <a:pt x="23642" y="33805"/>
                  <a:pt x="24520" y="29187"/>
                  <a:pt x="25528" y="24537"/>
                </a:cubicBezTo>
                <a:cubicBezTo>
                  <a:pt x="26016" y="22293"/>
                  <a:pt x="26569" y="20082"/>
                  <a:pt x="26959" y="17806"/>
                </a:cubicBezTo>
                <a:cubicBezTo>
                  <a:pt x="27089" y="16928"/>
                  <a:pt x="27284" y="16050"/>
                  <a:pt x="26926" y="15139"/>
                </a:cubicBezTo>
                <a:cubicBezTo>
                  <a:pt x="26792" y="14792"/>
                  <a:pt x="26554" y="14605"/>
                  <a:pt x="26301" y="14605"/>
                </a:cubicBezTo>
                <a:cubicBezTo>
                  <a:pt x="26128" y="14605"/>
                  <a:pt x="25947" y="14693"/>
                  <a:pt x="25788" y="14879"/>
                </a:cubicBezTo>
                <a:cubicBezTo>
                  <a:pt x="25593" y="15074"/>
                  <a:pt x="25463" y="15302"/>
                  <a:pt x="25333" y="15529"/>
                </a:cubicBezTo>
                <a:cubicBezTo>
                  <a:pt x="24878" y="16277"/>
                  <a:pt x="24487" y="17058"/>
                  <a:pt x="24097" y="17871"/>
                </a:cubicBezTo>
                <a:cubicBezTo>
                  <a:pt x="22634" y="20830"/>
                  <a:pt x="21333" y="23919"/>
                  <a:pt x="20097" y="27009"/>
                </a:cubicBezTo>
                <a:cubicBezTo>
                  <a:pt x="17984" y="32212"/>
                  <a:pt x="16097" y="37545"/>
                  <a:pt x="14406" y="42911"/>
                </a:cubicBezTo>
                <a:cubicBezTo>
                  <a:pt x="13268" y="46553"/>
                  <a:pt x="12228" y="50228"/>
                  <a:pt x="11219" y="53902"/>
                </a:cubicBezTo>
                <a:cubicBezTo>
                  <a:pt x="10341" y="57252"/>
                  <a:pt x="9528" y="60634"/>
                  <a:pt x="8715" y="64016"/>
                </a:cubicBezTo>
                <a:cubicBezTo>
                  <a:pt x="8683" y="64146"/>
                  <a:pt x="8650" y="64276"/>
                  <a:pt x="8618" y="64406"/>
                </a:cubicBezTo>
                <a:cubicBezTo>
                  <a:pt x="8553" y="64276"/>
                  <a:pt x="8553" y="64178"/>
                  <a:pt x="8553" y="64081"/>
                </a:cubicBezTo>
                <a:cubicBezTo>
                  <a:pt x="8878" y="61805"/>
                  <a:pt x="9171" y="59528"/>
                  <a:pt x="9528" y="57252"/>
                </a:cubicBezTo>
                <a:cubicBezTo>
                  <a:pt x="10244" y="52569"/>
                  <a:pt x="11122" y="47919"/>
                  <a:pt x="12163" y="43268"/>
                </a:cubicBezTo>
                <a:cubicBezTo>
                  <a:pt x="12780" y="40537"/>
                  <a:pt x="13463" y="37805"/>
                  <a:pt x="14179" y="35106"/>
                </a:cubicBezTo>
                <a:cubicBezTo>
                  <a:pt x="15545" y="29838"/>
                  <a:pt x="17138" y="24667"/>
                  <a:pt x="18927" y="19529"/>
                </a:cubicBezTo>
                <a:cubicBezTo>
                  <a:pt x="20943" y="13806"/>
                  <a:pt x="23219" y="8212"/>
                  <a:pt x="25821" y="2716"/>
                </a:cubicBezTo>
                <a:cubicBezTo>
                  <a:pt x="26113" y="2131"/>
                  <a:pt x="26504" y="1513"/>
                  <a:pt x="26309" y="765"/>
                </a:cubicBezTo>
                <a:cubicBezTo>
                  <a:pt x="26244" y="440"/>
                  <a:pt x="26178" y="115"/>
                  <a:pt x="25821" y="17"/>
                </a:cubicBezTo>
                <a:cubicBezTo>
                  <a:pt x="25776" y="6"/>
                  <a:pt x="25735" y="1"/>
                  <a:pt x="256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0"/>
          <p:cNvSpPr/>
          <p:nvPr/>
        </p:nvSpPr>
        <p:spPr>
          <a:xfrm rot="848240">
            <a:off x="7151152" y="4043574"/>
            <a:ext cx="1059376" cy="501923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24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1153" name="Google Shape;1153;p24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4" name="Google Shape;1154;p24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24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4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4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4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4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4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4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4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4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4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4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4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7" name="Google Shape;1167;p24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8" name="Google Shape;1168;p24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4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4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1" name="Google Shape;1171;p24"/>
          <p:cNvSpPr txBox="1">
            <a:spLocks noGrp="1"/>
          </p:cNvSpPr>
          <p:nvPr>
            <p:ph type="title"/>
          </p:nvPr>
        </p:nvSpPr>
        <p:spPr>
          <a:xfrm>
            <a:off x="1287725" y="632900"/>
            <a:ext cx="7143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24"/>
          <p:cNvSpPr txBox="1">
            <a:spLocks noGrp="1"/>
          </p:cNvSpPr>
          <p:nvPr>
            <p:ph type="subTitle" idx="1"/>
          </p:nvPr>
        </p:nvSpPr>
        <p:spPr>
          <a:xfrm>
            <a:off x="1287725" y="2823150"/>
            <a:ext cx="21222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24"/>
          <p:cNvSpPr txBox="1">
            <a:spLocks noGrp="1"/>
          </p:cNvSpPr>
          <p:nvPr>
            <p:ph type="subTitle" idx="2"/>
          </p:nvPr>
        </p:nvSpPr>
        <p:spPr>
          <a:xfrm>
            <a:off x="1287725" y="2408925"/>
            <a:ext cx="2122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74" name="Google Shape;1174;p24"/>
          <p:cNvSpPr txBox="1">
            <a:spLocks noGrp="1"/>
          </p:cNvSpPr>
          <p:nvPr>
            <p:ph type="subTitle" idx="3"/>
          </p:nvPr>
        </p:nvSpPr>
        <p:spPr>
          <a:xfrm>
            <a:off x="6311238" y="2823150"/>
            <a:ext cx="21222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4"/>
          <p:cNvSpPr txBox="1">
            <a:spLocks noGrp="1"/>
          </p:cNvSpPr>
          <p:nvPr>
            <p:ph type="subTitle" idx="4"/>
          </p:nvPr>
        </p:nvSpPr>
        <p:spPr>
          <a:xfrm>
            <a:off x="6311238" y="2408925"/>
            <a:ext cx="2122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76" name="Google Shape;1176;p24"/>
          <p:cNvSpPr txBox="1">
            <a:spLocks noGrp="1"/>
          </p:cNvSpPr>
          <p:nvPr>
            <p:ph type="subTitle" idx="5"/>
          </p:nvPr>
        </p:nvSpPr>
        <p:spPr>
          <a:xfrm>
            <a:off x="3799481" y="2823150"/>
            <a:ext cx="21222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24"/>
          <p:cNvSpPr txBox="1">
            <a:spLocks noGrp="1"/>
          </p:cNvSpPr>
          <p:nvPr>
            <p:ph type="subTitle" idx="6"/>
          </p:nvPr>
        </p:nvSpPr>
        <p:spPr>
          <a:xfrm>
            <a:off x="3799481" y="2408925"/>
            <a:ext cx="2122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 SemiBold"/>
              <a:buNone/>
              <a:defRPr sz="210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178" name="Google Shape;1178;p24"/>
          <p:cNvGrpSpPr/>
          <p:nvPr/>
        </p:nvGrpSpPr>
        <p:grpSpPr>
          <a:xfrm rot="2506380">
            <a:off x="1652895" y="4309624"/>
            <a:ext cx="2118766" cy="2937940"/>
            <a:chOff x="14756125" y="1578549"/>
            <a:chExt cx="1122987" cy="1557103"/>
          </a:xfrm>
        </p:grpSpPr>
        <p:sp>
          <p:nvSpPr>
            <p:cNvPr id="1179" name="Google Shape;1179;p24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498880" y="3843039"/>
            <a:ext cx="881124" cy="867078"/>
            <a:chOff x="12903175" y="1698025"/>
            <a:chExt cx="591477" cy="582049"/>
          </a:xfrm>
        </p:grpSpPr>
        <p:sp>
          <p:nvSpPr>
            <p:cNvPr id="1193" name="Google Shape;1193;p24"/>
            <p:cNvSpPr/>
            <p:nvPr/>
          </p:nvSpPr>
          <p:spPr>
            <a:xfrm>
              <a:off x="12903175" y="1736681"/>
              <a:ext cx="540259" cy="499223"/>
            </a:xfrm>
            <a:custGeom>
              <a:avLst/>
              <a:gdLst/>
              <a:ahLst/>
              <a:cxnLst/>
              <a:rect l="l" t="t" r="r" b="b"/>
              <a:pathLst>
                <a:path w="10789" h="9970" extrusionOk="0">
                  <a:moveTo>
                    <a:pt x="7272" y="0"/>
                  </a:moveTo>
                  <a:cubicBezTo>
                    <a:pt x="7066" y="0"/>
                    <a:pt x="6859" y="68"/>
                    <a:pt x="6687" y="207"/>
                  </a:cubicBezTo>
                  <a:lnTo>
                    <a:pt x="451" y="5265"/>
                  </a:lnTo>
                  <a:cubicBezTo>
                    <a:pt x="55" y="5595"/>
                    <a:pt x="0" y="6178"/>
                    <a:pt x="319" y="6574"/>
                  </a:cubicBezTo>
                  <a:lnTo>
                    <a:pt x="2805" y="9631"/>
                  </a:lnTo>
                  <a:cubicBezTo>
                    <a:pt x="2985" y="9855"/>
                    <a:pt x="3250" y="9970"/>
                    <a:pt x="3517" y="9970"/>
                  </a:cubicBezTo>
                  <a:cubicBezTo>
                    <a:pt x="3723" y="9970"/>
                    <a:pt x="3930" y="9902"/>
                    <a:pt x="4102" y="9763"/>
                  </a:cubicBezTo>
                  <a:lnTo>
                    <a:pt x="10327" y="4705"/>
                  </a:lnTo>
                  <a:cubicBezTo>
                    <a:pt x="10723" y="4386"/>
                    <a:pt x="10789" y="3803"/>
                    <a:pt x="10470" y="3396"/>
                  </a:cubicBezTo>
                  <a:lnTo>
                    <a:pt x="7984" y="339"/>
                  </a:lnTo>
                  <a:cubicBezTo>
                    <a:pt x="7804" y="115"/>
                    <a:pt x="7540" y="0"/>
                    <a:pt x="7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12943935" y="1765173"/>
              <a:ext cx="314471" cy="255570"/>
            </a:xfrm>
            <a:custGeom>
              <a:avLst/>
              <a:gdLst/>
              <a:ahLst/>
              <a:cxnLst/>
              <a:rect l="l" t="t" r="r" b="b"/>
              <a:pathLst>
                <a:path w="6280" h="5104" fill="none" extrusionOk="0">
                  <a:moveTo>
                    <a:pt x="0" y="5103"/>
                  </a:moveTo>
                  <a:lnTo>
                    <a:pt x="6280" y="1"/>
                  </a:ln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12931267" y="1698025"/>
              <a:ext cx="486278" cy="527564"/>
            </a:xfrm>
            <a:custGeom>
              <a:avLst/>
              <a:gdLst/>
              <a:ahLst/>
              <a:cxnLst/>
              <a:rect l="l" t="t" r="r" b="b"/>
              <a:pathLst>
                <a:path w="9711" h="10536" fill="none" extrusionOk="0">
                  <a:moveTo>
                    <a:pt x="3541" y="10535"/>
                  </a:moveTo>
                  <a:cubicBezTo>
                    <a:pt x="3354" y="10370"/>
                    <a:pt x="2794" y="6763"/>
                    <a:pt x="2563" y="5191"/>
                  </a:cubicBezTo>
                  <a:cubicBezTo>
                    <a:pt x="2497" y="4729"/>
                    <a:pt x="2211" y="4344"/>
                    <a:pt x="1804" y="4135"/>
                  </a:cubicBezTo>
                  <a:lnTo>
                    <a:pt x="836" y="3651"/>
                  </a:lnTo>
                  <a:cubicBezTo>
                    <a:pt x="308" y="3376"/>
                    <a:pt x="0" y="2804"/>
                    <a:pt x="77" y="2210"/>
                  </a:cubicBezTo>
                  <a:lnTo>
                    <a:pt x="88" y="2067"/>
                  </a:lnTo>
                  <a:cubicBezTo>
                    <a:pt x="143" y="1705"/>
                    <a:pt x="319" y="1364"/>
                    <a:pt x="605" y="1133"/>
                  </a:cubicBezTo>
                  <a:lnTo>
                    <a:pt x="1573" y="352"/>
                  </a:lnTo>
                  <a:cubicBezTo>
                    <a:pt x="1870" y="110"/>
                    <a:pt x="2255" y="0"/>
                    <a:pt x="2640" y="44"/>
                  </a:cubicBezTo>
                  <a:lnTo>
                    <a:pt x="2640" y="44"/>
                  </a:lnTo>
                  <a:cubicBezTo>
                    <a:pt x="3255" y="121"/>
                    <a:pt x="3750" y="583"/>
                    <a:pt x="3860" y="1199"/>
                  </a:cubicBezTo>
                  <a:lnTo>
                    <a:pt x="4069" y="2298"/>
                  </a:lnTo>
                  <a:cubicBezTo>
                    <a:pt x="4157" y="2793"/>
                    <a:pt x="4498" y="3200"/>
                    <a:pt x="4971" y="3376"/>
                  </a:cubicBezTo>
                  <a:lnTo>
                    <a:pt x="9711" y="511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13038075" y="2160550"/>
              <a:ext cx="135002" cy="119523"/>
            </a:xfrm>
            <a:custGeom>
              <a:avLst/>
              <a:gdLst/>
              <a:ahLst/>
              <a:cxnLst/>
              <a:rect l="l" t="t" r="r" b="b"/>
              <a:pathLst>
                <a:path w="2696" h="2387" extrusionOk="0">
                  <a:moveTo>
                    <a:pt x="2200" y="1"/>
                  </a:moveTo>
                  <a:lnTo>
                    <a:pt x="1" y="1782"/>
                  </a:lnTo>
                  <a:lnTo>
                    <a:pt x="507" y="2387"/>
                  </a:lnTo>
                  <a:lnTo>
                    <a:pt x="2695" y="616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3198862" y="2030060"/>
              <a:ext cx="135002" cy="119523"/>
            </a:xfrm>
            <a:custGeom>
              <a:avLst/>
              <a:gdLst/>
              <a:ahLst/>
              <a:cxnLst/>
              <a:rect l="l" t="t" r="r" b="b"/>
              <a:pathLst>
                <a:path w="2696" h="2387" extrusionOk="0">
                  <a:moveTo>
                    <a:pt x="2200" y="0"/>
                  </a:moveTo>
                  <a:lnTo>
                    <a:pt x="1" y="1771"/>
                  </a:lnTo>
                  <a:lnTo>
                    <a:pt x="507" y="2387"/>
                  </a:lnTo>
                  <a:lnTo>
                    <a:pt x="2695" y="60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13359700" y="1898968"/>
              <a:ext cx="134952" cy="120124"/>
            </a:xfrm>
            <a:custGeom>
              <a:avLst/>
              <a:gdLst/>
              <a:ahLst/>
              <a:cxnLst/>
              <a:rect l="l" t="t" r="r" b="b"/>
              <a:pathLst>
                <a:path w="2695" h="2399" extrusionOk="0">
                  <a:moveTo>
                    <a:pt x="2200" y="1"/>
                  </a:moveTo>
                  <a:lnTo>
                    <a:pt x="0" y="1782"/>
                  </a:lnTo>
                  <a:lnTo>
                    <a:pt x="506" y="2398"/>
                  </a:lnTo>
                  <a:lnTo>
                    <a:pt x="2694" y="617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12932919" y="2052643"/>
              <a:ext cx="65548" cy="81518"/>
            </a:xfrm>
            <a:custGeom>
              <a:avLst/>
              <a:gdLst/>
              <a:ahLst/>
              <a:cxnLst/>
              <a:rect l="l" t="t" r="r" b="b"/>
              <a:pathLst>
                <a:path w="1309" h="1628" extrusionOk="0">
                  <a:moveTo>
                    <a:pt x="0" y="0"/>
                  </a:moveTo>
                  <a:lnTo>
                    <a:pt x="0" y="0"/>
                  </a:lnTo>
                  <a:cubicBezTo>
                    <a:pt x="77" y="154"/>
                    <a:pt x="176" y="297"/>
                    <a:pt x="275" y="440"/>
                  </a:cubicBezTo>
                  <a:cubicBezTo>
                    <a:pt x="374" y="594"/>
                    <a:pt x="484" y="726"/>
                    <a:pt x="583" y="869"/>
                  </a:cubicBezTo>
                  <a:cubicBezTo>
                    <a:pt x="693" y="1001"/>
                    <a:pt x="814" y="1133"/>
                    <a:pt x="935" y="1265"/>
                  </a:cubicBezTo>
                  <a:cubicBezTo>
                    <a:pt x="1045" y="1386"/>
                    <a:pt x="1166" y="1518"/>
                    <a:pt x="1309" y="1628"/>
                  </a:cubicBezTo>
                  <a:cubicBezTo>
                    <a:pt x="1210" y="1485"/>
                    <a:pt x="1100" y="1353"/>
                    <a:pt x="990" y="1210"/>
                  </a:cubicBezTo>
                  <a:cubicBezTo>
                    <a:pt x="891" y="1067"/>
                    <a:pt x="781" y="935"/>
                    <a:pt x="671" y="803"/>
                  </a:cubicBezTo>
                  <a:cubicBezTo>
                    <a:pt x="561" y="660"/>
                    <a:pt x="451" y="528"/>
                    <a:pt x="341" y="396"/>
                  </a:cubicBezTo>
                  <a:cubicBezTo>
                    <a:pt x="231" y="264"/>
                    <a:pt x="110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13019347" y="2158898"/>
              <a:ext cx="28693" cy="35301"/>
            </a:xfrm>
            <a:custGeom>
              <a:avLst/>
              <a:gdLst/>
              <a:ahLst/>
              <a:cxnLst/>
              <a:rect l="l" t="t" r="r" b="b"/>
              <a:pathLst>
                <a:path w="573" h="705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144"/>
                    <a:pt x="144" y="265"/>
                    <a:pt x="243" y="385"/>
                  </a:cubicBezTo>
                  <a:cubicBezTo>
                    <a:pt x="342" y="495"/>
                    <a:pt x="441" y="616"/>
                    <a:pt x="573" y="704"/>
                  </a:cubicBezTo>
                  <a:cubicBezTo>
                    <a:pt x="507" y="561"/>
                    <a:pt x="419" y="440"/>
                    <a:pt x="320" y="319"/>
                  </a:cubicBezTo>
                  <a:cubicBezTo>
                    <a:pt x="232" y="199"/>
                    <a:pt x="122" y="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4"/>
            <p:cNvSpPr/>
            <p:nvPr/>
          </p:nvSpPr>
          <p:spPr>
            <a:xfrm>
              <a:off x="12930165" y="1792162"/>
              <a:ext cx="60641" cy="96940"/>
            </a:xfrm>
            <a:custGeom>
              <a:avLst/>
              <a:gdLst/>
              <a:ahLst/>
              <a:cxnLst/>
              <a:rect l="l" t="t" r="r" b="b"/>
              <a:pathLst>
                <a:path w="1211" h="193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44" y="187"/>
                    <a:pt x="0" y="396"/>
                    <a:pt x="11" y="616"/>
                  </a:cubicBezTo>
                  <a:cubicBezTo>
                    <a:pt x="22" y="825"/>
                    <a:pt x="88" y="1034"/>
                    <a:pt x="198" y="1221"/>
                  </a:cubicBezTo>
                  <a:cubicBezTo>
                    <a:pt x="319" y="1397"/>
                    <a:pt x="473" y="1551"/>
                    <a:pt x="649" y="1661"/>
                  </a:cubicBezTo>
                  <a:cubicBezTo>
                    <a:pt x="825" y="1771"/>
                    <a:pt x="1012" y="1859"/>
                    <a:pt x="1210" y="1936"/>
                  </a:cubicBezTo>
                  <a:cubicBezTo>
                    <a:pt x="1034" y="1826"/>
                    <a:pt x="858" y="1716"/>
                    <a:pt x="704" y="1595"/>
                  </a:cubicBezTo>
                  <a:cubicBezTo>
                    <a:pt x="539" y="1474"/>
                    <a:pt x="396" y="1331"/>
                    <a:pt x="297" y="1155"/>
                  </a:cubicBezTo>
                  <a:cubicBezTo>
                    <a:pt x="187" y="990"/>
                    <a:pt x="121" y="803"/>
                    <a:pt x="99" y="605"/>
                  </a:cubicBezTo>
                  <a:cubicBezTo>
                    <a:pt x="66" y="407"/>
                    <a:pt x="88" y="198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4"/>
            <p:cNvSpPr/>
            <p:nvPr/>
          </p:nvSpPr>
          <p:spPr>
            <a:xfrm>
              <a:off x="13004475" y="1896765"/>
              <a:ext cx="45769" cy="31996"/>
            </a:xfrm>
            <a:custGeom>
              <a:avLst/>
              <a:gdLst/>
              <a:ahLst/>
              <a:cxnLst/>
              <a:rect l="l" t="t" r="r" b="b"/>
              <a:pathLst>
                <a:path w="914" h="639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11"/>
                    <a:pt x="320" y="199"/>
                    <a:pt x="463" y="309"/>
                  </a:cubicBezTo>
                  <a:cubicBezTo>
                    <a:pt x="617" y="408"/>
                    <a:pt x="760" y="529"/>
                    <a:pt x="914" y="639"/>
                  </a:cubicBezTo>
                  <a:cubicBezTo>
                    <a:pt x="826" y="474"/>
                    <a:pt x="683" y="331"/>
                    <a:pt x="529" y="221"/>
                  </a:cubicBezTo>
                  <a:cubicBezTo>
                    <a:pt x="364" y="111"/>
                    <a:pt x="188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4"/>
          <p:cNvGrpSpPr/>
          <p:nvPr/>
        </p:nvGrpSpPr>
        <p:grpSpPr>
          <a:xfrm>
            <a:off x="7774982" y="-280906"/>
            <a:ext cx="2352141" cy="2514589"/>
            <a:chOff x="4264968" y="-1646363"/>
            <a:chExt cx="2697718" cy="2883703"/>
          </a:xfrm>
        </p:grpSpPr>
        <p:grpSp>
          <p:nvGrpSpPr>
            <p:cNvPr id="1204" name="Google Shape;1204;p24"/>
            <p:cNvGrpSpPr/>
            <p:nvPr/>
          </p:nvGrpSpPr>
          <p:grpSpPr>
            <a:xfrm>
              <a:off x="4264968" y="-1646363"/>
              <a:ext cx="2697718" cy="2883703"/>
              <a:chOff x="4264968" y="-1646363"/>
              <a:chExt cx="2697718" cy="2883703"/>
            </a:xfrm>
          </p:grpSpPr>
          <p:sp>
            <p:nvSpPr>
              <p:cNvPr id="1205" name="Google Shape;1205;p24"/>
              <p:cNvSpPr/>
              <p:nvPr/>
            </p:nvSpPr>
            <p:spPr>
              <a:xfrm rot="-2382247">
                <a:off x="5046633" y="-149591"/>
                <a:ext cx="324206" cy="205012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2893" extrusionOk="0">
                    <a:moveTo>
                      <a:pt x="4322" y="0"/>
                    </a:moveTo>
                    <a:lnTo>
                      <a:pt x="0" y="506"/>
                    </a:lnTo>
                    <a:lnTo>
                      <a:pt x="66" y="2827"/>
                    </a:lnTo>
                    <a:lnTo>
                      <a:pt x="4575" y="289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4"/>
              <p:cNvSpPr/>
              <p:nvPr/>
            </p:nvSpPr>
            <p:spPr>
              <a:xfrm rot="-2382247">
                <a:off x="5088408" y="-29211"/>
                <a:ext cx="48330" cy="16447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321" extrusionOk="0">
                    <a:moveTo>
                      <a:pt x="0" y="0"/>
                    </a:moveTo>
                    <a:lnTo>
                      <a:pt x="66" y="2321"/>
                    </a:lnTo>
                    <a:cubicBezTo>
                      <a:pt x="66" y="2321"/>
                      <a:pt x="682" y="1925"/>
                      <a:pt x="561" y="1078"/>
                    </a:cubicBezTo>
                    <a:cubicBezTo>
                      <a:pt x="440" y="2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4"/>
              <p:cNvSpPr/>
              <p:nvPr/>
            </p:nvSpPr>
            <p:spPr>
              <a:xfrm rot="-2382247">
                <a:off x="5152638" y="-1184653"/>
                <a:ext cx="1745751" cy="831597"/>
              </a:xfrm>
              <a:custGeom>
                <a:avLst/>
                <a:gdLst/>
                <a:ahLst/>
                <a:cxnLst/>
                <a:rect l="l" t="t" r="r" b="b"/>
                <a:pathLst>
                  <a:path w="24635" h="11735" extrusionOk="0">
                    <a:moveTo>
                      <a:pt x="22732" y="1"/>
                    </a:moveTo>
                    <a:lnTo>
                      <a:pt x="1" y="3190"/>
                    </a:lnTo>
                    <a:lnTo>
                      <a:pt x="254" y="9645"/>
                    </a:lnTo>
                    <a:lnTo>
                      <a:pt x="23007" y="11734"/>
                    </a:lnTo>
                    <a:cubicBezTo>
                      <a:pt x="23007" y="11734"/>
                      <a:pt x="24634" y="10195"/>
                      <a:pt x="24612" y="6236"/>
                    </a:cubicBezTo>
                    <a:cubicBezTo>
                      <a:pt x="24579" y="2288"/>
                      <a:pt x="22732" y="1"/>
                      <a:pt x="22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 rot="-2382247">
                <a:off x="5359516" y="-949655"/>
                <a:ext cx="1280312" cy="444676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6275" extrusionOk="0">
                    <a:moveTo>
                      <a:pt x="16127" y="1"/>
                    </a:moveTo>
                    <a:cubicBezTo>
                      <a:pt x="16063" y="1"/>
                      <a:pt x="15999" y="4"/>
                      <a:pt x="15935" y="11"/>
                    </a:cubicBezTo>
                    <a:lnTo>
                      <a:pt x="1661" y="1594"/>
                    </a:lnTo>
                    <a:cubicBezTo>
                      <a:pt x="704" y="1704"/>
                      <a:pt x="0" y="2540"/>
                      <a:pt x="55" y="3508"/>
                    </a:cubicBezTo>
                    <a:cubicBezTo>
                      <a:pt x="110" y="4410"/>
                      <a:pt x="825" y="5146"/>
                      <a:pt x="1727" y="5212"/>
                    </a:cubicBezTo>
                    <a:lnTo>
                      <a:pt x="16089" y="6268"/>
                    </a:lnTo>
                    <a:cubicBezTo>
                      <a:pt x="16138" y="6272"/>
                      <a:pt x="16187" y="6274"/>
                      <a:pt x="16236" y="6274"/>
                    </a:cubicBezTo>
                    <a:cubicBezTo>
                      <a:pt x="17238" y="6274"/>
                      <a:pt x="18067" y="5426"/>
                      <a:pt x="18035" y="4399"/>
                    </a:cubicBezTo>
                    <a:lnTo>
                      <a:pt x="17947" y="1759"/>
                    </a:lnTo>
                    <a:cubicBezTo>
                      <a:pt x="17916" y="769"/>
                      <a:pt x="17091" y="1"/>
                      <a:pt x="16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 rot="-2382247">
                <a:off x="5263063" y="-374731"/>
                <a:ext cx="146548" cy="457573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457" extrusionOk="0">
                    <a:moveTo>
                      <a:pt x="1815" y="1"/>
                    </a:moveTo>
                    <a:cubicBezTo>
                      <a:pt x="1815" y="1"/>
                      <a:pt x="0" y="441"/>
                      <a:pt x="99" y="3278"/>
                    </a:cubicBezTo>
                    <a:cubicBezTo>
                      <a:pt x="198" y="5906"/>
                      <a:pt x="2068" y="6456"/>
                      <a:pt x="2068" y="6456"/>
                    </a:cubicBez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 rot="-2382247">
                <a:off x="6483616" y="-1601008"/>
                <a:ext cx="120824" cy="81133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449" fill="none" extrusionOk="0">
                    <a:moveTo>
                      <a:pt x="484" y="11448"/>
                    </a:moveTo>
                    <a:cubicBezTo>
                      <a:pt x="1551" y="9612"/>
                      <a:pt x="1705" y="7391"/>
                      <a:pt x="1573" y="5268"/>
                    </a:cubicBezTo>
                    <a:cubicBezTo>
                      <a:pt x="1452" y="3421"/>
                      <a:pt x="1100" y="1496"/>
                      <a:pt x="0" y="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 rot="-2382247">
                <a:off x="6761136" y="-964906"/>
                <a:ext cx="120824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43" fill="none" extrusionOk="0">
                    <a:moveTo>
                      <a:pt x="0" y="23"/>
                    </a:moveTo>
                    <a:cubicBezTo>
                      <a:pt x="297" y="1"/>
                      <a:pt x="594" y="111"/>
                      <a:pt x="880" y="166"/>
                    </a:cubicBezTo>
                    <a:cubicBezTo>
                      <a:pt x="1155" y="232"/>
                      <a:pt x="1430" y="243"/>
                      <a:pt x="1705" y="2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 rot="-2382247">
                <a:off x="6740114" y="-1033620"/>
                <a:ext cx="127131" cy="1410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9" fill="none" extrusionOk="0">
                    <a:moveTo>
                      <a:pt x="1" y="1"/>
                    </a:moveTo>
                    <a:cubicBezTo>
                      <a:pt x="595" y="56"/>
                      <a:pt x="1200" y="133"/>
                      <a:pt x="1794" y="1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 rot="-2382247">
                <a:off x="6707771" y="-1099475"/>
                <a:ext cx="133367" cy="708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0" fill="none" extrusionOk="0">
                    <a:moveTo>
                      <a:pt x="1" y="0"/>
                    </a:moveTo>
                    <a:cubicBezTo>
                      <a:pt x="628" y="33"/>
                      <a:pt x="1255" y="66"/>
                      <a:pt x="1881" y="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 rot="-2382247">
                <a:off x="6663117" y="-1170332"/>
                <a:ext cx="140383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33" fill="none" extrusionOk="0">
                    <a:moveTo>
                      <a:pt x="1" y="0"/>
                    </a:moveTo>
                    <a:cubicBezTo>
                      <a:pt x="661" y="33"/>
                      <a:pt x="1321" y="77"/>
                      <a:pt x="19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 rot="-2382247">
                <a:off x="6603074" y="-1241112"/>
                <a:ext cx="149737" cy="7866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11" fill="none" extrusionOk="0">
                    <a:moveTo>
                      <a:pt x="1" y="111"/>
                    </a:moveTo>
                    <a:cubicBezTo>
                      <a:pt x="661" y="45"/>
                      <a:pt x="1453" y="1"/>
                      <a:pt x="2112" y="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 rot="-2382247">
                <a:off x="6553964" y="-1301413"/>
                <a:ext cx="14506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33" fill="none" extrusionOk="0">
                    <a:moveTo>
                      <a:pt x="1" y="132"/>
                    </a:moveTo>
                    <a:lnTo>
                      <a:pt x="2046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 rot="-2382247">
                <a:off x="6492908" y="-1351604"/>
                <a:ext cx="157532" cy="26574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375" fill="none" extrusionOk="0">
                    <a:moveTo>
                      <a:pt x="309" y="319"/>
                    </a:moveTo>
                    <a:cubicBezTo>
                      <a:pt x="1" y="374"/>
                      <a:pt x="1332" y="121"/>
                      <a:pt x="2222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 rot="-2382247">
                <a:off x="6447638" y="-1413970"/>
                <a:ext cx="131808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452" fill="none" extrusionOk="0">
                    <a:moveTo>
                      <a:pt x="1" y="452"/>
                    </a:moveTo>
                    <a:cubicBezTo>
                      <a:pt x="254" y="364"/>
                      <a:pt x="518" y="309"/>
                      <a:pt x="771" y="243"/>
                    </a:cubicBezTo>
                    <a:lnTo>
                      <a:pt x="1859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 rot="-2382247">
                <a:off x="5511720" y="-256933"/>
                <a:ext cx="525320" cy="3033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428" extrusionOk="0">
                    <a:moveTo>
                      <a:pt x="570" y="0"/>
                    </a:moveTo>
                    <a:cubicBezTo>
                      <a:pt x="380" y="0"/>
                      <a:pt x="190" y="2"/>
                      <a:pt x="0" y="5"/>
                    </a:cubicBezTo>
                    <a:cubicBezTo>
                      <a:pt x="1232" y="170"/>
                      <a:pt x="2464" y="258"/>
                      <a:pt x="3706" y="324"/>
                    </a:cubicBezTo>
                    <a:cubicBezTo>
                      <a:pt x="4750" y="380"/>
                      <a:pt x="5801" y="428"/>
                      <a:pt x="6847" y="428"/>
                    </a:cubicBezTo>
                    <a:cubicBezTo>
                      <a:pt x="7036" y="428"/>
                      <a:pt x="7224" y="426"/>
                      <a:pt x="7413" y="423"/>
                    </a:cubicBezTo>
                    <a:cubicBezTo>
                      <a:pt x="6192" y="258"/>
                      <a:pt x="4949" y="170"/>
                      <a:pt x="3717" y="104"/>
                    </a:cubicBezTo>
                    <a:cubicBezTo>
                      <a:pt x="2665" y="48"/>
                      <a:pt x="1620" y="0"/>
                      <a:pt x="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 rot="-2382247">
                <a:off x="6013019" y="-594216"/>
                <a:ext cx="498817" cy="5541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77" y="188"/>
                      <a:pt x="2343" y="320"/>
                      <a:pt x="3519" y="452"/>
                    </a:cubicBezTo>
                    <a:cubicBezTo>
                      <a:pt x="4685" y="573"/>
                      <a:pt x="5862" y="705"/>
                      <a:pt x="7038" y="782"/>
                    </a:cubicBezTo>
                    <a:cubicBezTo>
                      <a:pt x="5884" y="529"/>
                      <a:pt x="4718" y="353"/>
                      <a:pt x="3541" y="221"/>
                    </a:cubicBezTo>
                    <a:cubicBezTo>
                      <a:pt x="2365" y="100"/>
                      <a:pt x="1188" y="1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 rot="-2382247">
                <a:off x="5834718" y="-1110560"/>
                <a:ext cx="250223" cy="3599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508" extrusionOk="0">
                    <a:moveTo>
                      <a:pt x="3531" y="0"/>
                    </a:moveTo>
                    <a:lnTo>
                      <a:pt x="3531" y="0"/>
                    </a:lnTo>
                    <a:cubicBezTo>
                      <a:pt x="3223" y="11"/>
                      <a:pt x="2937" y="33"/>
                      <a:pt x="2640" y="66"/>
                    </a:cubicBezTo>
                    <a:cubicBezTo>
                      <a:pt x="2343" y="88"/>
                      <a:pt x="2046" y="132"/>
                      <a:pt x="1749" y="165"/>
                    </a:cubicBezTo>
                    <a:cubicBezTo>
                      <a:pt x="1463" y="209"/>
                      <a:pt x="1166" y="253"/>
                      <a:pt x="880" y="308"/>
                    </a:cubicBezTo>
                    <a:cubicBezTo>
                      <a:pt x="583" y="363"/>
                      <a:pt x="297" y="418"/>
                      <a:pt x="0" y="495"/>
                    </a:cubicBezTo>
                    <a:cubicBezTo>
                      <a:pt x="118" y="503"/>
                      <a:pt x="234" y="507"/>
                      <a:pt x="349" y="507"/>
                    </a:cubicBezTo>
                    <a:cubicBezTo>
                      <a:pt x="535" y="507"/>
                      <a:pt x="719" y="498"/>
                      <a:pt x="902" y="484"/>
                    </a:cubicBezTo>
                    <a:cubicBezTo>
                      <a:pt x="1199" y="462"/>
                      <a:pt x="1496" y="429"/>
                      <a:pt x="1782" y="396"/>
                    </a:cubicBezTo>
                    <a:cubicBezTo>
                      <a:pt x="2079" y="352"/>
                      <a:pt x="2376" y="297"/>
                      <a:pt x="2662" y="242"/>
                    </a:cubicBezTo>
                    <a:cubicBezTo>
                      <a:pt x="2959" y="176"/>
                      <a:pt x="3245" y="99"/>
                      <a:pt x="35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 rot="-2382247">
                <a:off x="6092860" y="-1326863"/>
                <a:ext cx="130178" cy="2841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01" extrusionOk="0">
                    <a:moveTo>
                      <a:pt x="1837" y="0"/>
                    </a:moveTo>
                    <a:cubicBezTo>
                      <a:pt x="1683" y="0"/>
                      <a:pt x="1518" y="22"/>
                      <a:pt x="1364" y="44"/>
                    </a:cubicBezTo>
                    <a:cubicBezTo>
                      <a:pt x="1210" y="66"/>
                      <a:pt x="1056" y="88"/>
                      <a:pt x="913" y="121"/>
                    </a:cubicBezTo>
                    <a:cubicBezTo>
                      <a:pt x="759" y="154"/>
                      <a:pt x="605" y="187"/>
                      <a:pt x="451" y="220"/>
                    </a:cubicBezTo>
                    <a:cubicBezTo>
                      <a:pt x="308" y="264"/>
                      <a:pt x="154" y="308"/>
                      <a:pt x="0" y="374"/>
                    </a:cubicBezTo>
                    <a:cubicBezTo>
                      <a:pt x="121" y="390"/>
                      <a:pt x="236" y="401"/>
                      <a:pt x="349" y="401"/>
                    </a:cubicBezTo>
                    <a:cubicBezTo>
                      <a:pt x="391" y="401"/>
                      <a:pt x="432" y="399"/>
                      <a:pt x="473" y="396"/>
                    </a:cubicBezTo>
                    <a:cubicBezTo>
                      <a:pt x="638" y="396"/>
                      <a:pt x="792" y="374"/>
                      <a:pt x="957" y="341"/>
                    </a:cubicBezTo>
                    <a:cubicBezTo>
                      <a:pt x="1111" y="308"/>
                      <a:pt x="1265" y="275"/>
                      <a:pt x="1408" y="209"/>
                    </a:cubicBezTo>
                    <a:cubicBezTo>
                      <a:pt x="1562" y="165"/>
                      <a:pt x="1705" y="88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 rot="-2382247">
                <a:off x="5137323" y="-72311"/>
                <a:ext cx="40605" cy="173831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53" fill="none" extrusionOk="0">
                    <a:moveTo>
                      <a:pt x="1" y="0"/>
                    </a:moveTo>
                    <a:cubicBezTo>
                      <a:pt x="485" y="704"/>
                      <a:pt x="573" y="1672"/>
                      <a:pt x="232" y="2453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 rot="-2382247">
                <a:off x="5170985" y="-104123"/>
                <a:ext cx="38267" cy="17539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475" fill="none" extrusionOk="0">
                    <a:moveTo>
                      <a:pt x="1" y="0"/>
                    </a:moveTo>
                    <a:cubicBezTo>
                      <a:pt x="320" y="528"/>
                      <a:pt x="507" y="1133"/>
                      <a:pt x="529" y="1738"/>
                    </a:cubicBezTo>
                    <a:cubicBezTo>
                      <a:pt x="540" y="1991"/>
                      <a:pt x="529" y="2255"/>
                      <a:pt x="419" y="247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 rot="-2382247">
                <a:off x="5221365" y="-150977"/>
                <a:ext cx="42944" cy="18864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662" fill="none" extrusionOk="0">
                    <a:moveTo>
                      <a:pt x="0" y="0"/>
                    </a:moveTo>
                    <a:cubicBezTo>
                      <a:pt x="473" y="792"/>
                      <a:pt x="605" y="1771"/>
                      <a:pt x="374" y="266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 rot="-2382247">
                <a:off x="4345992" y="304452"/>
                <a:ext cx="1109032" cy="654081"/>
              </a:xfrm>
              <a:custGeom>
                <a:avLst/>
                <a:gdLst/>
                <a:ahLst/>
                <a:cxnLst/>
                <a:rect l="l" t="t" r="r" b="b"/>
                <a:pathLst>
                  <a:path w="15650" h="9230" extrusionOk="0">
                    <a:moveTo>
                      <a:pt x="14713" y="1"/>
                    </a:moveTo>
                    <a:cubicBezTo>
                      <a:pt x="13861" y="1"/>
                      <a:pt x="12557" y="218"/>
                      <a:pt x="11152" y="857"/>
                    </a:cubicBezTo>
                    <a:cubicBezTo>
                      <a:pt x="9634" y="1538"/>
                      <a:pt x="8469" y="2858"/>
                      <a:pt x="7083" y="3793"/>
                    </a:cubicBezTo>
                    <a:cubicBezTo>
                      <a:pt x="6356" y="4278"/>
                      <a:pt x="5526" y="4696"/>
                      <a:pt x="4672" y="4696"/>
                    </a:cubicBezTo>
                    <a:cubicBezTo>
                      <a:pt x="4480" y="4696"/>
                      <a:pt x="4286" y="4675"/>
                      <a:pt x="4092" y="4629"/>
                    </a:cubicBezTo>
                    <a:cubicBezTo>
                      <a:pt x="3652" y="4530"/>
                      <a:pt x="3212" y="4277"/>
                      <a:pt x="3025" y="3837"/>
                    </a:cubicBezTo>
                    <a:cubicBezTo>
                      <a:pt x="2827" y="3408"/>
                      <a:pt x="3003" y="2803"/>
                      <a:pt x="3432" y="2704"/>
                    </a:cubicBezTo>
                    <a:cubicBezTo>
                      <a:pt x="3318" y="2678"/>
                      <a:pt x="3204" y="2666"/>
                      <a:pt x="3091" y="2666"/>
                    </a:cubicBezTo>
                    <a:cubicBezTo>
                      <a:pt x="2338" y="2666"/>
                      <a:pt x="1610" y="3202"/>
                      <a:pt x="1123" y="3804"/>
                    </a:cubicBezTo>
                    <a:cubicBezTo>
                      <a:pt x="705" y="4332"/>
                      <a:pt x="342" y="4926"/>
                      <a:pt x="166" y="5596"/>
                    </a:cubicBezTo>
                    <a:cubicBezTo>
                      <a:pt x="1" y="6267"/>
                      <a:pt x="34" y="7026"/>
                      <a:pt x="375" y="7653"/>
                    </a:cubicBezTo>
                    <a:cubicBezTo>
                      <a:pt x="925" y="8665"/>
                      <a:pt x="2101" y="9082"/>
                      <a:pt x="3179" y="9192"/>
                    </a:cubicBezTo>
                    <a:cubicBezTo>
                      <a:pt x="3429" y="9217"/>
                      <a:pt x="3680" y="9230"/>
                      <a:pt x="3930" y="9230"/>
                    </a:cubicBezTo>
                    <a:cubicBezTo>
                      <a:pt x="6205" y="9230"/>
                      <a:pt x="8423" y="8208"/>
                      <a:pt x="9909" y="6454"/>
                    </a:cubicBezTo>
                    <a:cubicBezTo>
                      <a:pt x="10844" y="5343"/>
                      <a:pt x="11471" y="3991"/>
                      <a:pt x="12329" y="2803"/>
                    </a:cubicBezTo>
                    <a:cubicBezTo>
                      <a:pt x="13176" y="1626"/>
                      <a:pt x="14220" y="285"/>
                      <a:pt x="15650" y="164"/>
                    </a:cubicBezTo>
                    <a:cubicBezTo>
                      <a:pt x="15513" y="66"/>
                      <a:pt x="15182" y="1"/>
                      <a:pt x="14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 rot="-2382247">
                <a:off x="4508941" y="871515"/>
                <a:ext cx="74124" cy="156753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212" extrusionOk="0">
                    <a:moveTo>
                      <a:pt x="1046" y="1"/>
                    </a:moveTo>
                    <a:lnTo>
                      <a:pt x="1046" y="1"/>
                    </a:lnTo>
                    <a:cubicBezTo>
                      <a:pt x="848" y="89"/>
                      <a:pt x="683" y="232"/>
                      <a:pt x="540" y="397"/>
                    </a:cubicBezTo>
                    <a:cubicBezTo>
                      <a:pt x="397" y="551"/>
                      <a:pt x="276" y="738"/>
                      <a:pt x="188" y="947"/>
                    </a:cubicBezTo>
                    <a:cubicBezTo>
                      <a:pt x="100" y="1145"/>
                      <a:pt x="45" y="1354"/>
                      <a:pt x="23" y="1573"/>
                    </a:cubicBezTo>
                    <a:cubicBezTo>
                      <a:pt x="1" y="1782"/>
                      <a:pt x="12" y="2002"/>
                      <a:pt x="67" y="2211"/>
                    </a:cubicBezTo>
                    <a:cubicBezTo>
                      <a:pt x="111" y="2002"/>
                      <a:pt x="166" y="1804"/>
                      <a:pt x="221" y="1606"/>
                    </a:cubicBezTo>
                    <a:cubicBezTo>
                      <a:pt x="276" y="1420"/>
                      <a:pt x="353" y="1233"/>
                      <a:pt x="430" y="1046"/>
                    </a:cubicBezTo>
                    <a:cubicBezTo>
                      <a:pt x="507" y="870"/>
                      <a:pt x="595" y="694"/>
                      <a:pt x="705" y="518"/>
                    </a:cubicBezTo>
                    <a:cubicBezTo>
                      <a:pt x="804" y="342"/>
                      <a:pt x="914" y="177"/>
                      <a:pt x="1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 rot="-2382247">
                <a:off x="4610941" y="923143"/>
                <a:ext cx="388976" cy="153776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1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3" y="517"/>
                      <a:pt x="463" y="979"/>
                      <a:pt x="881" y="1331"/>
                    </a:cubicBezTo>
                    <a:cubicBezTo>
                      <a:pt x="1298" y="1683"/>
                      <a:pt x="1804" y="1925"/>
                      <a:pt x="2332" y="2046"/>
                    </a:cubicBezTo>
                    <a:cubicBezTo>
                      <a:pt x="2671" y="2130"/>
                      <a:pt x="3018" y="2170"/>
                      <a:pt x="3363" y="2170"/>
                    </a:cubicBezTo>
                    <a:cubicBezTo>
                      <a:pt x="3556" y="2170"/>
                      <a:pt x="3748" y="2157"/>
                      <a:pt x="3938" y="2134"/>
                    </a:cubicBezTo>
                    <a:cubicBezTo>
                      <a:pt x="4477" y="2079"/>
                      <a:pt x="4994" y="1947"/>
                      <a:pt x="5488" y="1760"/>
                    </a:cubicBezTo>
                    <a:lnTo>
                      <a:pt x="5488" y="1760"/>
                    </a:lnTo>
                    <a:cubicBezTo>
                      <a:pt x="4972" y="1837"/>
                      <a:pt x="4444" y="1914"/>
                      <a:pt x="3927" y="1925"/>
                    </a:cubicBezTo>
                    <a:cubicBezTo>
                      <a:pt x="3829" y="1929"/>
                      <a:pt x="3731" y="1931"/>
                      <a:pt x="3632" y="1931"/>
                    </a:cubicBezTo>
                    <a:cubicBezTo>
                      <a:pt x="3211" y="1931"/>
                      <a:pt x="2788" y="1891"/>
                      <a:pt x="2387" y="1793"/>
                    </a:cubicBezTo>
                    <a:cubicBezTo>
                      <a:pt x="1892" y="1683"/>
                      <a:pt x="1419" y="1463"/>
                      <a:pt x="1002" y="1166"/>
                    </a:cubicBezTo>
                    <a:cubicBezTo>
                      <a:pt x="595" y="869"/>
                      <a:pt x="232" y="473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 rot="-2382247">
                <a:off x="4988811" y="800014"/>
                <a:ext cx="64699" cy="41314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3" extrusionOk="0">
                    <a:moveTo>
                      <a:pt x="913" y="1"/>
                    </a:moveTo>
                    <a:cubicBezTo>
                      <a:pt x="814" y="34"/>
                      <a:pt x="737" y="67"/>
                      <a:pt x="649" y="100"/>
                    </a:cubicBezTo>
                    <a:cubicBezTo>
                      <a:pt x="572" y="144"/>
                      <a:pt x="495" y="177"/>
                      <a:pt x="429" y="221"/>
                    </a:cubicBezTo>
                    <a:cubicBezTo>
                      <a:pt x="352" y="276"/>
                      <a:pt x="286" y="320"/>
                      <a:pt x="209" y="375"/>
                    </a:cubicBezTo>
                    <a:cubicBezTo>
                      <a:pt x="143" y="430"/>
                      <a:pt x="77" y="485"/>
                      <a:pt x="0" y="562"/>
                    </a:cubicBezTo>
                    <a:cubicBezTo>
                      <a:pt x="50" y="577"/>
                      <a:pt x="97" y="583"/>
                      <a:pt x="142" y="583"/>
                    </a:cubicBezTo>
                    <a:cubicBezTo>
                      <a:pt x="197" y="583"/>
                      <a:pt x="249" y="574"/>
                      <a:pt x="297" y="562"/>
                    </a:cubicBezTo>
                    <a:cubicBezTo>
                      <a:pt x="396" y="540"/>
                      <a:pt x="484" y="496"/>
                      <a:pt x="561" y="452"/>
                    </a:cubicBezTo>
                    <a:cubicBezTo>
                      <a:pt x="638" y="397"/>
                      <a:pt x="715" y="342"/>
                      <a:pt x="781" y="265"/>
                    </a:cubicBezTo>
                    <a:cubicBezTo>
                      <a:pt x="836" y="188"/>
                      <a:pt x="891" y="111"/>
                      <a:pt x="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0" name="Google Shape;1230;p24"/>
            <p:cNvSpPr/>
            <p:nvPr/>
          </p:nvSpPr>
          <p:spPr>
            <a:xfrm rot="-2382247">
              <a:off x="6386833" y="-1462585"/>
              <a:ext cx="126281" cy="38267"/>
            </a:xfrm>
            <a:custGeom>
              <a:avLst/>
              <a:gdLst/>
              <a:ahLst/>
              <a:cxnLst/>
              <a:rect l="l" t="t" r="r" b="b"/>
              <a:pathLst>
                <a:path w="1782" h="540" fill="none" extrusionOk="0">
                  <a:moveTo>
                    <a:pt x="0" y="540"/>
                  </a:moveTo>
                  <a:lnTo>
                    <a:pt x="178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 rot="-2382247">
              <a:off x="6330523" y="-1492507"/>
              <a:ext cx="116147" cy="32031"/>
            </a:xfrm>
            <a:custGeom>
              <a:avLst/>
              <a:gdLst/>
              <a:ahLst/>
              <a:cxnLst/>
              <a:rect l="l" t="t" r="r" b="b"/>
              <a:pathLst>
                <a:path w="1639" h="452" fill="none" extrusionOk="0">
                  <a:moveTo>
                    <a:pt x="0" y="451"/>
                  </a:moveTo>
                  <a:cubicBezTo>
                    <a:pt x="495" y="308"/>
                    <a:pt x="1639" y="22"/>
                    <a:pt x="1639" y="11"/>
                  </a:cubicBezTo>
                  <a:cubicBezTo>
                    <a:pt x="1639" y="0"/>
                    <a:pt x="1628" y="11"/>
                    <a:pt x="1628" y="1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 rot="-2382247">
              <a:off x="6274794" y="-1520090"/>
              <a:ext cx="109132" cy="33590"/>
            </a:xfrm>
            <a:custGeom>
              <a:avLst/>
              <a:gdLst/>
              <a:ahLst/>
              <a:cxnLst/>
              <a:rect l="l" t="t" r="r" b="b"/>
              <a:pathLst>
                <a:path w="1540" h="474" fill="none" extrusionOk="0">
                  <a:moveTo>
                    <a:pt x="0" y="473"/>
                  </a:moveTo>
                  <a:cubicBezTo>
                    <a:pt x="506" y="297"/>
                    <a:pt x="1023" y="132"/>
                    <a:pt x="154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24"/>
          <p:cNvSpPr/>
          <p:nvPr/>
        </p:nvSpPr>
        <p:spPr>
          <a:xfrm>
            <a:off x="6397925" y="4024775"/>
            <a:ext cx="716275" cy="584350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24"/>
          <p:cNvGrpSpPr/>
          <p:nvPr/>
        </p:nvGrpSpPr>
        <p:grpSpPr>
          <a:xfrm rot="-4913060">
            <a:off x="8159882" y="3285526"/>
            <a:ext cx="1116431" cy="1791229"/>
            <a:chOff x="16140950" y="1944475"/>
            <a:chExt cx="946600" cy="1518748"/>
          </a:xfrm>
        </p:grpSpPr>
        <p:sp>
          <p:nvSpPr>
            <p:cNvPr id="1235" name="Google Shape;1235;p24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1" name="Google Shape;1531;p29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1532" name="Google Shape;1532;p29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3" name="Google Shape;1533;p29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29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29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6" name="Google Shape;1536;p29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29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29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29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29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29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29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29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29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29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6" name="Google Shape;1546;p29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7" name="Google Shape;1547;p29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29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29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1551;p30"/>
          <p:cNvGrpSpPr/>
          <p:nvPr/>
        </p:nvGrpSpPr>
        <p:grpSpPr>
          <a:xfrm>
            <a:off x="713225" y="539375"/>
            <a:ext cx="7717500" cy="4607100"/>
            <a:chOff x="713225" y="539375"/>
            <a:chExt cx="7717500" cy="4607100"/>
          </a:xfrm>
        </p:grpSpPr>
        <p:sp>
          <p:nvSpPr>
            <p:cNvPr id="1552" name="Google Shape;1552;p30"/>
            <p:cNvSpPr/>
            <p:nvPr/>
          </p:nvSpPr>
          <p:spPr>
            <a:xfrm>
              <a:off x="713225" y="539525"/>
              <a:ext cx="7717500" cy="460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3" name="Google Shape;1553;p30"/>
            <p:cNvCxnSpPr/>
            <p:nvPr/>
          </p:nvCxnSpPr>
          <p:spPr>
            <a:xfrm>
              <a:off x="713225" y="1339685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0"/>
            <p:cNvCxnSpPr/>
            <p:nvPr/>
          </p:nvCxnSpPr>
          <p:spPr>
            <a:xfrm>
              <a:off x="713225" y="1624463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0"/>
            <p:cNvCxnSpPr/>
            <p:nvPr/>
          </p:nvCxnSpPr>
          <p:spPr>
            <a:xfrm>
              <a:off x="713225" y="1909241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0"/>
            <p:cNvCxnSpPr/>
            <p:nvPr/>
          </p:nvCxnSpPr>
          <p:spPr>
            <a:xfrm>
              <a:off x="713225" y="2478798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0"/>
            <p:cNvCxnSpPr/>
            <p:nvPr/>
          </p:nvCxnSpPr>
          <p:spPr>
            <a:xfrm>
              <a:off x="713225" y="3048354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" name="Google Shape;1558;p30"/>
            <p:cNvCxnSpPr/>
            <p:nvPr/>
          </p:nvCxnSpPr>
          <p:spPr>
            <a:xfrm>
              <a:off x="713225" y="361791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9" name="Google Shape;1559;p30"/>
            <p:cNvCxnSpPr/>
            <p:nvPr/>
          </p:nvCxnSpPr>
          <p:spPr>
            <a:xfrm>
              <a:off x="713225" y="4187466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0"/>
            <p:cNvCxnSpPr/>
            <p:nvPr/>
          </p:nvCxnSpPr>
          <p:spPr>
            <a:xfrm>
              <a:off x="713225" y="4472244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30"/>
            <p:cNvCxnSpPr/>
            <p:nvPr/>
          </p:nvCxnSpPr>
          <p:spPr>
            <a:xfrm>
              <a:off x="713225" y="4757022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30"/>
            <p:cNvCxnSpPr/>
            <p:nvPr/>
          </p:nvCxnSpPr>
          <p:spPr>
            <a:xfrm>
              <a:off x="713225" y="50418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30"/>
            <p:cNvCxnSpPr/>
            <p:nvPr/>
          </p:nvCxnSpPr>
          <p:spPr>
            <a:xfrm>
              <a:off x="713225" y="2194019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30"/>
            <p:cNvCxnSpPr/>
            <p:nvPr/>
          </p:nvCxnSpPr>
          <p:spPr>
            <a:xfrm>
              <a:off x="713225" y="2763576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30"/>
            <p:cNvCxnSpPr/>
            <p:nvPr/>
          </p:nvCxnSpPr>
          <p:spPr>
            <a:xfrm>
              <a:off x="713225" y="3333132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30"/>
            <p:cNvCxnSpPr/>
            <p:nvPr/>
          </p:nvCxnSpPr>
          <p:spPr>
            <a:xfrm>
              <a:off x="713225" y="3902688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7" name="Google Shape;1567;p30"/>
            <p:cNvSpPr/>
            <p:nvPr/>
          </p:nvSpPr>
          <p:spPr>
            <a:xfrm>
              <a:off x="957863" y="827595"/>
              <a:ext cx="209100" cy="209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8" name="Google Shape;1568;p30"/>
            <p:cNvCxnSpPr/>
            <p:nvPr/>
          </p:nvCxnSpPr>
          <p:spPr>
            <a:xfrm rot="10800000">
              <a:off x="1411475" y="539375"/>
              <a:ext cx="0" cy="460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41" name="Google Shape;41;p3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3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;p3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6;p3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3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098600" y="2103525"/>
            <a:ext cx="30240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2098600" y="3532825"/>
            <a:ext cx="302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2189775" y="1186075"/>
            <a:ext cx="9474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62" name="Google Shape;62;p3"/>
          <p:cNvSpPr/>
          <p:nvPr/>
        </p:nvSpPr>
        <p:spPr>
          <a:xfrm flipH="1">
            <a:off x="683675" y="1310563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flipH="1">
            <a:off x="5325352" y="-435570"/>
            <a:ext cx="1662913" cy="1950058"/>
            <a:chOff x="14549650" y="1025663"/>
            <a:chExt cx="1017072" cy="1192696"/>
          </a:xfrm>
        </p:grpSpPr>
        <p:sp>
          <p:nvSpPr>
            <p:cNvPr id="64" name="Google Shape;64;p3"/>
            <p:cNvSpPr/>
            <p:nvPr/>
          </p:nvSpPr>
          <p:spPr>
            <a:xfrm>
              <a:off x="14549650" y="1025663"/>
              <a:ext cx="228731" cy="203688"/>
            </a:xfrm>
            <a:custGeom>
              <a:avLst/>
              <a:gdLst/>
              <a:ahLst/>
              <a:cxnLst/>
              <a:rect l="l" t="t" r="r" b="b"/>
              <a:pathLst>
                <a:path w="4311" h="3839" extrusionOk="0">
                  <a:moveTo>
                    <a:pt x="3376" y="0"/>
                  </a:moveTo>
                  <a:lnTo>
                    <a:pt x="0" y="2651"/>
                  </a:lnTo>
                  <a:lnTo>
                    <a:pt x="935" y="3838"/>
                  </a:lnTo>
                  <a:lnTo>
                    <a:pt x="4311" y="1188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5386910" y="2072450"/>
              <a:ext cx="179812" cy="145908"/>
            </a:xfrm>
            <a:custGeom>
              <a:avLst/>
              <a:gdLst/>
              <a:ahLst/>
              <a:cxnLst/>
              <a:rect l="l" t="t" r="r" b="b"/>
              <a:pathLst>
                <a:path w="3389" h="2750" extrusionOk="0">
                  <a:moveTo>
                    <a:pt x="1695" y="0"/>
                  </a:moveTo>
                  <a:lnTo>
                    <a:pt x="1" y="1320"/>
                  </a:lnTo>
                  <a:lnTo>
                    <a:pt x="1123" y="2749"/>
                  </a:lnTo>
                  <a:lnTo>
                    <a:pt x="3388" y="2167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5305837" y="1990157"/>
              <a:ext cx="206022" cy="171163"/>
            </a:xfrm>
            <a:custGeom>
              <a:avLst/>
              <a:gdLst/>
              <a:ahLst/>
              <a:cxnLst/>
              <a:rect l="l" t="t" r="r" b="b"/>
              <a:pathLst>
                <a:path w="3883" h="3226" extrusionOk="0">
                  <a:moveTo>
                    <a:pt x="3365" y="1"/>
                  </a:moveTo>
                  <a:lnTo>
                    <a:pt x="0" y="2651"/>
                  </a:lnTo>
                  <a:cubicBezTo>
                    <a:pt x="294" y="3027"/>
                    <a:pt x="738" y="3226"/>
                    <a:pt x="1187" y="3226"/>
                  </a:cubicBezTo>
                  <a:cubicBezTo>
                    <a:pt x="1512" y="3226"/>
                    <a:pt x="1839" y="3121"/>
                    <a:pt x="2112" y="2904"/>
                  </a:cubicBezTo>
                  <a:lnTo>
                    <a:pt x="3113" y="2123"/>
                  </a:lnTo>
                  <a:cubicBezTo>
                    <a:pt x="3772" y="1606"/>
                    <a:pt x="3882" y="660"/>
                    <a:pt x="3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4563021" y="1050175"/>
              <a:ext cx="945909" cy="1104551"/>
            </a:xfrm>
            <a:custGeom>
              <a:avLst/>
              <a:gdLst/>
              <a:ahLst/>
              <a:cxnLst/>
              <a:rect l="l" t="t" r="r" b="b"/>
              <a:pathLst>
                <a:path w="17828" h="20818" extrusionOk="0">
                  <a:moveTo>
                    <a:pt x="3916" y="0"/>
                  </a:moveTo>
                  <a:lnTo>
                    <a:pt x="1" y="3068"/>
                  </a:lnTo>
                  <a:lnTo>
                    <a:pt x="13912" y="20818"/>
                  </a:lnTo>
                  <a:lnTo>
                    <a:pt x="17827" y="17750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4563021" y="1050175"/>
              <a:ext cx="265553" cy="236371"/>
            </a:xfrm>
            <a:custGeom>
              <a:avLst/>
              <a:gdLst/>
              <a:ahLst/>
              <a:cxnLst/>
              <a:rect l="l" t="t" r="r" b="b"/>
              <a:pathLst>
                <a:path w="5005" h="4455" extrusionOk="0">
                  <a:moveTo>
                    <a:pt x="3916" y="0"/>
                  </a:moveTo>
                  <a:lnTo>
                    <a:pt x="1" y="3068"/>
                  </a:lnTo>
                  <a:lnTo>
                    <a:pt x="1079" y="4454"/>
                  </a:lnTo>
                  <a:lnTo>
                    <a:pt x="5005" y="1386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5197280" y="1858890"/>
              <a:ext cx="264969" cy="235788"/>
            </a:xfrm>
            <a:custGeom>
              <a:avLst/>
              <a:gdLst/>
              <a:ahLst/>
              <a:cxnLst/>
              <a:rect l="l" t="t" r="r" b="b"/>
              <a:pathLst>
                <a:path w="4994" h="4444" extrusionOk="0">
                  <a:moveTo>
                    <a:pt x="3916" y="0"/>
                  </a:moveTo>
                  <a:lnTo>
                    <a:pt x="1" y="3068"/>
                  </a:lnTo>
                  <a:lnTo>
                    <a:pt x="1079" y="4443"/>
                  </a:lnTo>
                  <a:lnTo>
                    <a:pt x="4994" y="1375"/>
                  </a:lnTo>
                  <a:lnTo>
                    <a:pt x="3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4724689" y="1233757"/>
              <a:ext cx="575939" cy="671867"/>
            </a:xfrm>
            <a:custGeom>
              <a:avLst/>
              <a:gdLst/>
              <a:ahLst/>
              <a:cxnLst/>
              <a:rect l="l" t="t" r="r" b="b"/>
              <a:pathLst>
                <a:path w="10855" h="12663" extrusionOk="0">
                  <a:moveTo>
                    <a:pt x="1522" y="0"/>
                  </a:moveTo>
                  <a:cubicBezTo>
                    <a:pt x="1229" y="0"/>
                    <a:pt x="933" y="95"/>
                    <a:pt x="682" y="290"/>
                  </a:cubicBezTo>
                  <a:cubicBezTo>
                    <a:pt x="99" y="752"/>
                    <a:pt x="0" y="1599"/>
                    <a:pt x="451" y="2182"/>
                  </a:cubicBezTo>
                  <a:lnTo>
                    <a:pt x="8259" y="12145"/>
                  </a:lnTo>
                  <a:cubicBezTo>
                    <a:pt x="8527" y="12484"/>
                    <a:pt x="8929" y="12663"/>
                    <a:pt x="9333" y="12663"/>
                  </a:cubicBezTo>
                  <a:cubicBezTo>
                    <a:pt x="9625" y="12663"/>
                    <a:pt x="9917" y="12570"/>
                    <a:pt x="10162" y="12376"/>
                  </a:cubicBezTo>
                  <a:cubicBezTo>
                    <a:pt x="10744" y="11914"/>
                    <a:pt x="10854" y="11067"/>
                    <a:pt x="10392" y="10474"/>
                  </a:cubicBezTo>
                  <a:lnTo>
                    <a:pt x="2585" y="521"/>
                  </a:lnTo>
                  <a:cubicBezTo>
                    <a:pt x="2318" y="178"/>
                    <a:pt x="192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5213622" y="1676847"/>
              <a:ext cx="239289" cy="304603"/>
            </a:xfrm>
            <a:custGeom>
              <a:avLst/>
              <a:gdLst/>
              <a:ahLst/>
              <a:cxnLst/>
              <a:rect l="l" t="t" r="r" b="b"/>
              <a:pathLst>
                <a:path w="4510" h="5741" extrusionOk="0">
                  <a:moveTo>
                    <a:pt x="1" y="0"/>
                  </a:moveTo>
                  <a:lnTo>
                    <a:pt x="1" y="0"/>
                  </a:lnTo>
                  <a:cubicBezTo>
                    <a:pt x="177" y="253"/>
                    <a:pt x="353" y="495"/>
                    <a:pt x="529" y="737"/>
                  </a:cubicBezTo>
                  <a:lnTo>
                    <a:pt x="1079" y="1474"/>
                  </a:lnTo>
                  <a:cubicBezTo>
                    <a:pt x="1441" y="1969"/>
                    <a:pt x="1815" y="2441"/>
                    <a:pt x="2189" y="2925"/>
                  </a:cubicBezTo>
                  <a:cubicBezTo>
                    <a:pt x="2563" y="3398"/>
                    <a:pt x="2937" y="3882"/>
                    <a:pt x="3333" y="4344"/>
                  </a:cubicBezTo>
                  <a:lnTo>
                    <a:pt x="3916" y="5048"/>
                  </a:lnTo>
                  <a:cubicBezTo>
                    <a:pt x="4114" y="5279"/>
                    <a:pt x="4301" y="5510"/>
                    <a:pt x="4510" y="5741"/>
                  </a:cubicBezTo>
                  <a:cubicBezTo>
                    <a:pt x="4334" y="5488"/>
                    <a:pt x="4158" y="5246"/>
                    <a:pt x="3982" y="4993"/>
                  </a:cubicBezTo>
                  <a:lnTo>
                    <a:pt x="3432" y="4267"/>
                  </a:lnTo>
                  <a:cubicBezTo>
                    <a:pt x="3069" y="3772"/>
                    <a:pt x="2695" y="3299"/>
                    <a:pt x="2321" y="2815"/>
                  </a:cubicBezTo>
                  <a:cubicBezTo>
                    <a:pt x="1947" y="2331"/>
                    <a:pt x="1573" y="1859"/>
                    <a:pt x="1177" y="1386"/>
                  </a:cubicBezTo>
                  <a:lnTo>
                    <a:pt x="606" y="693"/>
                  </a:lnTo>
                  <a:cubicBezTo>
                    <a:pt x="397" y="462"/>
                    <a:pt x="210" y="22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5045586" y="1462120"/>
              <a:ext cx="133068" cy="169253"/>
            </a:xfrm>
            <a:custGeom>
              <a:avLst/>
              <a:gdLst/>
              <a:ahLst/>
              <a:cxnLst/>
              <a:rect l="l" t="t" r="r" b="b"/>
              <a:pathLst>
                <a:path w="2508" h="3190" extrusionOk="0">
                  <a:moveTo>
                    <a:pt x="1" y="0"/>
                  </a:moveTo>
                  <a:cubicBezTo>
                    <a:pt x="364" y="572"/>
                    <a:pt x="770" y="1122"/>
                    <a:pt x="1188" y="1650"/>
                  </a:cubicBezTo>
                  <a:cubicBezTo>
                    <a:pt x="1606" y="2178"/>
                    <a:pt x="2035" y="2705"/>
                    <a:pt x="2508" y="3189"/>
                  </a:cubicBezTo>
                  <a:cubicBezTo>
                    <a:pt x="2145" y="2617"/>
                    <a:pt x="1738" y="2079"/>
                    <a:pt x="1320" y="1540"/>
                  </a:cubicBezTo>
                  <a:cubicBezTo>
                    <a:pt x="902" y="1012"/>
                    <a:pt x="473" y="4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907316" y="1269572"/>
              <a:ext cx="74121" cy="93965"/>
            </a:xfrm>
            <a:custGeom>
              <a:avLst/>
              <a:gdLst/>
              <a:ahLst/>
              <a:cxnLst/>
              <a:rect l="l" t="t" r="r" b="b"/>
              <a:pathLst>
                <a:path w="1397" h="1771" extrusionOk="0">
                  <a:moveTo>
                    <a:pt x="0" y="0"/>
                  </a:moveTo>
                  <a:lnTo>
                    <a:pt x="0" y="0"/>
                  </a:lnTo>
                  <a:cubicBezTo>
                    <a:pt x="176" y="341"/>
                    <a:pt x="396" y="638"/>
                    <a:pt x="627" y="935"/>
                  </a:cubicBezTo>
                  <a:cubicBezTo>
                    <a:pt x="858" y="1232"/>
                    <a:pt x="1111" y="1518"/>
                    <a:pt x="1397" y="1771"/>
                  </a:cubicBezTo>
                  <a:cubicBezTo>
                    <a:pt x="1221" y="1441"/>
                    <a:pt x="990" y="1133"/>
                    <a:pt x="759" y="836"/>
                  </a:cubicBezTo>
                  <a:cubicBezTo>
                    <a:pt x="528" y="539"/>
                    <a:pt x="286" y="2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4662823" y="1302202"/>
              <a:ext cx="113225" cy="143627"/>
            </a:xfrm>
            <a:custGeom>
              <a:avLst/>
              <a:gdLst/>
              <a:ahLst/>
              <a:cxnLst/>
              <a:rect l="l" t="t" r="r" b="b"/>
              <a:pathLst>
                <a:path w="2134" h="2707" extrusionOk="0">
                  <a:moveTo>
                    <a:pt x="0" y="1"/>
                  </a:moveTo>
                  <a:lnTo>
                    <a:pt x="0" y="1"/>
                  </a:lnTo>
                  <a:cubicBezTo>
                    <a:pt x="308" y="496"/>
                    <a:pt x="649" y="958"/>
                    <a:pt x="1001" y="1409"/>
                  </a:cubicBezTo>
                  <a:cubicBezTo>
                    <a:pt x="1353" y="1859"/>
                    <a:pt x="1727" y="2299"/>
                    <a:pt x="2134" y="2706"/>
                  </a:cubicBezTo>
                  <a:cubicBezTo>
                    <a:pt x="1826" y="2211"/>
                    <a:pt x="1485" y="1749"/>
                    <a:pt x="1133" y="1299"/>
                  </a:cubicBezTo>
                  <a:cubicBezTo>
                    <a:pt x="781" y="848"/>
                    <a:pt x="418" y="40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597456" y="1226382"/>
              <a:ext cx="23398" cy="29818"/>
            </a:xfrm>
            <a:custGeom>
              <a:avLst/>
              <a:gdLst/>
              <a:ahLst/>
              <a:cxnLst/>
              <a:rect l="l" t="t" r="r" b="b"/>
              <a:pathLst>
                <a:path w="441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23" y="143"/>
                    <a:pt x="78" y="242"/>
                    <a:pt x="155" y="330"/>
                  </a:cubicBezTo>
                  <a:cubicBezTo>
                    <a:pt x="221" y="429"/>
                    <a:pt x="309" y="506"/>
                    <a:pt x="441" y="561"/>
                  </a:cubicBezTo>
                  <a:cubicBezTo>
                    <a:pt x="419" y="418"/>
                    <a:pt x="353" y="319"/>
                    <a:pt x="287" y="231"/>
                  </a:cubicBezTo>
                  <a:cubicBezTo>
                    <a:pt x="210" y="132"/>
                    <a:pt x="122" y="5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 rot="-7423976" flipH="1">
            <a:off x="-514627" y="3132008"/>
            <a:ext cx="1052758" cy="1689070"/>
            <a:chOff x="16140950" y="1944475"/>
            <a:chExt cx="946600" cy="1518748"/>
          </a:xfrm>
        </p:grpSpPr>
        <p:sp>
          <p:nvSpPr>
            <p:cNvPr id="77" name="Google Shape;77;p3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8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339" name="Google Shape;339;p8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8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3" name="Google Shape;353;p8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4" name="Google Shape;354;p8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7" name="Google Shape;357;p8"/>
          <p:cNvSpPr txBox="1">
            <a:spLocks noGrp="1"/>
          </p:cNvSpPr>
          <p:nvPr>
            <p:ph type="title"/>
          </p:nvPr>
        </p:nvSpPr>
        <p:spPr>
          <a:xfrm>
            <a:off x="1995875" y="1203750"/>
            <a:ext cx="5544300" cy="25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8" name="Google Shape;358;p8"/>
          <p:cNvSpPr/>
          <p:nvPr/>
        </p:nvSpPr>
        <p:spPr>
          <a:xfrm>
            <a:off x="555000" y="1329838"/>
            <a:ext cx="716275" cy="584350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9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361" name="Google Shape;361;p9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2" name="Google Shape;362;p9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5" name="Google Shape;375;p9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6" name="Google Shape;376;p9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" name="Google Shape;379;p9"/>
          <p:cNvSpPr txBox="1">
            <a:spLocks noGrp="1"/>
          </p:cNvSpPr>
          <p:nvPr>
            <p:ph type="title"/>
          </p:nvPr>
        </p:nvSpPr>
        <p:spPr>
          <a:xfrm>
            <a:off x="1534225" y="1467300"/>
            <a:ext cx="33744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0" name="Google Shape;380;p9"/>
          <p:cNvSpPr txBox="1">
            <a:spLocks noGrp="1"/>
          </p:cNvSpPr>
          <p:nvPr>
            <p:ph type="subTitle" idx="1"/>
          </p:nvPr>
        </p:nvSpPr>
        <p:spPr>
          <a:xfrm>
            <a:off x="1534225" y="2246625"/>
            <a:ext cx="3374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81" name="Google Shape;381;p9"/>
          <p:cNvSpPr>
            <a:spLocks noGrp="1"/>
          </p:cNvSpPr>
          <p:nvPr>
            <p:ph type="pic" idx="2"/>
          </p:nvPr>
        </p:nvSpPr>
        <p:spPr>
          <a:xfrm flipH="1">
            <a:off x="5409045" y="1170887"/>
            <a:ext cx="2802000" cy="280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2" name="Google Shape;382;p9"/>
          <p:cNvGrpSpPr/>
          <p:nvPr/>
        </p:nvGrpSpPr>
        <p:grpSpPr>
          <a:xfrm>
            <a:off x="3300878" y="3972350"/>
            <a:ext cx="1865848" cy="1562737"/>
            <a:chOff x="12321860" y="1260800"/>
            <a:chExt cx="974740" cy="816435"/>
          </a:xfrm>
        </p:grpSpPr>
        <p:sp>
          <p:nvSpPr>
            <p:cNvPr id="383" name="Google Shape;383;p9"/>
            <p:cNvSpPr/>
            <p:nvPr/>
          </p:nvSpPr>
          <p:spPr>
            <a:xfrm>
              <a:off x="12414786" y="1302786"/>
              <a:ext cx="881814" cy="774449"/>
            </a:xfrm>
            <a:custGeom>
              <a:avLst/>
              <a:gdLst/>
              <a:ahLst/>
              <a:cxnLst/>
              <a:rect l="l" t="t" r="r" b="b"/>
              <a:pathLst>
                <a:path w="19301" h="16951" extrusionOk="0">
                  <a:moveTo>
                    <a:pt x="9658" y="5146"/>
                  </a:moveTo>
                  <a:cubicBezTo>
                    <a:pt x="10117" y="5146"/>
                    <a:pt x="10584" y="5241"/>
                    <a:pt x="11031" y="5443"/>
                  </a:cubicBezTo>
                  <a:cubicBezTo>
                    <a:pt x="12702" y="6201"/>
                    <a:pt x="13450" y="8170"/>
                    <a:pt x="12691" y="9852"/>
                  </a:cubicBezTo>
                  <a:cubicBezTo>
                    <a:pt x="12134" y="11080"/>
                    <a:pt x="10918" y="11810"/>
                    <a:pt x="9649" y="11810"/>
                  </a:cubicBezTo>
                  <a:cubicBezTo>
                    <a:pt x="9191" y="11810"/>
                    <a:pt x="8725" y="11714"/>
                    <a:pt x="8281" y="11513"/>
                  </a:cubicBezTo>
                  <a:cubicBezTo>
                    <a:pt x="6599" y="10754"/>
                    <a:pt x="5862" y="8786"/>
                    <a:pt x="6621" y="7103"/>
                  </a:cubicBezTo>
                  <a:cubicBezTo>
                    <a:pt x="7178" y="5875"/>
                    <a:pt x="8388" y="5146"/>
                    <a:pt x="9658" y="5146"/>
                  </a:cubicBezTo>
                  <a:close/>
                  <a:moveTo>
                    <a:pt x="9653" y="0"/>
                  </a:moveTo>
                  <a:cubicBezTo>
                    <a:pt x="6427" y="0"/>
                    <a:pt x="3346" y="1856"/>
                    <a:pt x="1925" y="4981"/>
                  </a:cubicBezTo>
                  <a:cubicBezTo>
                    <a:pt x="0" y="9248"/>
                    <a:pt x="1892" y="14273"/>
                    <a:pt x="6159" y="16198"/>
                  </a:cubicBezTo>
                  <a:cubicBezTo>
                    <a:pt x="7292" y="16709"/>
                    <a:pt x="8478" y="16951"/>
                    <a:pt x="9645" y="16951"/>
                  </a:cubicBezTo>
                  <a:cubicBezTo>
                    <a:pt x="12872" y="16951"/>
                    <a:pt x="15955" y="15101"/>
                    <a:pt x="17376" y="11975"/>
                  </a:cubicBezTo>
                  <a:cubicBezTo>
                    <a:pt x="19300" y="7708"/>
                    <a:pt x="17409" y="2682"/>
                    <a:pt x="13142" y="758"/>
                  </a:cubicBezTo>
                  <a:cubicBezTo>
                    <a:pt x="12008" y="243"/>
                    <a:pt x="10821" y="0"/>
                    <a:pt x="9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12321860" y="1260800"/>
              <a:ext cx="882271" cy="774723"/>
            </a:xfrm>
            <a:custGeom>
              <a:avLst/>
              <a:gdLst/>
              <a:ahLst/>
              <a:cxnLst/>
              <a:rect l="l" t="t" r="r" b="b"/>
              <a:pathLst>
                <a:path w="19311" h="16957" extrusionOk="0">
                  <a:moveTo>
                    <a:pt x="9659" y="5141"/>
                  </a:moveTo>
                  <a:cubicBezTo>
                    <a:pt x="10118" y="5141"/>
                    <a:pt x="10584" y="5237"/>
                    <a:pt x="11030" y="5438"/>
                  </a:cubicBezTo>
                  <a:cubicBezTo>
                    <a:pt x="12702" y="6197"/>
                    <a:pt x="13450" y="8176"/>
                    <a:pt x="12691" y="9848"/>
                  </a:cubicBezTo>
                  <a:cubicBezTo>
                    <a:pt x="12133" y="11084"/>
                    <a:pt x="10922" y="11816"/>
                    <a:pt x="9652" y="11816"/>
                  </a:cubicBezTo>
                  <a:cubicBezTo>
                    <a:pt x="9193" y="11816"/>
                    <a:pt x="8727" y="11721"/>
                    <a:pt x="8281" y="11519"/>
                  </a:cubicBezTo>
                  <a:cubicBezTo>
                    <a:pt x="6609" y="10760"/>
                    <a:pt x="5862" y="8781"/>
                    <a:pt x="6620" y="7109"/>
                  </a:cubicBezTo>
                  <a:cubicBezTo>
                    <a:pt x="7178" y="5873"/>
                    <a:pt x="8389" y="5141"/>
                    <a:pt x="9659" y="5141"/>
                  </a:cubicBezTo>
                  <a:close/>
                  <a:moveTo>
                    <a:pt x="9666" y="0"/>
                  </a:moveTo>
                  <a:cubicBezTo>
                    <a:pt x="6436" y="0"/>
                    <a:pt x="3349" y="1853"/>
                    <a:pt x="1936" y="4987"/>
                  </a:cubicBezTo>
                  <a:cubicBezTo>
                    <a:pt x="0" y="9254"/>
                    <a:pt x="1903" y="14269"/>
                    <a:pt x="6158" y="16204"/>
                  </a:cubicBezTo>
                  <a:cubicBezTo>
                    <a:pt x="7291" y="16715"/>
                    <a:pt x="8477" y="16957"/>
                    <a:pt x="9645" y="16957"/>
                  </a:cubicBezTo>
                  <a:cubicBezTo>
                    <a:pt x="12875" y="16957"/>
                    <a:pt x="15962" y="15104"/>
                    <a:pt x="17376" y="11970"/>
                  </a:cubicBezTo>
                  <a:cubicBezTo>
                    <a:pt x="19311" y="7703"/>
                    <a:pt x="17409" y="2689"/>
                    <a:pt x="13153" y="753"/>
                  </a:cubicBezTo>
                  <a:cubicBezTo>
                    <a:pt x="12020" y="242"/>
                    <a:pt x="10834" y="0"/>
                    <a:pt x="9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12546408" y="1457891"/>
              <a:ext cx="433163" cy="380348"/>
            </a:xfrm>
            <a:custGeom>
              <a:avLst/>
              <a:gdLst/>
              <a:ahLst/>
              <a:cxnLst/>
              <a:rect l="l" t="t" r="r" b="b"/>
              <a:pathLst>
                <a:path w="9481" h="8325" extrusionOk="0">
                  <a:moveTo>
                    <a:pt x="4744" y="1009"/>
                  </a:moveTo>
                  <a:cubicBezTo>
                    <a:pt x="5178" y="1009"/>
                    <a:pt x="5618" y="1099"/>
                    <a:pt x="6038" y="1289"/>
                  </a:cubicBezTo>
                  <a:cubicBezTo>
                    <a:pt x="7633" y="2004"/>
                    <a:pt x="8337" y="3873"/>
                    <a:pt x="7622" y="5468"/>
                  </a:cubicBezTo>
                  <a:cubicBezTo>
                    <a:pt x="7089" y="6631"/>
                    <a:pt x="5938" y="7320"/>
                    <a:pt x="4737" y="7320"/>
                  </a:cubicBezTo>
                  <a:cubicBezTo>
                    <a:pt x="4303" y="7320"/>
                    <a:pt x="3863" y="7230"/>
                    <a:pt x="3443" y="7040"/>
                  </a:cubicBezTo>
                  <a:cubicBezTo>
                    <a:pt x="1848" y="6326"/>
                    <a:pt x="1144" y="4445"/>
                    <a:pt x="1859" y="2861"/>
                  </a:cubicBezTo>
                  <a:cubicBezTo>
                    <a:pt x="2393" y="1698"/>
                    <a:pt x="3543" y="1009"/>
                    <a:pt x="4744" y="1009"/>
                  </a:cubicBezTo>
                  <a:close/>
                  <a:moveTo>
                    <a:pt x="4738" y="0"/>
                  </a:moveTo>
                  <a:cubicBezTo>
                    <a:pt x="3155" y="0"/>
                    <a:pt x="1640" y="911"/>
                    <a:pt x="947" y="2444"/>
                  </a:cubicBezTo>
                  <a:cubicBezTo>
                    <a:pt x="1" y="4544"/>
                    <a:pt x="936" y="7007"/>
                    <a:pt x="3025" y="7953"/>
                  </a:cubicBezTo>
                  <a:cubicBezTo>
                    <a:pt x="3581" y="8205"/>
                    <a:pt x="4165" y="8324"/>
                    <a:pt x="4740" y="8324"/>
                  </a:cubicBezTo>
                  <a:cubicBezTo>
                    <a:pt x="6324" y="8324"/>
                    <a:pt x="7841" y="7419"/>
                    <a:pt x="8535" y="5886"/>
                  </a:cubicBezTo>
                  <a:cubicBezTo>
                    <a:pt x="9480" y="3785"/>
                    <a:pt x="8546" y="1322"/>
                    <a:pt x="6456" y="376"/>
                  </a:cubicBezTo>
                  <a:cubicBezTo>
                    <a:pt x="5899" y="121"/>
                    <a:pt x="5314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2547413" y="1376569"/>
              <a:ext cx="175394" cy="137702"/>
            </a:xfrm>
            <a:custGeom>
              <a:avLst/>
              <a:gdLst/>
              <a:ahLst/>
              <a:cxnLst/>
              <a:rect l="l" t="t" r="r" b="b"/>
              <a:pathLst>
                <a:path w="3839" h="3014" extrusionOk="0">
                  <a:moveTo>
                    <a:pt x="3839" y="1"/>
                  </a:moveTo>
                  <a:lnTo>
                    <a:pt x="3839" y="1"/>
                  </a:lnTo>
                  <a:cubicBezTo>
                    <a:pt x="3421" y="67"/>
                    <a:pt x="3014" y="188"/>
                    <a:pt x="2629" y="364"/>
                  </a:cubicBezTo>
                  <a:cubicBezTo>
                    <a:pt x="2233" y="529"/>
                    <a:pt x="1870" y="759"/>
                    <a:pt x="1529" y="1012"/>
                  </a:cubicBezTo>
                  <a:cubicBezTo>
                    <a:pt x="1199" y="1287"/>
                    <a:pt x="892" y="1584"/>
                    <a:pt x="639" y="1925"/>
                  </a:cubicBezTo>
                  <a:cubicBezTo>
                    <a:pt x="375" y="2255"/>
                    <a:pt x="155" y="2629"/>
                    <a:pt x="1" y="3014"/>
                  </a:cubicBezTo>
                  <a:cubicBezTo>
                    <a:pt x="188" y="2640"/>
                    <a:pt x="430" y="2288"/>
                    <a:pt x="694" y="1969"/>
                  </a:cubicBezTo>
                  <a:cubicBezTo>
                    <a:pt x="957" y="1650"/>
                    <a:pt x="1265" y="1353"/>
                    <a:pt x="1595" y="1100"/>
                  </a:cubicBezTo>
                  <a:cubicBezTo>
                    <a:pt x="1925" y="836"/>
                    <a:pt x="2277" y="617"/>
                    <a:pt x="2662" y="430"/>
                  </a:cubicBezTo>
                  <a:cubicBezTo>
                    <a:pt x="3036" y="243"/>
                    <a:pt x="3432" y="100"/>
                    <a:pt x="3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2454990" y="1397174"/>
              <a:ext cx="115589" cy="267820"/>
            </a:xfrm>
            <a:custGeom>
              <a:avLst/>
              <a:gdLst/>
              <a:ahLst/>
              <a:cxnLst/>
              <a:rect l="l" t="t" r="r" b="b"/>
              <a:pathLst>
                <a:path w="2530" h="5862" extrusionOk="0">
                  <a:moveTo>
                    <a:pt x="2530" y="1"/>
                  </a:moveTo>
                  <a:cubicBezTo>
                    <a:pt x="2101" y="341"/>
                    <a:pt x="1716" y="748"/>
                    <a:pt x="1386" y="1188"/>
                  </a:cubicBezTo>
                  <a:cubicBezTo>
                    <a:pt x="1056" y="1639"/>
                    <a:pt x="792" y="2123"/>
                    <a:pt x="572" y="2629"/>
                  </a:cubicBezTo>
                  <a:cubicBezTo>
                    <a:pt x="363" y="3135"/>
                    <a:pt x="198" y="3674"/>
                    <a:pt x="110" y="4212"/>
                  </a:cubicBezTo>
                  <a:cubicBezTo>
                    <a:pt x="22" y="4762"/>
                    <a:pt x="0" y="5312"/>
                    <a:pt x="44" y="5862"/>
                  </a:cubicBezTo>
                  <a:cubicBezTo>
                    <a:pt x="44" y="5312"/>
                    <a:pt x="88" y="4762"/>
                    <a:pt x="187" y="4234"/>
                  </a:cubicBezTo>
                  <a:cubicBezTo>
                    <a:pt x="286" y="3696"/>
                    <a:pt x="451" y="3168"/>
                    <a:pt x="660" y="2673"/>
                  </a:cubicBezTo>
                  <a:cubicBezTo>
                    <a:pt x="869" y="2167"/>
                    <a:pt x="1144" y="1683"/>
                    <a:pt x="1452" y="1243"/>
                  </a:cubicBezTo>
                  <a:cubicBezTo>
                    <a:pt x="1760" y="792"/>
                    <a:pt x="2123" y="374"/>
                    <a:pt x="2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2497204" y="1658454"/>
              <a:ext cx="50256" cy="170871"/>
            </a:xfrm>
            <a:custGeom>
              <a:avLst/>
              <a:gdLst/>
              <a:ahLst/>
              <a:cxnLst/>
              <a:rect l="l" t="t" r="r" b="b"/>
              <a:pathLst>
                <a:path w="1100" h="3740" extrusionOk="0">
                  <a:moveTo>
                    <a:pt x="99" y="0"/>
                  </a:moveTo>
                  <a:cubicBezTo>
                    <a:pt x="22" y="330"/>
                    <a:pt x="0" y="660"/>
                    <a:pt x="22" y="1001"/>
                  </a:cubicBezTo>
                  <a:cubicBezTo>
                    <a:pt x="33" y="1331"/>
                    <a:pt x="88" y="1661"/>
                    <a:pt x="165" y="1991"/>
                  </a:cubicBezTo>
                  <a:cubicBezTo>
                    <a:pt x="264" y="2309"/>
                    <a:pt x="374" y="2628"/>
                    <a:pt x="539" y="2914"/>
                  </a:cubicBezTo>
                  <a:cubicBezTo>
                    <a:pt x="693" y="3211"/>
                    <a:pt x="880" y="3497"/>
                    <a:pt x="1100" y="3739"/>
                  </a:cubicBezTo>
                  <a:cubicBezTo>
                    <a:pt x="913" y="3464"/>
                    <a:pt x="748" y="3178"/>
                    <a:pt x="605" y="2881"/>
                  </a:cubicBezTo>
                  <a:cubicBezTo>
                    <a:pt x="462" y="2584"/>
                    <a:pt x="341" y="2276"/>
                    <a:pt x="264" y="1958"/>
                  </a:cubicBezTo>
                  <a:cubicBezTo>
                    <a:pt x="176" y="1639"/>
                    <a:pt x="121" y="1320"/>
                    <a:pt x="99" y="990"/>
                  </a:cubicBezTo>
                  <a:cubicBezTo>
                    <a:pt x="66" y="660"/>
                    <a:pt x="66" y="33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2480117" y="1812189"/>
              <a:ext cx="254754" cy="162191"/>
            </a:xfrm>
            <a:custGeom>
              <a:avLst/>
              <a:gdLst/>
              <a:ahLst/>
              <a:cxnLst/>
              <a:rect l="l" t="t" r="r" b="b"/>
              <a:pathLst>
                <a:path w="5576" h="3550" extrusionOk="0">
                  <a:moveTo>
                    <a:pt x="0" y="0"/>
                  </a:moveTo>
                  <a:lnTo>
                    <a:pt x="0" y="0"/>
                  </a:lnTo>
                  <a:cubicBezTo>
                    <a:pt x="297" y="495"/>
                    <a:pt x="627" y="979"/>
                    <a:pt x="1001" y="1430"/>
                  </a:cubicBezTo>
                  <a:cubicBezTo>
                    <a:pt x="1375" y="1870"/>
                    <a:pt x="1793" y="2277"/>
                    <a:pt x="2277" y="2617"/>
                  </a:cubicBezTo>
                  <a:cubicBezTo>
                    <a:pt x="2749" y="2947"/>
                    <a:pt x="3277" y="3222"/>
                    <a:pt x="3838" y="3376"/>
                  </a:cubicBezTo>
                  <a:cubicBezTo>
                    <a:pt x="4220" y="3489"/>
                    <a:pt x="4617" y="3550"/>
                    <a:pt x="5015" y="3550"/>
                  </a:cubicBezTo>
                  <a:cubicBezTo>
                    <a:pt x="5202" y="3550"/>
                    <a:pt x="5389" y="3536"/>
                    <a:pt x="5576" y="3508"/>
                  </a:cubicBezTo>
                  <a:lnTo>
                    <a:pt x="5576" y="3508"/>
                  </a:lnTo>
                  <a:cubicBezTo>
                    <a:pt x="5458" y="3519"/>
                    <a:pt x="5341" y="3525"/>
                    <a:pt x="5223" y="3525"/>
                  </a:cubicBezTo>
                  <a:cubicBezTo>
                    <a:pt x="4759" y="3525"/>
                    <a:pt x="4299" y="3442"/>
                    <a:pt x="3860" y="3310"/>
                  </a:cubicBezTo>
                  <a:cubicBezTo>
                    <a:pt x="3310" y="3134"/>
                    <a:pt x="2793" y="2870"/>
                    <a:pt x="2332" y="2540"/>
                  </a:cubicBezTo>
                  <a:cubicBezTo>
                    <a:pt x="1859" y="2211"/>
                    <a:pt x="1441" y="1804"/>
                    <a:pt x="1056" y="1375"/>
                  </a:cubicBezTo>
                  <a:cubicBezTo>
                    <a:pt x="671" y="946"/>
                    <a:pt x="330" y="4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2740849" y="1910140"/>
              <a:ext cx="177405" cy="29880"/>
            </a:xfrm>
            <a:custGeom>
              <a:avLst/>
              <a:gdLst/>
              <a:ahLst/>
              <a:cxnLst/>
              <a:rect l="l" t="t" r="r" b="b"/>
              <a:pathLst>
                <a:path w="3883" h="654" extrusionOk="0">
                  <a:moveTo>
                    <a:pt x="3883" y="1"/>
                  </a:moveTo>
                  <a:lnTo>
                    <a:pt x="3883" y="1"/>
                  </a:lnTo>
                  <a:cubicBezTo>
                    <a:pt x="3564" y="100"/>
                    <a:pt x="3256" y="188"/>
                    <a:pt x="2937" y="265"/>
                  </a:cubicBezTo>
                  <a:cubicBezTo>
                    <a:pt x="2607" y="341"/>
                    <a:pt x="2288" y="407"/>
                    <a:pt x="1969" y="462"/>
                  </a:cubicBezTo>
                  <a:cubicBezTo>
                    <a:pt x="1639" y="517"/>
                    <a:pt x="1320" y="550"/>
                    <a:pt x="990" y="572"/>
                  </a:cubicBezTo>
                  <a:cubicBezTo>
                    <a:pt x="660" y="594"/>
                    <a:pt x="331" y="605"/>
                    <a:pt x="1" y="605"/>
                  </a:cubicBezTo>
                  <a:cubicBezTo>
                    <a:pt x="253" y="639"/>
                    <a:pt x="505" y="653"/>
                    <a:pt x="757" y="653"/>
                  </a:cubicBezTo>
                  <a:cubicBezTo>
                    <a:pt x="835" y="653"/>
                    <a:pt x="913" y="652"/>
                    <a:pt x="990" y="649"/>
                  </a:cubicBezTo>
                  <a:cubicBezTo>
                    <a:pt x="1320" y="638"/>
                    <a:pt x="1650" y="605"/>
                    <a:pt x="1980" y="550"/>
                  </a:cubicBezTo>
                  <a:cubicBezTo>
                    <a:pt x="2310" y="495"/>
                    <a:pt x="2629" y="429"/>
                    <a:pt x="2948" y="341"/>
                  </a:cubicBezTo>
                  <a:cubicBezTo>
                    <a:pt x="3267" y="254"/>
                    <a:pt x="3586" y="144"/>
                    <a:pt x="3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2766480" y="1867926"/>
              <a:ext cx="147753" cy="38743"/>
            </a:xfrm>
            <a:custGeom>
              <a:avLst/>
              <a:gdLst/>
              <a:ahLst/>
              <a:cxnLst/>
              <a:rect l="l" t="t" r="r" b="b"/>
              <a:pathLst>
                <a:path w="3234" h="848" extrusionOk="0">
                  <a:moveTo>
                    <a:pt x="3234" y="1"/>
                  </a:moveTo>
                  <a:lnTo>
                    <a:pt x="3234" y="1"/>
                  </a:lnTo>
                  <a:cubicBezTo>
                    <a:pt x="2970" y="78"/>
                    <a:pt x="2706" y="166"/>
                    <a:pt x="2431" y="254"/>
                  </a:cubicBezTo>
                  <a:cubicBezTo>
                    <a:pt x="2167" y="331"/>
                    <a:pt x="1903" y="408"/>
                    <a:pt x="1628" y="474"/>
                  </a:cubicBezTo>
                  <a:cubicBezTo>
                    <a:pt x="1364" y="551"/>
                    <a:pt x="1089" y="606"/>
                    <a:pt x="825" y="672"/>
                  </a:cubicBezTo>
                  <a:cubicBezTo>
                    <a:pt x="550" y="738"/>
                    <a:pt x="275" y="793"/>
                    <a:pt x="1" y="848"/>
                  </a:cubicBezTo>
                  <a:cubicBezTo>
                    <a:pt x="286" y="826"/>
                    <a:pt x="561" y="793"/>
                    <a:pt x="836" y="749"/>
                  </a:cubicBezTo>
                  <a:cubicBezTo>
                    <a:pt x="1111" y="705"/>
                    <a:pt x="1386" y="639"/>
                    <a:pt x="1661" y="573"/>
                  </a:cubicBezTo>
                  <a:cubicBezTo>
                    <a:pt x="1925" y="496"/>
                    <a:pt x="2200" y="419"/>
                    <a:pt x="2464" y="320"/>
                  </a:cubicBezTo>
                  <a:cubicBezTo>
                    <a:pt x="2728" y="232"/>
                    <a:pt x="2981" y="122"/>
                    <a:pt x="3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2944336" y="1473561"/>
              <a:ext cx="63871" cy="313553"/>
            </a:xfrm>
            <a:custGeom>
              <a:avLst/>
              <a:gdLst/>
              <a:ahLst/>
              <a:cxnLst/>
              <a:rect l="l" t="t" r="r" b="b"/>
              <a:pathLst>
                <a:path w="1398" h="6863" extrusionOk="0">
                  <a:moveTo>
                    <a:pt x="935" y="0"/>
                  </a:moveTo>
                  <a:cubicBezTo>
                    <a:pt x="1111" y="572"/>
                    <a:pt x="1221" y="1166"/>
                    <a:pt x="1265" y="1760"/>
                  </a:cubicBezTo>
                  <a:cubicBezTo>
                    <a:pt x="1309" y="2353"/>
                    <a:pt x="1287" y="2947"/>
                    <a:pt x="1210" y="3530"/>
                  </a:cubicBezTo>
                  <a:cubicBezTo>
                    <a:pt x="1133" y="4124"/>
                    <a:pt x="979" y="4707"/>
                    <a:pt x="781" y="5257"/>
                  </a:cubicBezTo>
                  <a:cubicBezTo>
                    <a:pt x="583" y="5818"/>
                    <a:pt x="319" y="6356"/>
                    <a:pt x="0" y="6862"/>
                  </a:cubicBezTo>
                  <a:cubicBezTo>
                    <a:pt x="352" y="6378"/>
                    <a:pt x="638" y="5851"/>
                    <a:pt x="858" y="5290"/>
                  </a:cubicBezTo>
                  <a:cubicBezTo>
                    <a:pt x="1078" y="4729"/>
                    <a:pt x="1221" y="4146"/>
                    <a:pt x="1309" y="3552"/>
                  </a:cubicBezTo>
                  <a:cubicBezTo>
                    <a:pt x="1386" y="2947"/>
                    <a:pt x="1397" y="2342"/>
                    <a:pt x="1342" y="1749"/>
                  </a:cubicBezTo>
                  <a:cubicBezTo>
                    <a:pt x="1276" y="1155"/>
                    <a:pt x="1144" y="561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3008160" y="1571513"/>
              <a:ext cx="47743" cy="216102"/>
            </a:xfrm>
            <a:custGeom>
              <a:avLst/>
              <a:gdLst/>
              <a:ahLst/>
              <a:cxnLst/>
              <a:rect l="l" t="t" r="r" b="b"/>
              <a:pathLst>
                <a:path w="1045" h="4730" extrusionOk="0">
                  <a:moveTo>
                    <a:pt x="946" y="1"/>
                  </a:moveTo>
                  <a:lnTo>
                    <a:pt x="946" y="1"/>
                  </a:lnTo>
                  <a:cubicBezTo>
                    <a:pt x="979" y="407"/>
                    <a:pt x="979" y="825"/>
                    <a:pt x="957" y="1221"/>
                  </a:cubicBezTo>
                  <a:cubicBezTo>
                    <a:pt x="935" y="1628"/>
                    <a:pt x="880" y="2035"/>
                    <a:pt x="803" y="2431"/>
                  </a:cubicBezTo>
                  <a:cubicBezTo>
                    <a:pt x="726" y="2838"/>
                    <a:pt x="616" y="3223"/>
                    <a:pt x="484" y="3608"/>
                  </a:cubicBezTo>
                  <a:cubicBezTo>
                    <a:pt x="341" y="3992"/>
                    <a:pt x="187" y="4366"/>
                    <a:pt x="0" y="4729"/>
                  </a:cubicBezTo>
                  <a:cubicBezTo>
                    <a:pt x="220" y="4388"/>
                    <a:pt x="396" y="4014"/>
                    <a:pt x="550" y="3641"/>
                  </a:cubicBezTo>
                  <a:cubicBezTo>
                    <a:pt x="704" y="3256"/>
                    <a:pt x="814" y="2860"/>
                    <a:pt x="902" y="2453"/>
                  </a:cubicBezTo>
                  <a:cubicBezTo>
                    <a:pt x="979" y="2046"/>
                    <a:pt x="1023" y="1639"/>
                    <a:pt x="1034" y="1232"/>
                  </a:cubicBezTo>
                  <a:cubicBezTo>
                    <a:pt x="1045" y="814"/>
                    <a:pt x="1023" y="40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12776531" y="1331842"/>
              <a:ext cx="190974" cy="117645"/>
            </a:xfrm>
            <a:custGeom>
              <a:avLst/>
              <a:gdLst/>
              <a:ahLst/>
              <a:cxnLst/>
              <a:rect l="l" t="t" r="r" b="b"/>
              <a:pathLst>
                <a:path w="4180" h="2575" extrusionOk="0">
                  <a:moveTo>
                    <a:pt x="0" y="1"/>
                  </a:moveTo>
                  <a:lnTo>
                    <a:pt x="0" y="1"/>
                  </a:lnTo>
                  <a:cubicBezTo>
                    <a:pt x="418" y="78"/>
                    <a:pt x="814" y="199"/>
                    <a:pt x="1210" y="353"/>
                  </a:cubicBezTo>
                  <a:cubicBezTo>
                    <a:pt x="1595" y="507"/>
                    <a:pt x="1969" y="694"/>
                    <a:pt x="2321" y="914"/>
                  </a:cubicBezTo>
                  <a:cubicBezTo>
                    <a:pt x="2684" y="1123"/>
                    <a:pt x="3014" y="1387"/>
                    <a:pt x="3322" y="1661"/>
                  </a:cubicBezTo>
                  <a:cubicBezTo>
                    <a:pt x="3641" y="1936"/>
                    <a:pt x="3915" y="2244"/>
                    <a:pt x="4179" y="2574"/>
                  </a:cubicBezTo>
                  <a:cubicBezTo>
                    <a:pt x="3959" y="2222"/>
                    <a:pt x="3684" y="1892"/>
                    <a:pt x="3377" y="1606"/>
                  </a:cubicBezTo>
                  <a:cubicBezTo>
                    <a:pt x="3069" y="1310"/>
                    <a:pt x="2739" y="1057"/>
                    <a:pt x="2376" y="826"/>
                  </a:cubicBezTo>
                  <a:cubicBezTo>
                    <a:pt x="2013" y="606"/>
                    <a:pt x="1628" y="419"/>
                    <a:pt x="1232" y="276"/>
                  </a:cubicBezTo>
                  <a:cubicBezTo>
                    <a:pt x="836" y="144"/>
                    <a:pt x="418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2622796" y="1300090"/>
              <a:ext cx="248220" cy="47881"/>
            </a:xfrm>
            <a:custGeom>
              <a:avLst/>
              <a:gdLst/>
              <a:ahLst/>
              <a:cxnLst/>
              <a:rect l="l" t="t" r="r" b="b"/>
              <a:pathLst>
                <a:path w="5433" h="1048" extrusionOk="0">
                  <a:moveTo>
                    <a:pt x="3442" y="1"/>
                  </a:moveTo>
                  <a:cubicBezTo>
                    <a:pt x="3171" y="1"/>
                    <a:pt x="2902" y="21"/>
                    <a:pt x="2640" y="58"/>
                  </a:cubicBezTo>
                  <a:cubicBezTo>
                    <a:pt x="2167" y="113"/>
                    <a:pt x="1694" y="223"/>
                    <a:pt x="1254" y="399"/>
                  </a:cubicBezTo>
                  <a:cubicBezTo>
                    <a:pt x="814" y="564"/>
                    <a:pt x="385" y="773"/>
                    <a:pt x="0" y="1048"/>
                  </a:cubicBezTo>
                  <a:cubicBezTo>
                    <a:pt x="407" y="817"/>
                    <a:pt x="836" y="619"/>
                    <a:pt x="1276" y="465"/>
                  </a:cubicBezTo>
                  <a:cubicBezTo>
                    <a:pt x="1727" y="311"/>
                    <a:pt x="2189" y="201"/>
                    <a:pt x="2651" y="146"/>
                  </a:cubicBezTo>
                  <a:cubicBezTo>
                    <a:pt x="2939" y="112"/>
                    <a:pt x="3232" y="95"/>
                    <a:pt x="3524" y="95"/>
                  </a:cubicBezTo>
                  <a:cubicBezTo>
                    <a:pt x="3699" y="95"/>
                    <a:pt x="3874" y="101"/>
                    <a:pt x="4047" y="113"/>
                  </a:cubicBezTo>
                  <a:cubicBezTo>
                    <a:pt x="4520" y="146"/>
                    <a:pt x="4982" y="234"/>
                    <a:pt x="5433" y="355"/>
                  </a:cubicBezTo>
                  <a:cubicBezTo>
                    <a:pt x="4993" y="190"/>
                    <a:pt x="4531" y="91"/>
                    <a:pt x="4058" y="36"/>
                  </a:cubicBezTo>
                  <a:cubicBezTo>
                    <a:pt x="3854" y="12"/>
                    <a:pt x="3647" y="1"/>
                    <a:pt x="3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12963936" y="1379585"/>
              <a:ext cx="78400" cy="131169"/>
            </a:xfrm>
            <a:custGeom>
              <a:avLst/>
              <a:gdLst/>
              <a:ahLst/>
              <a:cxnLst/>
              <a:rect l="l" t="t" r="r" b="b"/>
              <a:pathLst>
                <a:path w="1716" h="2871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199"/>
                    <a:pt x="396" y="397"/>
                    <a:pt x="572" y="616"/>
                  </a:cubicBezTo>
                  <a:cubicBezTo>
                    <a:pt x="748" y="836"/>
                    <a:pt x="913" y="1067"/>
                    <a:pt x="1056" y="1309"/>
                  </a:cubicBezTo>
                  <a:cubicBezTo>
                    <a:pt x="1210" y="1551"/>
                    <a:pt x="1331" y="1804"/>
                    <a:pt x="1441" y="2068"/>
                  </a:cubicBezTo>
                  <a:cubicBezTo>
                    <a:pt x="1551" y="2321"/>
                    <a:pt x="1639" y="2596"/>
                    <a:pt x="1716" y="2871"/>
                  </a:cubicBezTo>
                  <a:cubicBezTo>
                    <a:pt x="1683" y="2585"/>
                    <a:pt x="1606" y="2310"/>
                    <a:pt x="1518" y="2035"/>
                  </a:cubicBezTo>
                  <a:cubicBezTo>
                    <a:pt x="1419" y="1771"/>
                    <a:pt x="1298" y="1507"/>
                    <a:pt x="1144" y="1265"/>
                  </a:cubicBezTo>
                  <a:cubicBezTo>
                    <a:pt x="1001" y="1012"/>
                    <a:pt x="825" y="781"/>
                    <a:pt x="638" y="572"/>
                  </a:cubicBezTo>
                  <a:cubicBezTo>
                    <a:pt x="440" y="353"/>
                    <a:pt x="231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13079477" y="1490648"/>
              <a:ext cx="23666" cy="219072"/>
            </a:xfrm>
            <a:custGeom>
              <a:avLst/>
              <a:gdLst/>
              <a:ahLst/>
              <a:cxnLst/>
              <a:rect l="l" t="t" r="r" b="b"/>
              <a:pathLst>
                <a:path w="518" h="4795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96"/>
                    <a:pt x="210" y="792"/>
                    <a:pt x="276" y="1188"/>
                  </a:cubicBezTo>
                  <a:cubicBezTo>
                    <a:pt x="342" y="1584"/>
                    <a:pt x="386" y="1979"/>
                    <a:pt x="397" y="2386"/>
                  </a:cubicBezTo>
                  <a:cubicBezTo>
                    <a:pt x="419" y="2793"/>
                    <a:pt x="408" y="3200"/>
                    <a:pt x="375" y="3596"/>
                  </a:cubicBezTo>
                  <a:cubicBezTo>
                    <a:pt x="331" y="4003"/>
                    <a:pt x="265" y="4399"/>
                    <a:pt x="188" y="4795"/>
                  </a:cubicBezTo>
                  <a:cubicBezTo>
                    <a:pt x="309" y="4410"/>
                    <a:pt x="397" y="4014"/>
                    <a:pt x="452" y="3607"/>
                  </a:cubicBezTo>
                  <a:cubicBezTo>
                    <a:pt x="496" y="3200"/>
                    <a:pt x="518" y="2793"/>
                    <a:pt x="507" y="2386"/>
                  </a:cubicBezTo>
                  <a:cubicBezTo>
                    <a:pt x="485" y="1979"/>
                    <a:pt x="441" y="1573"/>
                    <a:pt x="353" y="1166"/>
                  </a:cubicBezTo>
                  <a:cubicBezTo>
                    <a:pt x="276" y="770"/>
                    <a:pt x="155" y="3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12997104" y="1760928"/>
              <a:ext cx="111066" cy="144235"/>
            </a:xfrm>
            <a:custGeom>
              <a:avLst/>
              <a:gdLst/>
              <a:ahLst/>
              <a:cxnLst/>
              <a:rect l="l" t="t" r="r" b="b"/>
              <a:pathLst>
                <a:path w="2431" h="3157" extrusionOk="0">
                  <a:moveTo>
                    <a:pt x="2431" y="0"/>
                  </a:moveTo>
                  <a:lnTo>
                    <a:pt x="2431" y="0"/>
                  </a:lnTo>
                  <a:cubicBezTo>
                    <a:pt x="2277" y="308"/>
                    <a:pt x="2112" y="594"/>
                    <a:pt x="1936" y="880"/>
                  </a:cubicBezTo>
                  <a:cubicBezTo>
                    <a:pt x="1760" y="1166"/>
                    <a:pt x="1573" y="1441"/>
                    <a:pt x="1375" y="1705"/>
                  </a:cubicBezTo>
                  <a:cubicBezTo>
                    <a:pt x="1177" y="1969"/>
                    <a:pt x="957" y="2222"/>
                    <a:pt x="726" y="2464"/>
                  </a:cubicBezTo>
                  <a:cubicBezTo>
                    <a:pt x="495" y="2706"/>
                    <a:pt x="253" y="2937"/>
                    <a:pt x="0" y="3157"/>
                  </a:cubicBezTo>
                  <a:cubicBezTo>
                    <a:pt x="275" y="2970"/>
                    <a:pt x="539" y="2750"/>
                    <a:pt x="781" y="2519"/>
                  </a:cubicBezTo>
                  <a:cubicBezTo>
                    <a:pt x="1023" y="2288"/>
                    <a:pt x="1243" y="2035"/>
                    <a:pt x="1452" y="1760"/>
                  </a:cubicBezTo>
                  <a:cubicBezTo>
                    <a:pt x="1650" y="1496"/>
                    <a:pt x="1848" y="1210"/>
                    <a:pt x="2002" y="924"/>
                  </a:cubicBezTo>
                  <a:cubicBezTo>
                    <a:pt x="2167" y="627"/>
                    <a:pt x="2310" y="319"/>
                    <a:pt x="2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12982028" y="1840286"/>
              <a:ext cx="33215" cy="34220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726" y="1"/>
                  </a:moveTo>
                  <a:lnTo>
                    <a:pt x="726" y="1"/>
                  </a:lnTo>
                  <a:cubicBezTo>
                    <a:pt x="583" y="100"/>
                    <a:pt x="451" y="221"/>
                    <a:pt x="330" y="342"/>
                  </a:cubicBezTo>
                  <a:cubicBezTo>
                    <a:pt x="209" y="474"/>
                    <a:pt x="99" y="595"/>
                    <a:pt x="0" y="749"/>
                  </a:cubicBezTo>
                  <a:cubicBezTo>
                    <a:pt x="154" y="650"/>
                    <a:pt x="286" y="540"/>
                    <a:pt x="407" y="408"/>
                  </a:cubicBezTo>
                  <a:cubicBezTo>
                    <a:pt x="517" y="287"/>
                    <a:pt x="638" y="155"/>
                    <a:pt x="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12811206" y="1949841"/>
              <a:ext cx="128153" cy="45779"/>
            </a:xfrm>
            <a:custGeom>
              <a:avLst/>
              <a:gdLst/>
              <a:ahLst/>
              <a:cxnLst/>
              <a:rect l="l" t="t" r="r" b="b"/>
              <a:pathLst>
                <a:path w="2805" h="1002" extrusionOk="0">
                  <a:moveTo>
                    <a:pt x="2805" y="0"/>
                  </a:moveTo>
                  <a:lnTo>
                    <a:pt x="2805" y="0"/>
                  </a:lnTo>
                  <a:cubicBezTo>
                    <a:pt x="2585" y="110"/>
                    <a:pt x="2354" y="231"/>
                    <a:pt x="2134" y="330"/>
                  </a:cubicBezTo>
                  <a:cubicBezTo>
                    <a:pt x="1903" y="429"/>
                    <a:pt x="1672" y="528"/>
                    <a:pt x="1441" y="605"/>
                  </a:cubicBezTo>
                  <a:cubicBezTo>
                    <a:pt x="1210" y="693"/>
                    <a:pt x="968" y="759"/>
                    <a:pt x="737" y="825"/>
                  </a:cubicBezTo>
                  <a:cubicBezTo>
                    <a:pt x="495" y="891"/>
                    <a:pt x="253" y="946"/>
                    <a:pt x="0" y="1001"/>
                  </a:cubicBezTo>
                  <a:cubicBezTo>
                    <a:pt x="253" y="990"/>
                    <a:pt x="506" y="957"/>
                    <a:pt x="748" y="902"/>
                  </a:cubicBezTo>
                  <a:cubicBezTo>
                    <a:pt x="1001" y="858"/>
                    <a:pt x="1243" y="781"/>
                    <a:pt x="1474" y="704"/>
                  </a:cubicBezTo>
                  <a:cubicBezTo>
                    <a:pt x="1716" y="616"/>
                    <a:pt x="1947" y="517"/>
                    <a:pt x="2167" y="396"/>
                  </a:cubicBezTo>
                  <a:cubicBezTo>
                    <a:pt x="2387" y="286"/>
                    <a:pt x="2607" y="154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12578069" y="1874962"/>
              <a:ext cx="80958" cy="46281"/>
            </a:xfrm>
            <a:custGeom>
              <a:avLst/>
              <a:gdLst/>
              <a:ahLst/>
              <a:cxnLst/>
              <a:rect l="l" t="t" r="r" b="b"/>
              <a:pathLst>
                <a:path w="1772" h="1013" extrusionOk="0">
                  <a:moveTo>
                    <a:pt x="1" y="1"/>
                  </a:moveTo>
                  <a:lnTo>
                    <a:pt x="1" y="1"/>
                  </a:lnTo>
                  <a:cubicBezTo>
                    <a:pt x="221" y="254"/>
                    <a:pt x="506" y="474"/>
                    <a:pt x="803" y="650"/>
                  </a:cubicBezTo>
                  <a:cubicBezTo>
                    <a:pt x="1100" y="815"/>
                    <a:pt x="1430" y="947"/>
                    <a:pt x="1771" y="1013"/>
                  </a:cubicBezTo>
                  <a:cubicBezTo>
                    <a:pt x="1452" y="870"/>
                    <a:pt x="1144" y="727"/>
                    <a:pt x="847" y="562"/>
                  </a:cubicBezTo>
                  <a:cubicBezTo>
                    <a:pt x="561" y="397"/>
                    <a:pt x="276" y="19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12540378" y="1565985"/>
              <a:ext cx="25174" cy="181425"/>
            </a:xfrm>
            <a:custGeom>
              <a:avLst/>
              <a:gdLst/>
              <a:ahLst/>
              <a:cxnLst/>
              <a:rect l="l" t="t" r="r" b="b"/>
              <a:pathLst>
                <a:path w="551" h="3971" extrusionOk="0">
                  <a:moveTo>
                    <a:pt x="276" y="1"/>
                  </a:moveTo>
                  <a:cubicBezTo>
                    <a:pt x="166" y="319"/>
                    <a:pt x="89" y="660"/>
                    <a:pt x="45" y="1001"/>
                  </a:cubicBezTo>
                  <a:cubicBezTo>
                    <a:pt x="1" y="1331"/>
                    <a:pt x="1" y="1672"/>
                    <a:pt x="23" y="2013"/>
                  </a:cubicBezTo>
                  <a:cubicBezTo>
                    <a:pt x="45" y="2354"/>
                    <a:pt x="100" y="2695"/>
                    <a:pt x="188" y="3025"/>
                  </a:cubicBezTo>
                  <a:cubicBezTo>
                    <a:pt x="276" y="3355"/>
                    <a:pt x="397" y="3674"/>
                    <a:pt x="551" y="3971"/>
                  </a:cubicBezTo>
                  <a:cubicBezTo>
                    <a:pt x="430" y="3652"/>
                    <a:pt x="331" y="3333"/>
                    <a:pt x="265" y="3003"/>
                  </a:cubicBezTo>
                  <a:cubicBezTo>
                    <a:pt x="188" y="2673"/>
                    <a:pt x="144" y="2343"/>
                    <a:pt x="122" y="2013"/>
                  </a:cubicBezTo>
                  <a:cubicBezTo>
                    <a:pt x="89" y="1672"/>
                    <a:pt x="100" y="1342"/>
                    <a:pt x="122" y="1001"/>
                  </a:cubicBezTo>
                  <a:cubicBezTo>
                    <a:pt x="144" y="671"/>
                    <a:pt x="199" y="330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2607217" y="1826260"/>
              <a:ext cx="52815" cy="34174"/>
            </a:xfrm>
            <a:custGeom>
              <a:avLst/>
              <a:gdLst/>
              <a:ahLst/>
              <a:cxnLst/>
              <a:rect l="l" t="t" r="r" b="b"/>
              <a:pathLst>
                <a:path w="1156" h="748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87"/>
                    <a:pt x="319" y="341"/>
                    <a:pt x="517" y="473"/>
                  </a:cubicBezTo>
                  <a:cubicBezTo>
                    <a:pt x="715" y="594"/>
                    <a:pt x="924" y="693"/>
                    <a:pt x="1155" y="748"/>
                  </a:cubicBezTo>
                  <a:cubicBezTo>
                    <a:pt x="957" y="627"/>
                    <a:pt x="759" y="506"/>
                    <a:pt x="572" y="385"/>
                  </a:cubicBezTo>
                  <a:cubicBezTo>
                    <a:pt x="374" y="264"/>
                    <a:pt x="187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2472077" y="1721730"/>
              <a:ext cx="5574" cy="48794"/>
            </a:xfrm>
            <a:custGeom>
              <a:avLst/>
              <a:gdLst/>
              <a:ahLst/>
              <a:cxnLst/>
              <a:rect l="l" t="t" r="r" b="b"/>
              <a:pathLst>
                <a:path w="122" h="1068" extrusionOk="0">
                  <a:moveTo>
                    <a:pt x="33" y="1"/>
                  </a:moveTo>
                  <a:cubicBezTo>
                    <a:pt x="0" y="177"/>
                    <a:pt x="0" y="353"/>
                    <a:pt x="11" y="529"/>
                  </a:cubicBezTo>
                  <a:cubicBezTo>
                    <a:pt x="22" y="715"/>
                    <a:pt x="33" y="891"/>
                    <a:pt x="88" y="1067"/>
                  </a:cubicBezTo>
                  <a:cubicBezTo>
                    <a:pt x="121" y="880"/>
                    <a:pt x="121" y="704"/>
                    <a:pt x="110" y="529"/>
                  </a:cubicBezTo>
                  <a:cubicBezTo>
                    <a:pt x="99" y="353"/>
                    <a:pt x="77" y="177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2398704" y="1421296"/>
              <a:ext cx="97543" cy="298476"/>
            </a:xfrm>
            <a:custGeom>
              <a:avLst/>
              <a:gdLst/>
              <a:ahLst/>
              <a:cxnLst/>
              <a:rect l="l" t="t" r="r" b="b"/>
              <a:pathLst>
                <a:path w="2135" h="6533" extrusionOk="0">
                  <a:moveTo>
                    <a:pt x="2134" y="0"/>
                  </a:moveTo>
                  <a:lnTo>
                    <a:pt x="2134" y="0"/>
                  </a:lnTo>
                  <a:cubicBezTo>
                    <a:pt x="1694" y="407"/>
                    <a:pt x="1331" y="880"/>
                    <a:pt x="1023" y="1386"/>
                  </a:cubicBezTo>
                  <a:cubicBezTo>
                    <a:pt x="715" y="1892"/>
                    <a:pt x="484" y="2453"/>
                    <a:pt x="309" y="3014"/>
                  </a:cubicBezTo>
                  <a:cubicBezTo>
                    <a:pt x="144" y="3585"/>
                    <a:pt x="45" y="4179"/>
                    <a:pt x="23" y="4773"/>
                  </a:cubicBezTo>
                  <a:cubicBezTo>
                    <a:pt x="1" y="5367"/>
                    <a:pt x="56" y="5961"/>
                    <a:pt x="210" y="6533"/>
                  </a:cubicBezTo>
                  <a:cubicBezTo>
                    <a:pt x="100" y="5950"/>
                    <a:pt x="67" y="5367"/>
                    <a:pt x="100" y="4773"/>
                  </a:cubicBezTo>
                  <a:cubicBezTo>
                    <a:pt x="133" y="4190"/>
                    <a:pt x="232" y="3607"/>
                    <a:pt x="407" y="3047"/>
                  </a:cubicBezTo>
                  <a:cubicBezTo>
                    <a:pt x="561" y="2475"/>
                    <a:pt x="803" y="1936"/>
                    <a:pt x="1089" y="1419"/>
                  </a:cubicBezTo>
                  <a:cubicBezTo>
                    <a:pt x="1375" y="913"/>
                    <a:pt x="1727" y="440"/>
                    <a:pt x="2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12433380" y="1798620"/>
              <a:ext cx="50302" cy="71866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0" y="0"/>
                  </a:moveTo>
                  <a:cubicBezTo>
                    <a:pt x="88" y="308"/>
                    <a:pt x="231" y="605"/>
                    <a:pt x="418" y="880"/>
                  </a:cubicBezTo>
                  <a:cubicBezTo>
                    <a:pt x="605" y="1144"/>
                    <a:pt x="836" y="1386"/>
                    <a:pt x="1100" y="1573"/>
                  </a:cubicBezTo>
                  <a:cubicBezTo>
                    <a:pt x="891" y="1320"/>
                    <a:pt x="682" y="1078"/>
                    <a:pt x="506" y="814"/>
                  </a:cubicBezTo>
                  <a:cubicBezTo>
                    <a:pt x="319" y="561"/>
                    <a:pt x="154" y="2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12645411" y="1421616"/>
              <a:ext cx="149261" cy="44454"/>
            </a:xfrm>
            <a:custGeom>
              <a:avLst/>
              <a:gdLst/>
              <a:ahLst/>
              <a:cxnLst/>
              <a:rect l="l" t="t" r="r" b="b"/>
              <a:pathLst>
                <a:path w="3267" h="973" extrusionOk="0">
                  <a:moveTo>
                    <a:pt x="2625" y="0"/>
                  </a:moveTo>
                  <a:cubicBezTo>
                    <a:pt x="2546" y="0"/>
                    <a:pt x="2466" y="1"/>
                    <a:pt x="2387" y="4"/>
                  </a:cubicBezTo>
                  <a:cubicBezTo>
                    <a:pt x="2101" y="4"/>
                    <a:pt x="1804" y="37"/>
                    <a:pt x="1507" y="103"/>
                  </a:cubicBezTo>
                  <a:cubicBezTo>
                    <a:pt x="1221" y="169"/>
                    <a:pt x="935" y="268"/>
                    <a:pt x="682" y="411"/>
                  </a:cubicBezTo>
                  <a:cubicBezTo>
                    <a:pt x="418" y="554"/>
                    <a:pt x="187" y="741"/>
                    <a:pt x="0" y="972"/>
                  </a:cubicBezTo>
                  <a:cubicBezTo>
                    <a:pt x="209" y="763"/>
                    <a:pt x="451" y="598"/>
                    <a:pt x="715" y="477"/>
                  </a:cubicBezTo>
                  <a:cubicBezTo>
                    <a:pt x="979" y="356"/>
                    <a:pt x="1254" y="257"/>
                    <a:pt x="1529" y="202"/>
                  </a:cubicBezTo>
                  <a:cubicBezTo>
                    <a:pt x="1815" y="136"/>
                    <a:pt x="2101" y="103"/>
                    <a:pt x="2398" y="81"/>
                  </a:cubicBezTo>
                  <a:cubicBezTo>
                    <a:pt x="2683" y="48"/>
                    <a:pt x="2980" y="48"/>
                    <a:pt x="3266" y="26"/>
                  </a:cubicBezTo>
                  <a:cubicBezTo>
                    <a:pt x="3057" y="10"/>
                    <a:pt x="2842" y="0"/>
                    <a:pt x="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12822765" y="1403707"/>
              <a:ext cx="89959" cy="49297"/>
            </a:xfrm>
            <a:custGeom>
              <a:avLst/>
              <a:gdLst/>
              <a:ahLst/>
              <a:cxnLst/>
              <a:rect l="l" t="t" r="r" b="b"/>
              <a:pathLst>
                <a:path w="1969" h="1079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77"/>
                    <a:pt x="341" y="154"/>
                    <a:pt x="517" y="231"/>
                  </a:cubicBezTo>
                  <a:cubicBezTo>
                    <a:pt x="682" y="319"/>
                    <a:pt x="847" y="396"/>
                    <a:pt x="1012" y="484"/>
                  </a:cubicBezTo>
                  <a:cubicBezTo>
                    <a:pt x="1177" y="572"/>
                    <a:pt x="1342" y="671"/>
                    <a:pt x="1496" y="770"/>
                  </a:cubicBezTo>
                  <a:cubicBezTo>
                    <a:pt x="1661" y="869"/>
                    <a:pt x="1815" y="979"/>
                    <a:pt x="1969" y="1078"/>
                  </a:cubicBezTo>
                  <a:cubicBezTo>
                    <a:pt x="1837" y="946"/>
                    <a:pt x="1694" y="825"/>
                    <a:pt x="1540" y="704"/>
                  </a:cubicBezTo>
                  <a:cubicBezTo>
                    <a:pt x="1397" y="594"/>
                    <a:pt x="1232" y="495"/>
                    <a:pt x="1067" y="396"/>
                  </a:cubicBezTo>
                  <a:cubicBezTo>
                    <a:pt x="902" y="308"/>
                    <a:pt x="726" y="231"/>
                    <a:pt x="550" y="165"/>
                  </a:cubicBezTo>
                  <a:cubicBezTo>
                    <a:pt x="363" y="99"/>
                    <a:pt x="187" y="4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12946849" y="1514222"/>
              <a:ext cx="22661" cy="54322"/>
            </a:xfrm>
            <a:custGeom>
              <a:avLst/>
              <a:gdLst/>
              <a:ahLst/>
              <a:cxnLst/>
              <a:rect l="l" t="t" r="r" b="b"/>
              <a:pathLst>
                <a:path w="496" h="118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99"/>
                    <a:pt x="165" y="397"/>
                    <a:pt x="253" y="595"/>
                  </a:cubicBezTo>
                  <a:cubicBezTo>
                    <a:pt x="330" y="793"/>
                    <a:pt x="407" y="991"/>
                    <a:pt x="495" y="1189"/>
                  </a:cubicBezTo>
                  <a:cubicBezTo>
                    <a:pt x="484" y="969"/>
                    <a:pt x="429" y="760"/>
                    <a:pt x="341" y="551"/>
                  </a:cubicBezTo>
                  <a:cubicBezTo>
                    <a:pt x="253" y="353"/>
                    <a:pt x="143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12539373" y="1309776"/>
              <a:ext cx="83471" cy="51764"/>
            </a:xfrm>
            <a:custGeom>
              <a:avLst/>
              <a:gdLst/>
              <a:ahLst/>
              <a:cxnLst/>
              <a:rect l="l" t="t" r="r" b="b"/>
              <a:pathLst>
                <a:path w="1827" h="1133" extrusionOk="0">
                  <a:moveTo>
                    <a:pt x="1826" y="0"/>
                  </a:moveTo>
                  <a:cubicBezTo>
                    <a:pt x="1661" y="66"/>
                    <a:pt x="1496" y="132"/>
                    <a:pt x="1331" y="209"/>
                  </a:cubicBezTo>
                  <a:cubicBezTo>
                    <a:pt x="1166" y="286"/>
                    <a:pt x="1013" y="374"/>
                    <a:pt x="859" y="473"/>
                  </a:cubicBezTo>
                  <a:cubicBezTo>
                    <a:pt x="705" y="572"/>
                    <a:pt x="551" y="671"/>
                    <a:pt x="408" y="781"/>
                  </a:cubicBezTo>
                  <a:cubicBezTo>
                    <a:pt x="265" y="891"/>
                    <a:pt x="133" y="1012"/>
                    <a:pt x="1" y="1133"/>
                  </a:cubicBezTo>
                  <a:lnTo>
                    <a:pt x="463" y="847"/>
                  </a:lnTo>
                  <a:cubicBezTo>
                    <a:pt x="606" y="748"/>
                    <a:pt x="760" y="649"/>
                    <a:pt x="914" y="561"/>
                  </a:cubicBezTo>
                  <a:cubicBezTo>
                    <a:pt x="1057" y="462"/>
                    <a:pt x="1210" y="374"/>
                    <a:pt x="1364" y="275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12928255" y="1318273"/>
              <a:ext cx="79953" cy="72415"/>
            </a:xfrm>
            <a:custGeom>
              <a:avLst/>
              <a:gdLst/>
              <a:ahLst/>
              <a:cxnLst/>
              <a:rect l="l" t="t" r="r" b="b"/>
              <a:pathLst>
                <a:path w="1750" h="1585" extrusionOk="0">
                  <a:moveTo>
                    <a:pt x="1" y="1"/>
                  </a:moveTo>
                  <a:lnTo>
                    <a:pt x="1" y="1"/>
                  </a:lnTo>
                  <a:cubicBezTo>
                    <a:pt x="166" y="111"/>
                    <a:pt x="331" y="221"/>
                    <a:pt x="495" y="331"/>
                  </a:cubicBezTo>
                  <a:cubicBezTo>
                    <a:pt x="649" y="452"/>
                    <a:pt x="803" y="573"/>
                    <a:pt x="946" y="705"/>
                  </a:cubicBezTo>
                  <a:cubicBezTo>
                    <a:pt x="1100" y="837"/>
                    <a:pt x="1232" y="980"/>
                    <a:pt x="1364" y="1123"/>
                  </a:cubicBezTo>
                  <a:cubicBezTo>
                    <a:pt x="1496" y="1277"/>
                    <a:pt x="1617" y="1431"/>
                    <a:pt x="1749" y="1585"/>
                  </a:cubicBezTo>
                  <a:cubicBezTo>
                    <a:pt x="1661" y="1409"/>
                    <a:pt x="1551" y="1233"/>
                    <a:pt x="1430" y="1079"/>
                  </a:cubicBezTo>
                  <a:cubicBezTo>
                    <a:pt x="1298" y="914"/>
                    <a:pt x="1166" y="771"/>
                    <a:pt x="1012" y="639"/>
                  </a:cubicBezTo>
                  <a:cubicBezTo>
                    <a:pt x="869" y="496"/>
                    <a:pt x="704" y="375"/>
                    <a:pt x="539" y="276"/>
                  </a:cubicBezTo>
                  <a:cubicBezTo>
                    <a:pt x="363" y="166"/>
                    <a:pt x="188" y="6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12938306" y="1814701"/>
              <a:ext cx="31205" cy="27138"/>
            </a:xfrm>
            <a:custGeom>
              <a:avLst/>
              <a:gdLst/>
              <a:ahLst/>
              <a:cxnLst/>
              <a:rect l="l" t="t" r="r" b="b"/>
              <a:pathLst>
                <a:path w="683" h="594" extrusionOk="0">
                  <a:moveTo>
                    <a:pt x="682" y="0"/>
                  </a:moveTo>
                  <a:lnTo>
                    <a:pt x="682" y="0"/>
                  </a:lnTo>
                  <a:cubicBezTo>
                    <a:pt x="550" y="77"/>
                    <a:pt x="429" y="176"/>
                    <a:pt x="319" y="275"/>
                  </a:cubicBezTo>
                  <a:cubicBezTo>
                    <a:pt x="209" y="374"/>
                    <a:pt x="100" y="473"/>
                    <a:pt x="1" y="594"/>
                  </a:cubicBezTo>
                  <a:cubicBezTo>
                    <a:pt x="143" y="539"/>
                    <a:pt x="264" y="451"/>
                    <a:pt x="385" y="352"/>
                  </a:cubicBezTo>
                  <a:cubicBezTo>
                    <a:pt x="495" y="253"/>
                    <a:pt x="605" y="132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12789094" y="1853352"/>
              <a:ext cx="91969" cy="25676"/>
            </a:xfrm>
            <a:custGeom>
              <a:avLst/>
              <a:gdLst/>
              <a:ahLst/>
              <a:cxnLst/>
              <a:rect l="l" t="t" r="r" b="b"/>
              <a:pathLst>
                <a:path w="2013" h="562" extrusionOk="0">
                  <a:moveTo>
                    <a:pt x="2013" y="1"/>
                  </a:moveTo>
                  <a:lnTo>
                    <a:pt x="2013" y="1"/>
                  </a:lnTo>
                  <a:cubicBezTo>
                    <a:pt x="1848" y="56"/>
                    <a:pt x="1683" y="111"/>
                    <a:pt x="1518" y="166"/>
                  </a:cubicBezTo>
                  <a:cubicBezTo>
                    <a:pt x="1353" y="221"/>
                    <a:pt x="1188" y="276"/>
                    <a:pt x="1012" y="320"/>
                  </a:cubicBezTo>
                  <a:cubicBezTo>
                    <a:pt x="847" y="364"/>
                    <a:pt x="682" y="408"/>
                    <a:pt x="506" y="452"/>
                  </a:cubicBezTo>
                  <a:cubicBezTo>
                    <a:pt x="341" y="485"/>
                    <a:pt x="165" y="529"/>
                    <a:pt x="0" y="562"/>
                  </a:cubicBezTo>
                  <a:cubicBezTo>
                    <a:pt x="176" y="562"/>
                    <a:pt x="352" y="551"/>
                    <a:pt x="528" y="529"/>
                  </a:cubicBezTo>
                  <a:cubicBezTo>
                    <a:pt x="704" y="507"/>
                    <a:pt x="869" y="463"/>
                    <a:pt x="1045" y="419"/>
                  </a:cubicBezTo>
                  <a:cubicBezTo>
                    <a:pt x="1210" y="364"/>
                    <a:pt x="1375" y="309"/>
                    <a:pt x="1540" y="243"/>
                  </a:cubicBezTo>
                  <a:cubicBezTo>
                    <a:pt x="1705" y="166"/>
                    <a:pt x="1859" y="89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12703158" y="1862398"/>
              <a:ext cx="38240" cy="9731"/>
            </a:xfrm>
            <a:custGeom>
              <a:avLst/>
              <a:gdLst/>
              <a:ahLst/>
              <a:cxnLst/>
              <a:rect l="l" t="t" r="r" b="b"/>
              <a:pathLst>
                <a:path w="837" h="213" extrusionOk="0">
                  <a:moveTo>
                    <a:pt x="1" y="1"/>
                  </a:moveTo>
                  <a:lnTo>
                    <a:pt x="1" y="1"/>
                  </a:lnTo>
                  <a:cubicBezTo>
                    <a:pt x="111" y="100"/>
                    <a:pt x="254" y="155"/>
                    <a:pt x="397" y="188"/>
                  </a:cubicBezTo>
                  <a:cubicBezTo>
                    <a:pt x="468" y="204"/>
                    <a:pt x="542" y="213"/>
                    <a:pt x="617" y="213"/>
                  </a:cubicBezTo>
                  <a:cubicBezTo>
                    <a:pt x="691" y="213"/>
                    <a:pt x="765" y="204"/>
                    <a:pt x="837" y="188"/>
                  </a:cubicBezTo>
                  <a:cubicBezTo>
                    <a:pt x="694" y="144"/>
                    <a:pt x="562" y="122"/>
                    <a:pt x="419" y="89"/>
                  </a:cubicBezTo>
                  <a:cubicBezTo>
                    <a:pt x="287" y="56"/>
                    <a:pt x="144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2716225" y="2010650"/>
              <a:ext cx="58343" cy="5665"/>
            </a:xfrm>
            <a:custGeom>
              <a:avLst/>
              <a:gdLst/>
              <a:ahLst/>
              <a:cxnLst/>
              <a:rect l="l" t="t" r="r" b="b"/>
              <a:pathLst>
                <a:path w="1277" h="124" extrusionOk="0">
                  <a:moveTo>
                    <a:pt x="1276" y="0"/>
                  </a:moveTo>
                  <a:cubicBezTo>
                    <a:pt x="1068" y="0"/>
                    <a:pt x="848" y="22"/>
                    <a:pt x="639" y="22"/>
                  </a:cubicBezTo>
                  <a:cubicBezTo>
                    <a:pt x="430" y="33"/>
                    <a:pt x="221" y="33"/>
                    <a:pt x="1" y="44"/>
                  </a:cubicBezTo>
                  <a:cubicBezTo>
                    <a:pt x="176" y="99"/>
                    <a:pt x="359" y="124"/>
                    <a:pt x="536" y="124"/>
                  </a:cubicBezTo>
                  <a:cubicBezTo>
                    <a:pt x="571" y="124"/>
                    <a:pt x="605" y="123"/>
                    <a:pt x="639" y="121"/>
                  </a:cubicBezTo>
                  <a:cubicBezTo>
                    <a:pt x="859" y="110"/>
                    <a:pt x="1079" y="77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13118676" y="1771482"/>
              <a:ext cx="95487" cy="56835"/>
            </a:xfrm>
            <a:custGeom>
              <a:avLst/>
              <a:gdLst/>
              <a:ahLst/>
              <a:cxnLst/>
              <a:rect l="l" t="t" r="r" b="b"/>
              <a:pathLst>
                <a:path w="2090" h="1244" fill="none" extrusionOk="0">
                  <a:moveTo>
                    <a:pt x="1" y="682"/>
                  </a:moveTo>
                  <a:cubicBezTo>
                    <a:pt x="209" y="462"/>
                    <a:pt x="407" y="231"/>
                    <a:pt x="594" y="0"/>
                  </a:cubicBezTo>
                  <a:cubicBezTo>
                    <a:pt x="693" y="330"/>
                    <a:pt x="759" y="682"/>
                    <a:pt x="792" y="1034"/>
                  </a:cubicBezTo>
                  <a:cubicBezTo>
                    <a:pt x="979" y="781"/>
                    <a:pt x="1177" y="528"/>
                    <a:pt x="1386" y="286"/>
                  </a:cubicBezTo>
                  <a:cubicBezTo>
                    <a:pt x="1441" y="583"/>
                    <a:pt x="1485" y="880"/>
                    <a:pt x="1529" y="1177"/>
                  </a:cubicBezTo>
                  <a:cubicBezTo>
                    <a:pt x="1683" y="957"/>
                    <a:pt x="1837" y="726"/>
                    <a:pt x="1991" y="506"/>
                  </a:cubicBezTo>
                  <a:cubicBezTo>
                    <a:pt x="2068" y="737"/>
                    <a:pt x="2090" y="990"/>
                    <a:pt x="2068" y="124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/>
          <p:nvPr/>
        </p:nvSpPr>
        <p:spPr>
          <a:xfrm>
            <a:off x="2731900" y="776875"/>
            <a:ext cx="525244" cy="428504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9"/>
          <p:cNvSpPr/>
          <p:nvPr/>
        </p:nvSpPr>
        <p:spPr>
          <a:xfrm rot="-1637983">
            <a:off x="382518" y="3820124"/>
            <a:ext cx="1090362" cy="606088"/>
          </a:xfrm>
          <a:custGeom>
            <a:avLst/>
            <a:gdLst/>
            <a:ahLst/>
            <a:cxnLst/>
            <a:rect l="l" t="t" r="r" b="b"/>
            <a:pathLst>
              <a:path w="39447" h="21927" extrusionOk="0">
                <a:moveTo>
                  <a:pt x="22325" y="0"/>
                </a:moveTo>
                <a:cubicBezTo>
                  <a:pt x="21729" y="0"/>
                  <a:pt x="21241" y="224"/>
                  <a:pt x="20878" y="821"/>
                </a:cubicBezTo>
                <a:cubicBezTo>
                  <a:pt x="20846" y="886"/>
                  <a:pt x="20781" y="919"/>
                  <a:pt x="20748" y="984"/>
                </a:cubicBezTo>
                <a:cubicBezTo>
                  <a:pt x="20065" y="1699"/>
                  <a:pt x="19545" y="2545"/>
                  <a:pt x="19447" y="3520"/>
                </a:cubicBezTo>
                <a:cubicBezTo>
                  <a:pt x="19285" y="4886"/>
                  <a:pt x="19415" y="5016"/>
                  <a:pt x="20585" y="5374"/>
                </a:cubicBezTo>
                <a:cubicBezTo>
                  <a:pt x="20813" y="5439"/>
                  <a:pt x="21008" y="5504"/>
                  <a:pt x="21203" y="5536"/>
                </a:cubicBezTo>
                <a:cubicBezTo>
                  <a:pt x="23089" y="6057"/>
                  <a:pt x="24976" y="6577"/>
                  <a:pt x="26862" y="7097"/>
                </a:cubicBezTo>
                <a:cubicBezTo>
                  <a:pt x="26959" y="7130"/>
                  <a:pt x="27057" y="7130"/>
                  <a:pt x="27154" y="7260"/>
                </a:cubicBezTo>
                <a:cubicBezTo>
                  <a:pt x="25236" y="7358"/>
                  <a:pt x="23382" y="7488"/>
                  <a:pt x="21528" y="7585"/>
                </a:cubicBezTo>
                <a:cubicBezTo>
                  <a:pt x="17496" y="7813"/>
                  <a:pt x="13464" y="8301"/>
                  <a:pt x="9496" y="8984"/>
                </a:cubicBezTo>
                <a:cubicBezTo>
                  <a:pt x="6992" y="9439"/>
                  <a:pt x="4553" y="9959"/>
                  <a:pt x="2147" y="10740"/>
                </a:cubicBezTo>
                <a:cubicBezTo>
                  <a:pt x="1691" y="10902"/>
                  <a:pt x="1334" y="11162"/>
                  <a:pt x="1139" y="11618"/>
                </a:cubicBezTo>
                <a:cubicBezTo>
                  <a:pt x="1074" y="11780"/>
                  <a:pt x="976" y="11878"/>
                  <a:pt x="911" y="12040"/>
                </a:cubicBezTo>
                <a:cubicBezTo>
                  <a:pt x="326" y="12983"/>
                  <a:pt x="0" y="14024"/>
                  <a:pt x="196" y="15162"/>
                </a:cubicBezTo>
                <a:cubicBezTo>
                  <a:pt x="308" y="15770"/>
                  <a:pt x="436" y="16004"/>
                  <a:pt x="785" y="16004"/>
                </a:cubicBezTo>
                <a:cubicBezTo>
                  <a:pt x="940" y="16004"/>
                  <a:pt x="1139" y="15958"/>
                  <a:pt x="1399" y="15878"/>
                </a:cubicBezTo>
                <a:cubicBezTo>
                  <a:pt x="1496" y="15845"/>
                  <a:pt x="1594" y="15813"/>
                  <a:pt x="1691" y="15780"/>
                </a:cubicBezTo>
                <a:cubicBezTo>
                  <a:pt x="5919" y="14609"/>
                  <a:pt x="10179" y="13601"/>
                  <a:pt x="14537" y="12951"/>
                </a:cubicBezTo>
                <a:cubicBezTo>
                  <a:pt x="17301" y="12528"/>
                  <a:pt x="20065" y="12203"/>
                  <a:pt x="22829" y="12040"/>
                </a:cubicBezTo>
                <a:cubicBezTo>
                  <a:pt x="24260" y="11943"/>
                  <a:pt x="25723" y="11780"/>
                  <a:pt x="27187" y="11715"/>
                </a:cubicBezTo>
                <a:cubicBezTo>
                  <a:pt x="27713" y="11691"/>
                  <a:pt x="28257" y="11615"/>
                  <a:pt x="28845" y="11615"/>
                </a:cubicBezTo>
                <a:cubicBezTo>
                  <a:pt x="29056" y="11615"/>
                  <a:pt x="29272" y="11624"/>
                  <a:pt x="29496" y="11650"/>
                </a:cubicBezTo>
                <a:cubicBezTo>
                  <a:pt x="29268" y="11748"/>
                  <a:pt x="29106" y="11813"/>
                  <a:pt x="28975" y="11878"/>
                </a:cubicBezTo>
                <a:cubicBezTo>
                  <a:pt x="25691" y="13341"/>
                  <a:pt x="22406" y="14805"/>
                  <a:pt x="19155" y="16300"/>
                </a:cubicBezTo>
                <a:cubicBezTo>
                  <a:pt x="18081" y="16788"/>
                  <a:pt x="16878" y="17048"/>
                  <a:pt x="15968" y="17991"/>
                </a:cubicBezTo>
                <a:cubicBezTo>
                  <a:pt x="15220" y="18804"/>
                  <a:pt x="14602" y="19650"/>
                  <a:pt x="14439" y="20756"/>
                </a:cubicBezTo>
                <a:cubicBezTo>
                  <a:pt x="14374" y="21178"/>
                  <a:pt x="14277" y="21634"/>
                  <a:pt x="14732" y="21926"/>
                </a:cubicBezTo>
                <a:lnTo>
                  <a:pt x="15155" y="21926"/>
                </a:lnTo>
                <a:cubicBezTo>
                  <a:pt x="15252" y="21861"/>
                  <a:pt x="15317" y="21796"/>
                  <a:pt x="15415" y="21764"/>
                </a:cubicBezTo>
                <a:cubicBezTo>
                  <a:pt x="17431" y="20951"/>
                  <a:pt x="19382" y="20040"/>
                  <a:pt x="21366" y="19130"/>
                </a:cubicBezTo>
                <a:cubicBezTo>
                  <a:pt x="25203" y="17406"/>
                  <a:pt x="29073" y="15748"/>
                  <a:pt x="32780" y="13796"/>
                </a:cubicBezTo>
                <a:cubicBezTo>
                  <a:pt x="33951" y="13211"/>
                  <a:pt x="35089" y="12593"/>
                  <a:pt x="36097" y="11748"/>
                </a:cubicBezTo>
                <a:cubicBezTo>
                  <a:pt x="36813" y="11097"/>
                  <a:pt x="37496" y="10382"/>
                  <a:pt x="38179" y="9666"/>
                </a:cubicBezTo>
                <a:cubicBezTo>
                  <a:pt x="39447" y="8431"/>
                  <a:pt x="38764" y="6057"/>
                  <a:pt x="37691" y="5341"/>
                </a:cubicBezTo>
                <a:cubicBezTo>
                  <a:pt x="36878" y="4789"/>
                  <a:pt x="36032" y="4366"/>
                  <a:pt x="35154" y="4008"/>
                </a:cubicBezTo>
                <a:cubicBezTo>
                  <a:pt x="32195" y="2772"/>
                  <a:pt x="29138" y="1732"/>
                  <a:pt x="26081" y="821"/>
                </a:cubicBezTo>
                <a:cubicBezTo>
                  <a:pt x="25008" y="496"/>
                  <a:pt x="23902" y="236"/>
                  <a:pt x="22797" y="41"/>
                </a:cubicBezTo>
                <a:cubicBezTo>
                  <a:pt x="22633" y="14"/>
                  <a:pt x="22475" y="0"/>
                  <a:pt x="22325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14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577" name="Google Shape;577;p14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14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4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4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4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4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4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4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4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4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4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4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4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4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1" name="Google Shape;591;p14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2" name="Google Shape;592;p14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4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4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5" name="Google Shape;595;p14"/>
          <p:cNvSpPr txBox="1">
            <a:spLocks noGrp="1"/>
          </p:cNvSpPr>
          <p:nvPr>
            <p:ph type="title"/>
          </p:nvPr>
        </p:nvSpPr>
        <p:spPr>
          <a:xfrm>
            <a:off x="1746725" y="3505721"/>
            <a:ext cx="41850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subTitle" idx="1"/>
          </p:nvPr>
        </p:nvSpPr>
        <p:spPr>
          <a:xfrm>
            <a:off x="1746725" y="2028746"/>
            <a:ext cx="61167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97" name="Google Shape;597;p14"/>
          <p:cNvGrpSpPr/>
          <p:nvPr/>
        </p:nvGrpSpPr>
        <p:grpSpPr>
          <a:xfrm rot="2033418">
            <a:off x="3041764" y="-1021340"/>
            <a:ext cx="2496743" cy="2171092"/>
            <a:chOff x="13522913" y="-4564650"/>
            <a:chExt cx="2496763" cy="2171110"/>
          </a:xfrm>
        </p:grpSpPr>
        <p:sp>
          <p:nvSpPr>
            <p:cNvPr id="598" name="Google Shape;598;p14"/>
            <p:cNvSpPr/>
            <p:nvPr/>
          </p:nvSpPr>
          <p:spPr>
            <a:xfrm>
              <a:off x="13522913" y="-4564650"/>
              <a:ext cx="1758799" cy="1467119"/>
            </a:xfrm>
            <a:custGeom>
              <a:avLst/>
              <a:gdLst/>
              <a:ahLst/>
              <a:cxnLst/>
              <a:rect l="l" t="t" r="r" b="b"/>
              <a:pathLst>
                <a:path w="23117" h="19282" extrusionOk="0">
                  <a:moveTo>
                    <a:pt x="1693" y="1"/>
                  </a:moveTo>
                  <a:cubicBezTo>
                    <a:pt x="1266" y="1"/>
                    <a:pt x="842" y="179"/>
                    <a:pt x="539" y="525"/>
                  </a:cubicBezTo>
                  <a:cubicBezTo>
                    <a:pt x="0" y="1163"/>
                    <a:pt x="77" y="2119"/>
                    <a:pt x="715" y="2658"/>
                  </a:cubicBezTo>
                  <a:cubicBezTo>
                    <a:pt x="1341" y="3187"/>
                    <a:pt x="21260" y="19282"/>
                    <a:pt x="22526" y="19282"/>
                  </a:cubicBezTo>
                  <a:cubicBezTo>
                    <a:pt x="22550" y="19282"/>
                    <a:pt x="22567" y="19276"/>
                    <a:pt x="22577" y="19264"/>
                  </a:cubicBezTo>
                  <a:cubicBezTo>
                    <a:pt x="23116" y="18637"/>
                    <a:pt x="3310" y="899"/>
                    <a:pt x="2673" y="360"/>
                  </a:cubicBezTo>
                  <a:cubicBezTo>
                    <a:pt x="2387" y="118"/>
                    <a:pt x="2039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14946983" y="-3356726"/>
              <a:ext cx="271995" cy="250252"/>
            </a:xfrm>
            <a:custGeom>
              <a:avLst/>
              <a:gdLst/>
              <a:ahLst/>
              <a:cxnLst/>
              <a:rect l="l" t="t" r="r" b="b"/>
              <a:pathLst>
                <a:path w="3575" h="3289" extrusionOk="0">
                  <a:moveTo>
                    <a:pt x="781" y="1"/>
                  </a:moveTo>
                  <a:lnTo>
                    <a:pt x="0" y="914"/>
                  </a:lnTo>
                  <a:lnTo>
                    <a:pt x="2794" y="3289"/>
                  </a:lnTo>
                  <a:lnTo>
                    <a:pt x="3574" y="2376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14984645" y="-3320737"/>
              <a:ext cx="64442" cy="67033"/>
            </a:xfrm>
            <a:custGeom>
              <a:avLst/>
              <a:gdLst/>
              <a:ahLst/>
              <a:cxnLst/>
              <a:rect l="l" t="t" r="r" b="b"/>
              <a:pathLst>
                <a:path w="847" h="881" fill="none" extrusionOk="0">
                  <a:moveTo>
                    <a:pt x="0" y="880"/>
                  </a:moveTo>
                  <a:lnTo>
                    <a:pt x="847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15026491" y="-3284749"/>
              <a:ext cx="65279" cy="67033"/>
            </a:xfrm>
            <a:custGeom>
              <a:avLst/>
              <a:gdLst/>
              <a:ahLst/>
              <a:cxnLst/>
              <a:rect l="l" t="t" r="r" b="b"/>
              <a:pathLst>
                <a:path w="858" h="881" fill="none" extrusionOk="0">
                  <a:moveTo>
                    <a:pt x="0" y="880"/>
                  </a:moveTo>
                  <a:lnTo>
                    <a:pt x="858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15069935" y="-3247924"/>
              <a:ext cx="64518" cy="67033"/>
            </a:xfrm>
            <a:custGeom>
              <a:avLst/>
              <a:gdLst/>
              <a:ahLst/>
              <a:cxnLst/>
              <a:rect l="l" t="t" r="r" b="b"/>
              <a:pathLst>
                <a:path w="848" h="881" fill="none" extrusionOk="0">
                  <a:moveTo>
                    <a:pt x="1" y="880"/>
                  </a:moveTo>
                  <a:lnTo>
                    <a:pt x="848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15106760" y="-3216121"/>
              <a:ext cx="64518" cy="66196"/>
            </a:xfrm>
            <a:custGeom>
              <a:avLst/>
              <a:gdLst/>
              <a:ahLst/>
              <a:cxnLst/>
              <a:rect l="l" t="t" r="r" b="b"/>
              <a:pathLst>
                <a:path w="848" h="870" fill="none" extrusionOk="0">
                  <a:moveTo>
                    <a:pt x="1" y="869"/>
                  </a:moveTo>
                  <a:lnTo>
                    <a:pt x="848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13657582" y="-4450523"/>
              <a:ext cx="451093" cy="387133"/>
            </a:xfrm>
            <a:custGeom>
              <a:avLst/>
              <a:gdLst/>
              <a:ahLst/>
              <a:cxnLst/>
              <a:rect l="l" t="t" r="r" b="b"/>
              <a:pathLst>
                <a:path w="5929" h="5088" extrusionOk="0">
                  <a:moveTo>
                    <a:pt x="499" y="1"/>
                  </a:moveTo>
                  <a:cubicBezTo>
                    <a:pt x="374" y="1"/>
                    <a:pt x="251" y="54"/>
                    <a:pt x="166" y="158"/>
                  </a:cubicBezTo>
                  <a:cubicBezTo>
                    <a:pt x="1" y="345"/>
                    <a:pt x="23" y="619"/>
                    <a:pt x="210" y="773"/>
                  </a:cubicBezTo>
                  <a:lnTo>
                    <a:pt x="5158" y="4985"/>
                  </a:lnTo>
                  <a:cubicBezTo>
                    <a:pt x="5241" y="5054"/>
                    <a:pt x="5342" y="5087"/>
                    <a:pt x="5441" y="5087"/>
                  </a:cubicBezTo>
                  <a:cubicBezTo>
                    <a:pt x="5565" y="5087"/>
                    <a:pt x="5689" y="5034"/>
                    <a:pt x="5774" y="4930"/>
                  </a:cubicBezTo>
                  <a:cubicBezTo>
                    <a:pt x="5928" y="4754"/>
                    <a:pt x="5906" y="4479"/>
                    <a:pt x="5730" y="4314"/>
                  </a:cubicBezTo>
                  <a:lnTo>
                    <a:pt x="782" y="103"/>
                  </a:lnTo>
                  <a:cubicBezTo>
                    <a:pt x="699" y="34"/>
                    <a:pt x="598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13657582" y="-4327265"/>
              <a:ext cx="391673" cy="310513"/>
            </a:xfrm>
            <a:custGeom>
              <a:avLst/>
              <a:gdLst/>
              <a:ahLst/>
              <a:cxnLst/>
              <a:rect l="l" t="t" r="r" b="b"/>
              <a:pathLst>
                <a:path w="5148" h="4081" extrusionOk="0">
                  <a:moveTo>
                    <a:pt x="1" y="0"/>
                  </a:moveTo>
                  <a:lnTo>
                    <a:pt x="1" y="0"/>
                  </a:lnTo>
                  <a:cubicBezTo>
                    <a:pt x="804" y="748"/>
                    <a:pt x="1650" y="1441"/>
                    <a:pt x="2508" y="2123"/>
                  </a:cubicBezTo>
                  <a:cubicBezTo>
                    <a:pt x="3366" y="2804"/>
                    <a:pt x="4235" y="3464"/>
                    <a:pt x="5147" y="4080"/>
                  </a:cubicBezTo>
                  <a:cubicBezTo>
                    <a:pt x="4345" y="3332"/>
                    <a:pt x="3498" y="2640"/>
                    <a:pt x="2640" y="1958"/>
                  </a:cubicBezTo>
                  <a:cubicBezTo>
                    <a:pt x="1782" y="1276"/>
                    <a:pt x="903" y="61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14088523" y="-3985872"/>
              <a:ext cx="143111" cy="114664"/>
            </a:xfrm>
            <a:custGeom>
              <a:avLst/>
              <a:gdLst/>
              <a:ahLst/>
              <a:cxnLst/>
              <a:rect l="l" t="t" r="r" b="b"/>
              <a:pathLst>
                <a:path w="1881" h="150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65"/>
                    <a:pt x="275" y="308"/>
                    <a:pt x="418" y="440"/>
                  </a:cubicBezTo>
                  <a:cubicBezTo>
                    <a:pt x="572" y="583"/>
                    <a:pt x="726" y="715"/>
                    <a:pt x="880" y="836"/>
                  </a:cubicBezTo>
                  <a:cubicBezTo>
                    <a:pt x="1034" y="957"/>
                    <a:pt x="1199" y="1089"/>
                    <a:pt x="1364" y="1199"/>
                  </a:cubicBezTo>
                  <a:cubicBezTo>
                    <a:pt x="1529" y="1309"/>
                    <a:pt x="1705" y="1419"/>
                    <a:pt x="1881" y="1507"/>
                  </a:cubicBezTo>
                  <a:cubicBezTo>
                    <a:pt x="1760" y="1342"/>
                    <a:pt x="1617" y="1199"/>
                    <a:pt x="1463" y="1067"/>
                  </a:cubicBezTo>
                  <a:cubicBezTo>
                    <a:pt x="1320" y="924"/>
                    <a:pt x="1166" y="792"/>
                    <a:pt x="1012" y="671"/>
                  </a:cubicBezTo>
                  <a:cubicBezTo>
                    <a:pt x="847" y="550"/>
                    <a:pt x="693" y="429"/>
                    <a:pt x="528" y="308"/>
                  </a:cubicBezTo>
                  <a:cubicBezTo>
                    <a:pt x="363" y="198"/>
                    <a:pt x="187" y="8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13556390" y="-4482098"/>
              <a:ext cx="71137" cy="129805"/>
            </a:xfrm>
            <a:custGeom>
              <a:avLst/>
              <a:gdLst/>
              <a:ahLst/>
              <a:cxnLst/>
              <a:rect l="l" t="t" r="r" b="b"/>
              <a:pathLst>
                <a:path w="935" h="1706" extrusionOk="0">
                  <a:moveTo>
                    <a:pt x="165" y="1"/>
                  </a:moveTo>
                  <a:cubicBezTo>
                    <a:pt x="44" y="133"/>
                    <a:pt x="0" y="320"/>
                    <a:pt x="0" y="507"/>
                  </a:cubicBezTo>
                  <a:cubicBezTo>
                    <a:pt x="0" y="683"/>
                    <a:pt x="55" y="870"/>
                    <a:pt x="143" y="1023"/>
                  </a:cubicBezTo>
                  <a:cubicBezTo>
                    <a:pt x="231" y="1188"/>
                    <a:pt x="352" y="1320"/>
                    <a:pt x="495" y="1430"/>
                  </a:cubicBezTo>
                  <a:cubicBezTo>
                    <a:pt x="627" y="1551"/>
                    <a:pt x="770" y="1639"/>
                    <a:pt x="935" y="1705"/>
                  </a:cubicBezTo>
                  <a:cubicBezTo>
                    <a:pt x="825" y="1573"/>
                    <a:pt x="715" y="1441"/>
                    <a:pt x="605" y="1320"/>
                  </a:cubicBezTo>
                  <a:cubicBezTo>
                    <a:pt x="506" y="1188"/>
                    <a:pt x="407" y="1056"/>
                    <a:pt x="330" y="925"/>
                  </a:cubicBezTo>
                  <a:cubicBezTo>
                    <a:pt x="187" y="650"/>
                    <a:pt x="99" y="342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15160324" y="-3175948"/>
              <a:ext cx="859352" cy="782408"/>
            </a:xfrm>
            <a:custGeom>
              <a:avLst/>
              <a:gdLst/>
              <a:ahLst/>
              <a:cxnLst/>
              <a:rect l="l" t="t" r="r" b="b"/>
              <a:pathLst>
                <a:path w="11295" h="10283" extrusionOk="0">
                  <a:moveTo>
                    <a:pt x="781" y="0"/>
                  </a:moveTo>
                  <a:lnTo>
                    <a:pt x="1" y="913"/>
                  </a:lnTo>
                  <a:lnTo>
                    <a:pt x="6698" y="10283"/>
                  </a:lnTo>
                  <a:cubicBezTo>
                    <a:pt x="6698" y="10283"/>
                    <a:pt x="8128" y="8809"/>
                    <a:pt x="9381" y="7456"/>
                  </a:cubicBezTo>
                  <a:cubicBezTo>
                    <a:pt x="8941" y="6939"/>
                    <a:pt x="8414" y="6302"/>
                    <a:pt x="8413" y="6302"/>
                  </a:cubicBezTo>
                  <a:lnTo>
                    <a:pt x="8413" y="6302"/>
                  </a:lnTo>
                  <a:lnTo>
                    <a:pt x="9788" y="7016"/>
                  </a:lnTo>
                  <a:lnTo>
                    <a:pt x="9942" y="6862"/>
                  </a:lnTo>
                  <a:lnTo>
                    <a:pt x="9249" y="6038"/>
                  </a:lnTo>
                  <a:lnTo>
                    <a:pt x="10305" y="6456"/>
                  </a:lnTo>
                  <a:cubicBezTo>
                    <a:pt x="10393" y="6357"/>
                    <a:pt x="10492" y="6247"/>
                    <a:pt x="10569" y="6159"/>
                  </a:cubicBezTo>
                  <a:lnTo>
                    <a:pt x="9986" y="5576"/>
                  </a:lnTo>
                  <a:lnTo>
                    <a:pt x="10888" y="5807"/>
                  </a:lnTo>
                  <a:cubicBezTo>
                    <a:pt x="11141" y="5499"/>
                    <a:pt x="11295" y="5301"/>
                    <a:pt x="11251" y="5290"/>
                  </a:cubicBezTo>
                  <a:cubicBezTo>
                    <a:pt x="11064" y="5224"/>
                    <a:pt x="781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15218072" y="-3088983"/>
              <a:ext cx="441811" cy="571569"/>
            </a:xfrm>
            <a:custGeom>
              <a:avLst/>
              <a:gdLst/>
              <a:ahLst/>
              <a:cxnLst/>
              <a:rect l="l" t="t" r="r" b="b"/>
              <a:pathLst>
                <a:path w="5807" h="7512" extrusionOk="0">
                  <a:moveTo>
                    <a:pt x="0" y="1"/>
                  </a:moveTo>
                  <a:lnTo>
                    <a:pt x="1485" y="1859"/>
                  </a:lnTo>
                  <a:cubicBezTo>
                    <a:pt x="1969" y="2475"/>
                    <a:pt x="2464" y="3091"/>
                    <a:pt x="2948" y="3729"/>
                  </a:cubicBezTo>
                  <a:cubicBezTo>
                    <a:pt x="3432" y="4345"/>
                    <a:pt x="3904" y="4983"/>
                    <a:pt x="4377" y="5609"/>
                  </a:cubicBezTo>
                  <a:lnTo>
                    <a:pt x="5807" y="7512"/>
                  </a:lnTo>
                  <a:lnTo>
                    <a:pt x="5807" y="7512"/>
                  </a:lnTo>
                  <a:lnTo>
                    <a:pt x="5136" y="6533"/>
                  </a:lnTo>
                  <a:lnTo>
                    <a:pt x="4443" y="5565"/>
                  </a:lnTo>
                  <a:cubicBezTo>
                    <a:pt x="3981" y="4917"/>
                    <a:pt x="3498" y="4290"/>
                    <a:pt x="3025" y="3663"/>
                  </a:cubicBezTo>
                  <a:cubicBezTo>
                    <a:pt x="2541" y="3036"/>
                    <a:pt x="2046" y="2420"/>
                    <a:pt x="1540" y="1804"/>
                  </a:cubicBezTo>
                  <a:lnTo>
                    <a:pt x="781" y="8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15340263" y="-3037930"/>
              <a:ext cx="456039" cy="446938"/>
            </a:xfrm>
            <a:custGeom>
              <a:avLst/>
              <a:gdLst/>
              <a:ahLst/>
              <a:cxnLst/>
              <a:rect l="l" t="t" r="r" b="b"/>
              <a:pathLst>
                <a:path w="5994" h="5874" extrusionOk="0">
                  <a:moveTo>
                    <a:pt x="0" y="1"/>
                  </a:moveTo>
                  <a:cubicBezTo>
                    <a:pt x="484" y="507"/>
                    <a:pt x="979" y="1001"/>
                    <a:pt x="1474" y="1496"/>
                  </a:cubicBezTo>
                  <a:lnTo>
                    <a:pt x="2958" y="2981"/>
                  </a:lnTo>
                  <a:lnTo>
                    <a:pt x="4465" y="4433"/>
                  </a:lnTo>
                  <a:cubicBezTo>
                    <a:pt x="4971" y="4916"/>
                    <a:pt x="5477" y="5400"/>
                    <a:pt x="5993" y="5873"/>
                  </a:cubicBezTo>
                  <a:cubicBezTo>
                    <a:pt x="5510" y="5378"/>
                    <a:pt x="5015" y="4872"/>
                    <a:pt x="4520" y="4378"/>
                  </a:cubicBezTo>
                  <a:lnTo>
                    <a:pt x="3035" y="2904"/>
                  </a:lnTo>
                  <a:lnTo>
                    <a:pt x="1529" y="1441"/>
                  </a:lnTo>
                  <a:cubicBezTo>
                    <a:pt x="1023" y="957"/>
                    <a:pt x="517" y="47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15389566" y="-3052995"/>
              <a:ext cx="465321" cy="332274"/>
            </a:xfrm>
            <a:custGeom>
              <a:avLst/>
              <a:gdLst/>
              <a:ahLst/>
              <a:cxnLst/>
              <a:rect l="l" t="t" r="r" b="b"/>
              <a:pathLst>
                <a:path w="6116" h="4367" extrusionOk="0">
                  <a:moveTo>
                    <a:pt x="1" y="1"/>
                  </a:moveTo>
                  <a:lnTo>
                    <a:pt x="1" y="1"/>
                  </a:lnTo>
                  <a:cubicBezTo>
                    <a:pt x="485" y="397"/>
                    <a:pt x="980" y="771"/>
                    <a:pt x="1485" y="1155"/>
                  </a:cubicBezTo>
                  <a:cubicBezTo>
                    <a:pt x="1980" y="1529"/>
                    <a:pt x="2486" y="1892"/>
                    <a:pt x="2992" y="2266"/>
                  </a:cubicBezTo>
                  <a:cubicBezTo>
                    <a:pt x="3509" y="2629"/>
                    <a:pt x="4015" y="2992"/>
                    <a:pt x="4543" y="3344"/>
                  </a:cubicBezTo>
                  <a:cubicBezTo>
                    <a:pt x="5060" y="3685"/>
                    <a:pt x="5576" y="4037"/>
                    <a:pt x="6115" y="43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15596287" y="-2959258"/>
              <a:ext cx="246888" cy="154838"/>
            </a:xfrm>
            <a:custGeom>
              <a:avLst/>
              <a:gdLst/>
              <a:ahLst/>
              <a:cxnLst/>
              <a:rect l="l" t="t" r="r" b="b"/>
              <a:pathLst>
                <a:path w="3245" h="2035" extrusionOk="0">
                  <a:moveTo>
                    <a:pt x="0" y="0"/>
                  </a:moveTo>
                  <a:cubicBezTo>
                    <a:pt x="242" y="209"/>
                    <a:pt x="495" y="396"/>
                    <a:pt x="759" y="583"/>
                  </a:cubicBezTo>
                  <a:cubicBezTo>
                    <a:pt x="1023" y="770"/>
                    <a:pt x="1287" y="946"/>
                    <a:pt x="1551" y="1122"/>
                  </a:cubicBezTo>
                  <a:cubicBezTo>
                    <a:pt x="1826" y="1287"/>
                    <a:pt x="2101" y="1452"/>
                    <a:pt x="2387" y="1606"/>
                  </a:cubicBezTo>
                  <a:cubicBezTo>
                    <a:pt x="2661" y="1760"/>
                    <a:pt x="2947" y="1903"/>
                    <a:pt x="3244" y="2035"/>
                  </a:cubicBezTo>
                  <a:lnTo>
                    <a:pt x="2420" y="1540"/>
                  </a:lnTo>
                  <a:cubicBezTo>
                    <a:pt x="2156" y="1375"/>
                    <a:pt x="1881" y="1210"/>
                    <a:pt x="1606" y="1034"/>
                  </a:cubicBezTo>
                  <a:cubicBezTo>
                    <a:pt x="1342" y="869"/>
                    <a:pt x="1067" y="693"/>
                    <a:pt x="803" y="5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15566157" y="-2755122"/>
              <a:ext cx="171566" cy="235186"/>
            </a:xfrm>
            <a:custGeom>
              <a:avLst/>
              <a:gdLst/>
              <a:ahLst/>
              <a:cxnLst/>
              <a:rect l="l" t="t" r="r" b="b"/>
              <a:pathLst>
                <a:path w="2255" h="309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265"/>
                    <a:pt x="352" y="529"/>
                    <a:pt x="528" y="793"/>
                  </a:cubicBezTo>
                  <a:cubicBezTo>
                    <a:pt x="715" y="1056"/>
                    <a:pt x="902" y="1320"/>
                    <a:pt x="1089" y="1573"/>
                  </a:cubicBezTo>
                  <a:cubicBezTo>
                    <a:pt x="1276" y="1837"/>
                    <a:pt x="1463" y="2090"/>
                    <a:pt x="1661" y="2343"/>
                  </a:cubicBezTo>
                  <a:cubicBezTo>
                    <a:pt x="1848" y="2596"/>
                    <a:pt x="2046" y="2849"/>
                    <a:pt x="2255" y="3091"/>
                  </a:cubicBezTo>
                  <a:cubicBezTo>
                    <a:pt x="2079" y="2827"/>
                    <a:pt x="1903" y="2563"/>
                    <a:pt x="1716" y="2299"/>
                  </a:cubicBezTo>
                  <a:cubicBezTo>
                    <a:pt x="1540" y="2035"/>
                    <a:pt x="1353" y="1771"/>
                    <a:pt x="1166" y="1518"/>
                  </a:cubicBezTo>
                  <a:cubicBezTo>
                    <a:pt x="979" y="1265"/>
                    <a:pt x="792" y="1002"/>
                    <a:pt x="594" y="749"/>
                  </a:cubicBezTo>
                  <a:cubicBezTo>
                    <a:pt x="396" y="496"/>
                    <a:pt x="209" y="2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4"/>
          <p:cNvGrpSpPr/>
          <p:nvPr/>
        </p:nvGrpSpPr>
        <p:grpSpPr>
          <a:xfrm rot="4805243">
            <a:off x="7309755" y="733898"/>
            <a:ext cx="1017027" cy="1000757"/>
            <a:chOff x="12903175" y="1698025"/>
            <a:chExt cx="591477" cy="582049"/>
          </a:xfrm>
        </p:grpSpPr>
        <p:sp>
          <p:nvSpPr>
            <p:cNvPr id="615" name="Google Shape;615;p14"/>
            <p:cNvSpPr/>
            <p:nvPr/>
          </p:nvSpPr>
          <p:spPr>
            <a:xfrm>
              <a:off x="12903175" y="1736681"/>
              <a:ext cx="540259" cy="499223"/>
            </a:xfrm>
            <a:custGeom>
              <a:avLst/>
              <a:gdLst/>
              <a:ahLst/>
              <a:cxnLst/>
              <a:rect l="l" t="t" r="r" b="b"/>
              <a:pathLst>
                <a:path w="10789" h="9970" extrusionOk="0">
                  <a:moveTo>
                    <a:pt x="7272" y="0"/>
                  </a:moveTo>
                  <a:cubicBezTo>
                    <a:pt x="7066" y="0"/>
                    <a:pt x="6859" y="68"/>
                    <a:pt x="6687" y="207"/>
                  </a:cubicBezTo>
                  <a:lnTo>
                    <a:pt x="451" y="5265"/>
                  </a:lnTo>
                  <a:cubicBezTo>
                    <a:pt x="55" y="5595"/>
                    <a:pt x="0" y="6178"/>
                    <a:pt x="319" y="6574"/>
                  </a:cubicBezTo>
                  <a:lnTo>
                    <a:pt x="2805" y="9631"/>
                  </a:lnTo>
                  <a:cubicBezTo>
                    <a:pt x="2985" y="9855"/>
                    <a:pt x="3250" y="9970"/>
                    <a:pt x="3517" y="9970"/>
                  </a:cubicBezTo>
                  <a:cubicBezTo>
                    <a:pt x="3723" y="9970"/>
                    <a:pt x="3930" y="9902"/>
                    <a:pt x="4102" y="9763"/>
                  </a:cubicBezTo>
                  <a:lnTo>
                    <a:pt x="10327" y="4705"/>
                  </a:lnTo>
                  <a:cubicBezTo>
                    <a:pt x="10723" y="4386"/>
                    <a:pt x="10789" y="3803"/>
                    <a:pt x="10470" y="3396"/>
                  </a:cubicBezTo>
                  <a:lnTo>
                    <a:pt x="7984" y="339"/>
                  </a:lnTo>
                  <a:cubicBezTo>
                    <a:pt x="7804" y="115"/>
                    <a:pt x="7540" y="0"/>
                    <a:pt x="7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12943935" y="1765173"/>
              <a:ext cx="314471" cy="255570"/>
            </a:xfrm>
            <a:custGeom>
              <a:avLst/>
              <a:gdLst/>
              <a:ahLst/>
              <a:cxnLst/>
              <a:rect l="l" t="t" r="r" b="b"/>
              <a:pathLst>
                <a:path w="6280" h="5104" fill="none" extrusionOk="0">
                  <a:moveTo>
                    <a:pt x="0" y="5103"/>
                  </a:moveTo>
                  <a:lnTo>
                    <a:pt x="6280" y="1"/>
                  </a:ln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12931267" y="1698025"/>
              <a:ext cx="486278" cy="527564"/>
            </a:xfrm>
            <a:custGeom>
              <a:avLst/>
              <a:gdLst/>
              <a:ahLst/>
              <a:cxnLst/>
              <a:rect l="l" t="t" r="r" b="b"/>
              <a:pathLst>
                <a:path w="9711" h="10536" fill="none" extrusionOk="0">
                  <a:moveTo>
                    <a:pt x="3541" y="10535"/>
                  </a:moveTo>
                  <a:cubicBezTo>
                    <a:pt x="3354" y="10370"/>
                    <a:pt x="2794" y="6763"/>
                    <a:pt x="2563" y="5191"/>
                  </a:cubicBezTo>
                  <a:cubicBezTo>
                    <a:pt x="2497" y="4729"/>
                    <a:pt x="2211" y="4344"/>
                    <a:pt x="1804" y="4135"/>
                  </a:cubicBezTo>
                  <a:lnTo>
                    <a:pt x="836" y="3651"/>
                  </a:lnTo>
                  <a:cubicBezTo>
                    <a:pt x="308" y="3376"/>
                    <a:pt x="0" y="2804"/>
                    <a:pt x="77" y="2210"/>
                  </a:cubicBezTo>
                  <a:lnTo>
                    <a:pt x="88" y="2067"/>
                  </a:lnTo>
                  <a:cubicBezTo>
                    <a:pt x="143" y="1705"/>
                    <a:pt x="319" y="1364"/>
                    <a:pt x="605" y="1133"/>
                  </a:cubicBezTo>
                  <a:lnTo>
                    <a:pt x="1573" y="352"/>
                  </a:lnTo>
                  <a:cubicBezTo>
                    <a:pt x="1870" y="110"/>
                    <a:pt x="2255" y="0"/>
                    <a:pt x="2640" y="44"/>
                  </a:cubicBezTo>
                  <a:lnTo>
                    <a:pt x="2640" y="44"/>
                  </a:lnTo>
                  <a:cubicBezTo>
                    <a:pt x="3255" y="121"/>
                    <a:pt x="3750" y="583"/>
                    <a:pt x="3860" y="1199"/>
                  </a:cubicBezTo>
                  <a:lnTo>
                    <a:pt x="4069" y="2298"/>
                  </a:lnTo>
                  <a:cubicBezTo>
                    <a:pt x="4157" y="2793"/>
                    <a:pt x="4498" y="3200"/>
                    <a:pt x="4971" y="3376"/>
                  </a:cubicBezTo>
                  <a:lnTo>
                    <a:pt x="9711" y="511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13038075" y="2160550"/>
              <a:ext cx="135002" cy="119523"/>
            </a:xfrm>
            <a:custGeom>
              <a:avLst/>
              <a:gdLst/>
              <a:ahLst/>
              <a:cxnLst/>
              <a:rect l="l" t="t" r="r" b="b"/>
              <a:pathLst>
                <a:path w="2696" h="2387" extrusionOk="0">
                  <a:moveTo>
                    <a:pt x="2200" y="1"/>
                  </a:moveTo>
                  <a:lnTo>
                    <a:pt x="1" y="1782"/>
                  </a:lnTo>
                  <a:lnTo>
                    <a:pt x="507" y="2387"/>
                  </a:lnTo>
                  <a:lnTo>
                    <a:pt x="2695" y="616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13198862" y="2030060"/>
              <a:ext cx="135002" cy="119523"/>
            </a:xfrm>
            <a:custGeom>
              <a:avLst/>
              <a:gdLst/>
              <a:ahLst/>
              <a:cxnLst/>
              <a:rect l="l" t="t" r="r" b="b"/>
              <a:pathLst>
                <a:path w="2696" h="2387" extrusionOk="0">
                  <a:moveTo>
                    <a:pt x="2200" y="0"/>
                  </a:moveTo>
                  <a:lnTo>
                    <a:pt x="1" y="1771"/>
                  </a:lnTo>
                  <a:lnTo>
                    <a:pt x="507" y="2387"/>
                  </a:lnTo>
                  <a:lnTo>
                    <a:pt x="2695" y="605"/>
                  </a:lnTo>
                  <a:lnTo>
                    <a:pt x="2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13359700" y="1898968"/>
              <a:ext cx="134952" cy="120124"/>
            </a:xfrm>
            <a:custGeom>
              <a:avLst/>
              <a:gdLst/>
              <a:ahLst/>
              <a:cxnLst/>
              <a:rect l="l" t="t" r="r" b="b"/>
              <a:pathLst>
                <a:path w="2695" h="2399" extrusionOk="0">
                  <a:moveTo>
                    <a:pt x="2200" y="1"/>
                  </a:moveTo>
                  <a:lnTo>
                    <a:pt x="0" y="1782"/>
                  </a:lnTo>
                  <a:lnTo>
                    <a:pt x="506" y="2398"/>
                  </a:lnTo>
                  <a:lnTo>
                    <a:pt x="2694" y="617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12932919" y="2052643"/>
              <a:ext cx="65548" cy="81518"/>
            </a:xfrm>
            <a:custGeom>
              <a:avLst/>
              <a:gdLst/>
              <a:ahLst/>
              <a:cxnLst/>
              <a:rect l="l" t="t" r="r" b="b"/>
              <a:pathLst>
                <a:path w="1309" h="1628" extrusionOk="0">
                  <a:moveTo>
                    <a:pt x="0" y="0"/>
                  </a:moveTo>
                  <a:lnTo>
                    <a:pt x="0" y="0"/>
                  </a:lnTo>
                  <a:cubicBezTo>
                    <a:pt x="77" y="154"/>
                    <a:pt x="176" y="297"/>
                    <a:pt x="275" y="440"/>
                  </a:cubicBezTo>
                  <a:cubicBezTo>
                    <a:pt x="374" y="594"/>
                    <a:pt x="484" y="726"/>
                    <a:pt x="583" y="869"/>
                  </a:cubicBezTo>
                  <a:cubicBezTo>
                    <a:pt x="693" y="1001"/>
                    <a:pt x="814" y="1133"/>
                    <a:pt x="935" y="1265"/>
                  </a:cubicBezTo>
                  <a:cubicBezTo>
                    <a:pt x="1045" y="1386"/>
                    <a:pt x="1166" y="1518"/>
                    <a:pt x="1309" y="1628"/>
                  </a:cubicBezTo>
                  <a:cubicBezTo>
                    <a:pt x="1210" y="1485"/>
                    <a:pt x="1100" y="1353"/>
                    <a:pt x="990" y="1210"/>
                  </a:cubicBezTo>
                  <a:cubicBezTo>
                    <a:pt x="891" y="1067"/>
                    <a:pt x="781" y="935"/>
                    <a:pt x="671" y="803"/>
                  </a:cubicBezTo>
                  <a:cubicBezTo>
                    <a:pt x="561" y="660"/>
                    <a:pt x="451" y="528"/>
                    <a:pt x="341" y="396"/>
                  </a:cubicBezTo>
                  <a:cubicBezTo>
                    <a:pt x="231" y="264"/>
                    <a:pt x="110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13019347" y="2158898"/>
              <a:ext cx="28693" cy="35301"/>
            </a:xfrm>
            <a:custGeom>
              <a:avLst/>
              <a:gdLst/>
              <a:ahLst/>
              <a:cxnLst/>
              <a:rect l="l" t="t" r="r" b="b"/>
              <a:pathLst>
                <a:path w="573" h="705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144"/>
                    <a:pt x="144" y="265"/>
                    <a:pt x="243" y="385"/>
                  </a:cubicBezTo>
                  <a:cubicBezTo>
                    <a:pt x="342" y="495"/>
                    <a:pt x="441" y="616"/>
                    <a:pt x="573" y="704"/>
                  </a:cubicBezTo>
                  <a:cubicBezTo>
                    <a:pt x="507" y="561"/>
                    <a:pt x="419" y="440"/>
                    <a:pt x="320" y="319"/>
                  </a:cubicBezTo>
                  <a:cubicBezTo>
                    <a:pt x="232" y="199"/>
                    <a:pt x="122" y="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930165" y="1792162"/>
              <a:ext cx="60641" cy="96940"/>
            </a:xfrm>
            <a:custGeom>
              <a:avLst/>
              <a:gdLst/>
              <a:ahLst/>
              <a:cxnLst/>
              <a:rect l="l" t="t" r="r" b="b"/>
              <a:pathLst>
                <a:path w="1211" h="1936" extrusionOk="0">
                  <a:moveTo>
                    <a:pt x="143" y="1"/>
                  </a:moveTo>
                  <a:lnTo>
                    <a:pt x="143" y="1"/>
                  </a:lnTo>
                  <a:cubicBezTo>
                    <a:pt x="44" y="187"/>
                    <a:pt x="0" y="396"/>
                    <a:pt x="11" y="616"/>
                  </a:cubicBezTo>
                  <a:cubicBezTo>
                    <a:pt x="22" y="825"/>
                    <a:pt x="88" y="1034"/>
                    <a:pt x="198" y="1221"/>
                  </a:cubicBezTo>
                  <a:cubicBezTo>
                    <a:pt x="319" y="1397"/>
                    <a:pt x="473" y="1551"/>
                    <a:pt x="649" y="1661"/>
                  </a:cubicBezTo>
                  <a:cubicBezTo>
                    <a:pt x="825" y="1771"/>
                    <a:pt x="1012" y="1859"/>
                    <a:pt x="1210" y="1936"/>
                  </a:cubicBezTo>
                  <a:cubicBezTo>
                    <a:pt x="1034" y="1826"/>
                    <a:pt x="858" y="1716"/>
                    <a:pt x="704" y="1595"/>
                  </a:cubicBezTo>
                  <a:cubicBezTo>
                    <a:pt x="539" y="1474"/>
                    <a:pt x="396" y="1331"/>
                    <a:pt x="297" y="1155"/>
                  </a:cubicBezTo>
                  <a:cubicBezTo>
                    <a:pt x="187" y="990"/>
                    <a:pt x="121" y="803"/>
                    <a:pt x="99" y="605"/>
                  </a:cubicBezTo>
                  <a:cubicBezTo>
                    <a:pt x="66" y="407"/>
                    <a:pt x="88" y="198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13004475" y="1896765"/>
              <a:ext cx="45769" cy="31996"/>
            </a:xfrm>
            <a:custGeom>
              <a:avLst/>
              <a:gdLst/>
              <a:ahLst/>
              <a:cxnLst/>
              <a:rect l="l" t="t" r="r" b="b"/>
              <a:pathLst>
                <a:path w="914" h="639" extrusionOk="0">
                  <a:moveTo>
                    <a:pt x="1" y="1"/>
                  </a:moveTo>
                  <a:lnTo>
                    <a:pt x="1" y="1"/>
                  </a:lnTo>
                  <a:cubicBezTo>
                    <a:pt x="155" y="111"/>
                    <a:pt x="320" y="199"/>
                    <a:pt x="463" y="309"/>
                  </a:cubicBezTo>
                  <a:cubicBezTo>
                    <a:pt x="617" y="408"/>
                    <a:pt x="760" y="529"/>
                    <a:pt x="914" y="639"/>
                  </a:cubicBezTo>
                  <a:cubicBezTo>
                    <a:pt x="826" y="474"/>
                    <a:pt x="683" y="331"/>
                    <a:pt x="529" y="221"/>
                  </a:cubicBezTo>
                  <a:cubicBezTo>
                    <a:pt x="364" y="111"/>
                    <a:pt x="188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14"/>
          <p:cNvGrpSpPr/>
          <p:nvPr/>
        </p:nvGrpSpPr>
        <p:grpSpPr>
          <a:xfrm rot="-4816406">
            <a:off x="-513508" y="2365838"/>
            <a:ext cx="1052796" cy="1689132"/>
            <a:chOff x="16140950" y="1944475"/>
            <a:chExt cx="946600" cy="1518748"/>
          </a:xfrm>
        </p:grpSpPr>
        <p:sp>
          <p:nvSpPr>
            <p:cNvPr id="626" name="Google Shape;626;p14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5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658" name="Google Shape;658;p15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9" name="Google Shape;659;p15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5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5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5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5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5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5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5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5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5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5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2" name="Google Shape;672;p15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3" name="Google Shape;673;p15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5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5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6" name="Google Shape;676;p15"/>
          <p:cNvSpPr txBox="1">
            <a:spLocks noGrp="1"/>
          </p:cNvSpPr>
          <p:nvPr>
            <p:ph type="title"/>
          </p:nvPr>
        </p:nvSpPr>
        <p:spPr>
          <a:xfrm>
            <a:off x="3626093" y="1565825"/>
            <a:ext cx="30012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77" name="Google Shape;677;p15"/>
          <p:cNvSpPr txBox="1">
            <a:spLocks noGrp="1"/>
          </p:cNvSpPr>
          <p:nvPr>
            <p:ph type="subTitle" idx="1"/>
          </p:nvPr>
        </p:nvSpPr>
        <p:spPr>
          <a:xfrm>
            <a:off x="3626093" y="2909275"/>
            <a:ext cx="30012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78" name="Google Shape;678;p15"/>
          <p:cNvSpPr txBox="1">
            <a:spLocks noGrp="1"/>
          </p:cNvSpPr>
          <p:nvPr>
            <p:ph type="title" idx="2" hasCustomPrompt="1"/>
          </p:nvPr>
        </p:nvSpPr>
        <p:spPr>
          <a:xfrm>
            <a:off x="2627168" y="1923738"/>
            <a:ext cx="8319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679" name="Google Shape;679;p15"/>
          <p:cNvGrpSpPr/>
          <p:nvPr/>
        </p:nvGrpSpPr>
        <p:grpSpPr>
          <a:xfrm rot="6845249">
            <a:off x="-659585" y="1481399"/>
            <a:ext cx="1865816" cy="2587089"/>
            <a:chOff x="14756125" y="1578549"/>
            <a:chExt cx="1122987" cy="1557103"/>
          </a:xfrm>
        </p:grpSpPr>
        <p:sp>
          <p:nvSpPr>
            <p:cNvPr id="680" name="Google Shape;680;p15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15"/>
          <p:cNvGrpSpPr/>
          <p:nvPr/>
        </p:nvGrpSpPr>
        <p:grpSpPr>
          <a:xfrm rot="2120192">
            <a:off x="4571275" y="-1347299"/>
            <a:ext cx="2496858" cy="2171193"/>
            <a:chOff x="13522913" y="-4564650"/>
            <a:chExt cx="2496763" cy="2171110"/>
          </a:xfrm>
        </p:grpSpPr>
        <p:sp>
          <p:nvSpPr>
            <p:cNvPr id="694" name="Google Shape;694;p15"/>
            <p:cNvSpPr/>
            <p:nvPr/>
          </p:nvSpPr>
          <p:spPr>
            <a:xfrm>
              <a:off x="13522913" y="-4564650"/>
              <a:ext cx="1758799" cy="1467119"/>
            </a:xfrm>
            <a:custGeom>
              <a:avLst/>
              <a:gdLst/>
              <a:ahLst/>
              <a:cxnLst/>
              <a:rect l="l" t="t" r="r" b="b"/>
              <a:pathLst>
                <a:path w="23117" h="19282" extrusionOk="0">
                  <a:moveTo>
                    <a:pt x="1693" y="1"/>
                  </a:moveTo>
                  <a:cubicBezTo>
                    <a:pt x="1266" y="1"/>
                    <a:pt x="842" y="179"/>
                    <a:pt x="539" y="525"/>
                  </a:cubicBezTo>
                  <a:cubicBezTo>
                    <a:pt x="0" y="1163"/>
                    <a:pt x="77" y="2119"/>
                    <a:pt x="715" y="2658"/>
                  </a:cubicBezTo>
                  <a:cubicBezTo>
                    <a:pt x="1341" y="3187"/>
                    <a:pt x="21260" y="19282"/>
                    <a:pt x="22526" y="19282"/>
                  </a:cubicBezTo>
                  <a:cubicBezTo>
                    <a:pt x="22550" y="19282"/>
                    <a:pt x="22567" y="19276"/>
                    <a:pt x="22577" y="19264"/>
                  </a:cubicBezTo>
                  <a:cubicBezTo>
                    <a:pt x="23116" y="18637"/>
                    <a:pt x="3310" y="899"/>
                    <a:pt x="2673" y="360"/>
                  </a:cubicBezTo>
                  <a:cubicBezTo>
                    <a:pt x="2387" y="118"/>
                    <a:pt x="2039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14946983" y="-3356726"/>
              <a:ext cx="271995" cy="250252"/>
            </a:xfrm>
            <a:custGeom>
              <a:avLst/>
              <a:gdLst/>
              <a:ahLst/>
              <a:cxnLst/>
              <a:rect l="l" t="t" r="r" b="b"/>
              <a:pathLst>
                <a:path w="3575" h="3289" extrusionOk="0">
                  <a:moveTo>
                    <a:pt x="781" y="1"/>
                  </a:moveTo>
                  <a:lnTo>
                    <a:pt x="0" y="914"/>
                  </a:lnTo>
                  <a:lnTo>
                    <a:pt x="2794" y="3289"/>
                  </a:lnTo>
                  <a:lnTo>
                    <a:pt x="3574" y="2376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14984645" y="-3320737"/>
              <a:ext cx="64442" cy="67033"/>
            </a:xfrm>
            <a:custGeom>
              <a:avLst/>
              <a:gdLst/>
              <a:ahLst/>
              <a:cxnLst/>
              <a:rect l="l" t="t" r="r" b="b"/>
              <a:pathLst>
                <a:path w="847" h="881" fill="none" extrusionOk="0">
                  <a:moveTo>
                    <a:pt x="0" y="880"/>
                  </a:moveTo>
                  <a:lnTo>
                    <a:pt x="847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15026491" y="-3284749"/>
              <a:ext cx="65279" cy="67033"/>
            </a:xfrm>
            <a:custGeom>
              <a:avLst/>
              <a:gdLst/>
              <a:ahLst/>
              <a:cxnLst/>
              <a:rect l="l" t="t" r="r" b="b"/>
              <a:pathLst>
                <a:path w="858" h="881" fill="none" extrusionOk="0">
                  <a:moveTo>
                    <a:pt x="0" y="880"/>
                  </a:moveTo>
                  <a:lnTo>
                    <a:pt x="858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15069935" y="-3247924"/>
              <a:ext cx="64518" cy="67033"/>
            </a:xfrm>
            <a:custGeom>
              <a:avLst/>
              <a:gdLst/>
              <a:ahLst/>
              <a:cxnLst/>
              <a:rect l="l" t="t" r="r" b="b"/>
              <a:pathLst>
                <a:path w="848" h="881" fill="none" extrusionOk="0">
                  <a:moveTo>
                    <a:pt x="1" y="880"/>
                  </a:moveTo>
                  <a:lnTo>
                    <a:pt x="848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15106760" y="-3216121"/>
              <a:ext cx="64518" cy="66196"/>
            </a:xfrm>
            <a:custGeom>
              <a:avLst/>
              <a:gdLst/>
              <a:ahLst/>
              <a:cxnLst/>
              <a:rect l="l" t="t" r="r" b="b"/>
              <a:pathLst>
                <a:path w="848" h="870" fill="none" extrusionOk="0">
                  <a:moveTo>
                    <a:pt x="1" y="869"/>
                  </a:moveTo>
                  <a:lnTo>
                    <a:pt x="848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3657582" y="-4450523"/>
              <a:ext cx="451093" cy="387133"/>
            </a:xfrm>
            <a:custGeom>
              <a:avLst/>
              <a:gdLst/>
              <a:ahLst/>
              <a:cxnLst/>
              <a:rect l="l" t="t" r="r" b="b"/>
              <a:pathLst>
                <a:path w="5929" h="5088" extrusionOk="0">
                  <a:moveTo>
                    <a:pt x="499" y="1"/>
                  </a:moveTo>
                  <a:cubicBezTo>
                    <a:pt x="374" y="1"/>
                    <a:pt x="251" y="54"/>
                    <a:pt x="166" y="158"/>
                  </a:cubicBezTo>
                  <a:cubicBezTo>
                    <a:pt x="1" y="345"/>
                    <a:pt x="23" y="619"/>
                    <a:pt x="210" y="773"/>
                  </a:cubicBezTo>
                  <a:lnTo>
                    <a:pt x="5158" y="4985"/>
                  </a:lnTo>
                  <a:cubicBezTo>
                    <a:pt x="5241" y="5054"/>
                    <a:pt x="5342" y="5087"/>
                    <a:pt x="5441" y="5087"/>
                  </a:cubicBezTo>
                  <a:cubicBezTo>
                    <a:pt x="5565" y="5087"/>
                    <a:pt x="5689" y="5034"/>
                    <a:pt x="5774" y="4930"/>
                  </a:cubicBezTo>
                  <a:cubicBezTo>
                    <a:pt x="5928" y="4754"/>
                    <a:pt x="5906" y="4479"/>
                    <a:pt x="5730" y="4314"/>
                  </a:cubicBezTo>
                  <a:lnTo>
                    <a:pt x="782" y="103"/>
                  </a:lnTo>
                  <a:cubicBezTo>
                    <a:pt x="699" y="34"/>
                    <a:pt x="598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3657582" y="-4327265"/>
              <a:ext cx="391673" cy="310513"/>
            </a:xfrm>
            <a:custGeom>
              <a:avLst/>
              <a:gdLst/>
              <a:ahLst/>
              <a:cxnLst/>
              <a:rect l="l" t="t" r="r" b="b"/>
              <a:pathLst>
                <a:path w="5148" h="4081" extrusionOk="0">
                  <a:moveTo>
                    <a:pt x="1" y="0"/>
                  </a:moveTo>
                  <a:lnTo>
                    <a:pt x="1" y="0"/>
                  </a:lnTo>
                  <a:cubicBezTo>
                    <a:pt x="804" y="748"/>
                    <a:pt x="1650" y="1441"/>
                    <a:pt x="2508" y="2123"/>
                  </a:cubicBezTo>
                  <a:cubicBezTo>
                    <a:pt x="3366" y="2804"/>
                    <a:pt x="4235" y="3464"/>
                    <a:pt x="5147" y="4080"/>
                  </a:cubicBezTo>
                  <a:cubicBezTo>
                    <a:pt x="4345" y="3332"/>
                    <a:pt x="3498" y="2640"/>
                    <a:pt x="2640" y="1958"/>
                  </a:cubicBezTo>
                  <a:cubicBezTo>
                    <a:pt x="1782" y="1276"/>
                    <a:pt x="903" y="61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4088523" y="-3985872"/>
              <a:ext cx="143111" cy="114664"/>
            </a:xfrm>
            <a:custGeom>
              <a:avLst/>
              <a:gdLst/>
              <a:ahLst/>
              <a:cxnLst/>
              <a:rect l="l" t="t" r="r" b="b"/>
              <a:pathLst>
                <a:path w="1881" h="1507" extrusionOk="0">
                  <a:moveTo>
                    <a:pt x="0" y="0"/>
                  </a:moveTo>
                  <a:lnTo>
                    <a:pt x="0" y="0"/>
                  </a:lnTo>
                  <a:cubicBezTo>
                    <a:pt x="132" y="165"/>
                    <a:pt x="275" y="308"/>
                    <a:pt x="418" y="440"/>
                  </a:cubicBezTo>
                  <a:cubicBezTo>
                    <a:pt x="572" y="583"/>
                    <a:pt x="726" y="715"/>
                    <a:pt x="880" y="836"/>
                  </a:cubicBezTo>
                  <a:cubicBezTo>
                    <a:pt x="1034" y="957"/>
                    <a:pt x="1199" y="1089"/>
                    <a:pt x="1364" y="1199"/>
                  </a:cubicBezTo>
                  <a:cubicBezTo>
                    <a:pt x="1529" y="1309"/>
                    <a:pt x="1705" y="1419"/>
                    <a:pt x="1881" y="1507"/>
                  </a:cubicBezTo>
                  <a:cubicBezTo>
                    <a:pt x="1760" y="1342"/>
                    <a:pt x="1617" y="1199"/>
                    <a:pt x="1463" y="1067"/>
                  </a:cubicBezTo>
                  <a:cubicBezTo>
                    <a:pt x="1320" y="924"/>
                    <a:pt x="1166" y="792"/>
                    <a:pt x="1012" y="671"/>
                  </a:cubicBezTo>
                  <a:cubicBezTo>
                    <a:pt x="847" y="550"/>
                    <a:pt x="693" y="429"/>
                    <a:pt x="528" y="308"/>
                  </a:cubicBezTo>
                  <a:cubicBezTo>
                    <a:pt x="363" y="198"/>
                    <a:pt x="187" y="8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13556390" y="-4482098"/>
              <a:ext cx="71137" cy="129805"/>
            </a:xfrm>
            <a:custGeom>
              <a:avLst/>
              <a:gdLst/>
              <a:ahLst/>
              <a:cxnLst/>
              <a:rect l="l" t="t" r="r" b="b"/>
              <a:pathLst>
                <a:path w="935" h="1706" extrusionOk="0">
                  <a:moveTo>
                    <a:pt x="165" y="1"/>
                  </a:moveTo>
                  <a:cubicBezTo>
                    <a:pt x="44" y="133"/>
                    <a:pt x="0" y="320"/>
                    <a:pt x="0" y="507"/>
                  </a:cubicBezTo>
                  <a:cubicBezTo>
                    <a:pt x="0" y="683"/>
                    <a:pt x="55" y="870"/>
                    <a:pt x="143" y="1023"/>
                  </a:cubicBezTo>
                  <a:cubicBezTo>
                    <a:pt x="231" y="1188"/>
                    <a:pt x="352" y="1320"/>
                    <a:pt x="495" y="1430"/>
                  </a:cubicBezTo>
                  <a:cubicBezTo>
                    <a:pt x="627" y="1551"/>
                    <a:pt x="770" y="1639"/>
                    <a:pt x="935" y="1705"/>
                  </a:cubicBezTo>
                  <a:cubicBezTo>
                    <a:pt x="825" y="1573"/>
                    <a:pt x="715" y="1441"/>
                    <a:pt x="605" y="1320"/>
                  </a:cubicBezTo>
                  <a:cubicBezTo>
                    <a:pt x="506" y="1188"/>
                    <a:pt x="407" y="1056"/>
                    <a:pt x="330" y="925"/>
                  </a:cubicBezTo>
                  <a:cubicBezTo>
                    <a:pt x="187" y="650"/>
                    <a:pt x="99" y="342"/>
                    <a:pt x="1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15160324" y="-3175948"/>
              <a:ext cx="859352" cy="782408"/>
            </a:xfrm>
            <a:custGeom>
              <a:avLst/>
              <a:gdLst/>
              <a:ahLst/>
              <a:cxnLst/>
              <a:rect l="l" t="t" r="r" b="b"/>
              <a:pathLst>
                <a:path w="11295" h="10283" extrusionOk="0">
                  <a:moveTo>
                    <a:pt x="781" y="0"/>
                  </a:moveTo>
                  <a:lnTo>
                    <a:pt x="1" y="913"/>
                  </a:lnTo>
                  <a:lnTo>
                    <a:pt x="6698" y="10283"/>
                  </a:lnTo>
                  <a:cubicBezTo>
                    <a:pt x="6698" y="10283"/>
                    <a:pt x="8128" y="8809"/>
                    <a:pt x="9381" y="7456"/>
                  </a:cubicBezTo>
                  <a:cubicBezTo>
                    <a:pt x="8941" y="6939"/>
                    <a:pt x="8414" y="6302"/>
                    <a:pt x="8413" y="6302"/>
                  </a:cubicBezTo>
                  <a:lnTo>
                    <a:pt x="8413" y="6302"/>
                  </a:lnTo>
                  <a:lnTo>
                    <a:pt x="9788" y="7016"/>
                  </a:lnTo>
                  <a:lnTo>
                    <a:pt x="9942" y="6862"/>
                  </a:lnTo>
                  <a:lnTo>
                    <a:pt x="9249" y="6038"/>
                  </a:lnTo>
                  <a:lnTo>
                    <a:pt x="10305" y="6456"/>
                  </a:lnTo>
                  <a:cubicBezTo>
                    <a:pt x="10393" y="6357"/>
                    <a:pt x="10492" y="6247"/>
                    <a:pt x="10569" y="6159"/>
                  </a:cubicBezTo>
                  <a:lnTo>
                    <a:pt x="9986" y="5576"/>
                  </a:lnTo>
                  <a:lnTo>
                    <a:pt x="10888" y="5807"/>
                  </a:lnTo>
                  <a:cubicBezTo>
                    <a:pt x="11141" y="5499"/>
                    <a:pt x="11295" y="5301"/>
                    <a:pt x="11251" y="5290"/>
                  </a:cubicBezTo>
                  <a:cubicBezTo>
                    <a:pt x="11064" y="5224"/>
                    <a:pt x="781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15218072" y="-3088983"/>
              <a:ext cx="441811" cy="571569"/>
            </a:xfrm>
            <a:custGeom>
              <a:avLst/>
              <a:gdLst/>
              <a:ahLst/>
              <a:cxnLst/>
              <a:rect l="l" t="t" r="r" b="b"/>
              <a:pathLst>
                <a:path w="5807" h="7512" extrusionOk="0">
                  <a:moveTo>
                    <a:pt x="0" y="1"/>
                  </a:moveTo>
                  <a:lnTo>
                    <a:pt x="1485" y="1859"/>
                  </a:lnTo>
                  <a:cubicBezTo>
                    <a:pt x="1969" y="2475"/>
                    <a:pt x="2464" y="3091"/>
                    <a:pt x="2948" y="3729"/>
                  </a:cubicBezTo>
                  <a:cubicBezTo>
                    <a:pt x="3432" y="4345"/>
                    <a:pt x="3904" y="4983"/>
                    <a:pt x="4377" y="5609"/>
                  </a:cubicBezTo>
                  <a:lnTo>
                    <a:pt x="5807" y="7512"/>
                  </a:lnTo>
                  <a:lnTo>
                    <a:pt x="5807" y="7512"/>
                  </a:lnTo>
                  <a:lnTo>
                    <a:pt x="5136" y="6533"/>
                  </a:lnTo>
                  <a:lnTo>
                    <a:pt x="4443" y="5565"/>
                  </a:lnTo>
                  <a:cubicBezTo>
                    <a:pt x="3981" y="4917"/>
                    <a:pt x="3498" y="4290"/>
                    <a:pt x="3025" y="3663"/>
                  </a:cubicBezTo>
                  <a:cubicBezTo>
                    <a:pt x="2541" y="3036"/>
                    <a:pt x="2046" y="2420"/>
                    <a:pt x="1540" y="1804"/>
                  </a:cubicBezTo>
                  <a:lnTo>
                    <a:pt x="781" y="8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15340263" y="-3037930"/>
              <a:ext cx="456039" cy="446938"/>
            </a:xfrm>
            <a:custGeom>
              <a:avLst/>
              <a:gdLst/>
              <a:ahLst/>
              <a:cxnLst/>
              <a:rect l="l" t="t" r="r" b="b"/>
              <a:pathLst>
                <a:path w="5994" h="5874" extrusionOk="0">
                  <a:moveTo>
                    <a:pt x="0" y="1"/>
                  </a:moveTo>
                  <a:cubicBezTo>
                    <a:pt x="484" y="507"/>
                    <a:pt x="979" y="1001"/>
                    <a:pt x="1474" y="1496"/>
                  </a:cubicBezTo>
                  <a:lnTo>
                    <a:pt x="2958" y="2981"/>
                  </a:lnTo>
                  <a:lnTo>
                    <a:pt x="4465" y="4433"/>
                  </a:lnTo>
                  <a:cubicBezTo>
                    <a:pt x="4971" y="4916"/>
                    <a:pt x="5477" y="5400"/>
                    <a:pt x="5993" y="5873"/>
                  </a:cubicBezTo>
                  <a:cubicBezTo>
                    <a:pt x="5510" y="5378"/>
                    <a:pt x="5015" y="4872"/>
                    <a:pt x="4520" y="4378"/>
                  </a:cubicBezTo>
                  <a:lnTo>
                    <a:pt x="3035" y="2904"/>
                  </a:lnTo>
                  <a:lnTo>
                    <a:pt x="1529" y="1441"/>
                  </a:lnTo>
                  <a:cubicBezTo>
                    <a:pt x="1023" y="957"/>
                    <a:pt x="517" y="47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15389566" y="-3052995"/>
              <a:ext cx="465321" cy="332274"/>
            </a:xfrm>
            <a:custGeom>
              <a:avLst/>
              <a:gdLst/>
              <a:ahLst/>
              <a:cxnLst/>
              <a:rect l="l" t="t" r="r" b="b"/>
              <a:pathLst>
                <a:path w="6116" h="4367" extrusionOk="0">
                  <a:moveTo>
                    <a:pt x="1" y="1"/>
                  </a:moveTo>
                  <a:lnTo>
                    <a:pt x="1" y="1"/>
                  </a:lnTo>
                  <a:cubicBezTo>
                    <a:pt x="485" y="397"/>
                    <a:pt x="980" y="771"/>
                    <a:pt x="1485" y="1155"/>
                  </a:cubicBezTo>
                  <a:cubicBezTo>
                    <a:pt x="1980" y="1529"/>
                    <a:pt x="2486" y="1892"/>
                    <a:pt x="2992" y="2266"/>
                  </a:cubicBezTo>
                  <a:cubicBezTo>
                    <a:pt x="3509" y="2629"/>
                    <a:pt x="4015" y="2992"/>
                    <a:pt x="4543" y="3344"/>
                  </a:cubicBezTo>
                  <a:cubicBezTo>
                    <a:pt x="5060" y="3685"/>
                    <a:pt x="5576" y="4037"/>
                    <a:pt x="6115" y="43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15596287" y="-2959258"/>
              <a:ext cx="246888" cy="154838"/>
            </a:xfrm>
            <a:custGeom>
              <a:avLst/>
              <a:gdLst/>
              <a:ahLst/>
              <a:cxnLst/>
              <a:rect l="l" t="t" r="r" b="b"/>
              <a:pathLst>
                <a:path w="3245" h="2035" extrusionOk="0">
                  <a:moveTo>
                    <a:pt x="0" y="0"/>
                  </a:moveTo>
                  <a:cubicBezTo>
                    <a:pt x="242" y="209"/>
                    <a:pt x="495" y="396"/>
                    <a:pt x="759" y="583"/>
                  </a:cubicBezTo>
                  <a:cubicBezTo>
                    <a:pt x="1023" y="770"/>
                    <a:pt x="1287" y="946"/>
                    <a:pt x="1551" y="1122"/>
                  </a:cubicBezTo>
                  <a:cubicBezTo>
                    <a:pt x="1826" y="1287"/>
                    <a:pt x="2101" y="1452"/>
                    <a:pt x="2387" y="1606"/>
                  </a:cubicBezTo>
                  <a:cubicBezTo>
                    <a:pt x="2661" y="1760"/>
                    <a:pt x="2947" y="1903"/>
                    <a:pt x="3244" y="2035"/>
                  </a:cubicBezTo>
                  <a:lnTo>
                    <a:pt x="2420" y="1540"/>
                  </a:lnTo>
                  <a:cubicBezTo>
                    <a:pt x="2156" y="1375"/>
                    <a:pt x="1881" y="1210"/>
                    <a:pt x="1606" y="1034"/>
                  </a:cubicBezTo>
                  <a:cubicBezTo>
                    <a:pt x="1342" y="869"/>
                    <a:pt x="1067" y="693"/>
                    <a:pt x="803" y="5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15566157" y="-2755122"/>
              <a:ext cx="171566" cy="235186"/>
            </a:xfrm>
            <a:custGeom>
              <a:avLst/>
              <a:gdLst/>
              <a:ahLst/>
              <a:cxnLst/>
              <a:rect l="l" t="t" r="r" b="b"/>
              <a:pathLst>
                <a:path w="2255" h="309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265"/>
                    <a:pt x="352" y="529"/>
                    <a:pt x="528" y="793"/>
                  </a:cubicBezTo>
                  <a:cubicBezTo>
                    <a:pt x="715" y="1056"/>
                    <a:pt x="902" y="1320"/>
                    <a:pt x="1089" y="1573"/>
                  </a:cubicBezTo>
                  <a:cubicBezTo>
                    <a:pt x="1276" y="1837"/>
                    <a:pt x="1463" y="2090"/>
                    <a:pt x="1661" y="2343"/>
                  </a:cubicBezTo>
                  <a:cubicBezTo>
                    <a:pt x="1848" y="2596"/>
                    <a:pt x="2046" y="2849"/>
                    <a:pt x="2255" y="3091"/>
                  </a:cubicBezTo>
                  <a:cubicBezTo>
                    <a:pt x="2079" y="2827"/>
                    <a:pt x="1903" y="2563"/>
                    <a:pt x="1716" y="2299"/>
                  </a:cubicBezTo>
                  <a:cubicBezTo>
                    <a:pt x="1540" y="2035"/>
                    <a:pt x="1353" y="1771"/>
                    <a:pt x="1166" y="1518"/>
                  </a:cubicBezTo>
                  <a:cubicBezTo>
                    <a:pt x="979" y="1265"/>
                    <a:pt x="792" y="1002"/>
                    <a:pt x="594" y="749"/>
                  </a:cubicBezTo>
                  <a:cubicBezTo>
                    <a:pt x="396" y="496"/>
                    <a:pt x="209" y="2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 rot="3253109">
            <a:off x="1745381" y="543421"/>
            <a:ext cx="843627" cy="931428"/>
            <a:chOff x="10054175" y="2274438"/>
            <a:chExt cx="684806" cy="755992"/>
          </a:xfrm>
        </p:grpSpPr>
        <p:sp>
          <p:nvSpPr>
            <p:cNvPr id="711" name="Google Shape;711;p15"/>
            <p:cNvSpPr/>
            <p:nvPr/>
          </p:nvSpPr>
          <p:spPr>
            <a:xfrm>
              <a:off x="10054175" y="2531295"/>
              <a:ext cx="558414" cy="499134"/>
            </a:xfrm>
            <a:custGeom>
              <a:avLst/>
              <a:gdLst/>
              <a:ahLst/>
              <a:cxnLst/>
              <a:rect l="l" t="t" r="r" b="b"/>
              <a:pathLst>
                <a:path w="10833" h="9683" extrusionOk="0">
                  <a:moveTo>
                    <a:pt x="2727" y="1"/>
                  </a:moveTo>
                  <a:lnTo>
                    <a:pt x="913" y="3564"/>
                  </a:lnTo>
                  <a:cubicBezTo>
                    <a:pt x="0" y="5346"/>
                    <a:pt x="704" y="7534"/>
                    <a:pt x="2485" y="8447"/>
                  </a:cubicBezTo>
                  <a:lnTo>
                    <a:pt x="4135" y="9282"/>
                  </a:lnTo>
                  <a:cubicBezTo>
                    <a:pt x="4664" y="9554"/>
                    <a:pt x="5229" y="9682"/>
                    <a:pt x="5786" y="9682"/>
                  </a:cubicBezTo>
                  <a:cubicBezTo>
                    <a:pt x="7104" y="9682"/>
                    <a:pt x="8376" y="8962"/>
                    <a:pt x="9018" y="7710"/>
                  </a:cubicBezTo>
                  <a:lnTo>
                    <a:pt x="10832" y="4147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10195310" y="2456501"/>
              <a:ext cx="456402" cy="288563"/>
            </a:xfrm>
            <a:custGeom>
              <a:avLst/>
              <a:gdLst/>
              <a:ahLst/>
              <a:cxnLst/>
              <a:rect l="l" t="t" r="r" b="b"/>
              <a:pathLst>
                <a:path w="8854" h="5598" extrusionOk="0">
                  <a:moveTo>
                    <a:pt x="737" y="0"/>
                  </a:moveTo>
                  <a:lnTo>
                    <a:pt x="0" y="1452"/>
                  </a:lnTo>
                  <a:lnTo>
                    <a:pt x="8105" y="5598"/>
                  </a:lnTo>
                  <a:lnTo>
                    <a:pt x="8853" y="414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10233300" y="2274438"/>
              <a:ext cx="505681" cy="395833"/>
            </a:xfrm>
            <a:custGeom>
              <a:avLst/>
              <a:gdLst/>
              <a:ahLst/>
              <a:cxnLst/>
              <a:rect l="l" t="t" r="r" b="b"/>
              <a:pathLst>
                <a:path w="9810" h="7679" extrusionOk="0">
                  <a:moveTo>
                    <a:pt x="4032" y="1"/>
                  </a:moveTo>
                  <a:cubicBezTo>
                    <a:pt x="2711" y="1"/>
                    <a:pt x="1435" y="727"/>
                    <a:pt x="792" y="1982"/>
                  </a:cubicBezTo>
                  <a:lnTo>
                    <a:pt x="0" y="3532"/>
                  </a:lnTo>
                  <a:lnTo>
                    <a:pt x="8105" y="7678"/>
                  </a:lnTo>
                  <a:lnTo>
                    <a:pt x="8897" y="6117"/>
                  </a:lnTo>
                  <a:cubicBezTo>
                    <a:pt x="9810" y="4335"/>
                    <a:pt x="9106" y="2158"/>
                    <a:pt x="7324" y="1245"/>
                  </a:cubicBezTo>
                  <a:lnTo>
                    <a:pt x="5675" y="398"/>
                  </a:lnTo>
                  <a:cubicBezTo>
                    <a:pt x="5148" y="128"/>
                    <a:pt x="4586" y="1"/>
                    <a:pt x="40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10291651" y="2295057"/>
              <a:ext cx="158818" cy="101394"/>
            </a:xfrm>
            <a:custGeom>
              <a:avLst/>
              <a:gdLst/>
              <a:ahLst/>
              <a:cxnLst/>
              <a:rect l="l" t="t" r="r" b="b"/>
              <a:pathLst>
                <a:path w="3081" h="1967" extrusionOk="0">
                  <a:moveTo>
                    <a:pt x="2712" y="1"/>
                  </a:moveTo>
                  <a:cubicBezTo>
                    <a:pt x="2507" y="1"/>
                    <a:pt x="2300" y="27"/>
                    <a:pt x="2101" y="75"/>
                  </a:cubicBezTo>
                  <a:cubicBezTo>
                    <a:pt x="1782" y="152"/>
                    <a:pt x="1474" y="284"/>
                    <a:pt x="1200" y="460"/>
                  </a:cubicBezTo>
                  <a:cubicBezTo>
                    <a:pt x="925" y="636"/>
                    <a:pt x="672" y="845"/>
                    <a:pt x="463" y="1109"/>
                  </a:cubicBezTo>
                  <a:cubicBezTo>
                    <a:pt x="254" y="1362"/>
                    <a:pt x="89" y="1648"/>
                    <a:pt x="1" y="1967"/>
                  </a:cubicBezTo>
                  <a:cubicBezTo>
                    <a:pt x="177" y="1692"/>
                    <a:pt x="375" y="1450"/>
                    <a:pt x="595" y="1230"/>
                  </a:cubicBezTo>
                  <a:cubicBezTo>
                    <a:pt x="815" y="1010"/>
                    <a:pt x="1057" y="812"/>
                    <a:pt x="1321" y="647"/>
                  </a:cubicBezTo>
                  <a:cubicBezTo>
                    <a:pt x="1584" y="482"/>
                    <a:pt x="1859" y="350"/>
                    <a:pt x="2156" y="251"/>
                  </a:cubicBezTo>
                  <a:cubicBezTo>
                    <a:pt x="2453" y="152"/>
                    <a:pt x="2761" y="75"/>
                    <a:pt x="3080" y="31"/>
                  </a:cubicBezTo>
                  <a:cubicBezTo>
                    <a:pt x="2960" y="10"/>
                    <a:pt x="2836" y="1"/>
                    <a:pt x="27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10484951" y="2306294"/>
              <a:ext cx="83404" cy="41960"/>
            </a:xfrm>
            <a:custGeom>
              <a:avLst/>
              <a:gdLst/>
              <a:ahLst/>
              <a:cxnLst/>
              <a:rect l="l" t="t" r="r" b="b"/>
              <a:pathLst>
                <a:path w="1618" h="814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110"/>
                    <a:pt x="243" y="198"/>
                    <a:pt x="364" y="286"/>
                  </a:cubicBezTo>
                  <a:cubicBezTo>
                    <a:pt x="496" y="363"/>
                    <a:pt x="628" y="440"/>
                    <a:pt x="760" y="506"/>
                  </a:cubicBezTo>
                  <a:cubicBezTo>
                    <a:pt x="892" y="583"/>
                    <a:pt x="1024" y="638"/>
                    <a:pt x="1167" y="693"/>
                  </a:cubicBezTo>
                  <a:cubicBezTo>
                    <a:pt x="1310" y="748"/>
                    <a:pt x="1463" y="792"/>
                    <a:pt x="1617" y="814"/>
                  </a:cubicBezTo>
                  <a:cubicBezTo>
                    <a:pt x="1507" y="704"/>
                    <a:pt x="1376" y="616"/>
                    <a:pt x="1255" y="528"/>
                  </a:cubicBezTo>
                  <a:cubicBezTo>
                    <a:pt x="1134" y="451"/>
                    <a:pt x="1002" y="374"/>
                    <a:pt x="859" y="308"/>
                  </a:cubicBezTo>
                  <a:cubicBezTo>
                    <a:pt x="727" y="231"/>
                    <a:pt x="595" y="176"/>
                    <a:pt x="452" y="121"/>
                  </a:cubicBezTo>
                  <a:cubicBezTo>
                    <a:pt x="309" y="66"/>
                    <a:pt x="166" y="2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10334177" y="2947947"/>
              <a:ext cx="142890" cy="62836"/>
            </a:xfrm>
            <a:custGeom>
              <a:avLst/>
              <a:gdLst/>
              <a:ahLst/>
              <a:cxnLst/>
              <a:rect l="l" t="t" r="r" b="b"/>
              <a:pathLst>
                <a:path w="2772" h="1219" extrusionOk="0">
                  <a:moveTo>
                    <a:pt x="2772" y="1"/>
                  </a:moveTo>
                  <a:lnTo>
                    <a:pt x="2772" y="1"/>
                  </a:lnTo>
                  <a:cubicBezTo>
                    <a:pt x="2574" y="177"/>
                    <a:pt x="2376" y="331"/>
                    <a:pt x="2167" y="474"/>
                  </a:cubicBezTo>
                  <a:cubicBezTo>
                    <a:pt x="1947" y="606"/>
                    <a:pt x="1727" y="727"/>
                    <a:pt x="1496" y="815"/>
                  </a:cubicBezTo>
                  <a:cubicBezTo>
                    <a:pt x="1254" y="914"/>
                    <a:pt x="1012" y="980"/>
                    <a:pt x="770" y="1035"/>
                  </a:cubicBezTo>
                  <a:cubicBezTo>
                    <a:pt x="517" y="1079"/>
                    <a:pt x="265" y="1111"/>
                    <a:pt x="1" y="1122"/>
                  </a:cubicBezTo>
                  <a:cubicBezTo>
                    <a:pt x="194" y="1190"/>
                    <a:pt x="400" y="1218"/>
                    <a:pt x="604" y="1218"/>
                  </a:cubicBezTo>
                  <a:cubicBezTo>
                    <a:pt x="667" y="1218"/>
                    <a:pt x="730" y="1216"/>
                    <a:pt x="792" y="1210"/>
                  </a:cubicBezTo>
                  <a:cubicBezTo>
                    <a:pt x="1067" y="1188"/>
                    <a:pt x="1331" y="1122"/>
                    <a:pt x="1584" y="1024"/>
                  </a:cubicBezTo>
                  <a:cubicBezTo>
                    <a:pt x="1826" y="925"/>
                    <a:pt x="2068" y="793"/>
                    <a:pt x="2266" y="617"/>
                  </a:cubicBezTo>
                  <a:cubicBezTo>
                    <a:pt x="2475" y="441"/>
                    <a:pt x="2651" y="232"/>
                    <a:pt x="27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15"/>
          <p:cNvGrpSpPr/>
          <p:nvPr/>
        </p:nvGrpSpPr>
        <p:grpSpPr>
          <a:xfrm rot="-3107059">
            <a:off x="8194558" y="1805348"/>
            <a:ext cx="1052758" cy="1689071"/>
            <a:chOff x="16140950" y="1944475"/>
            <a:chExt cx="946600" cy="1518748"/>
          </a:xfrm>
        </p:grpSpPr>
        <p:sp>
          <p:nvSpPr>
            <p:cNvPr id="718" name="Google Shape;718;p15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748;p15"/>
          <p:cNvSpPr/>
          <p:nvPr/>
        </p:nvSpPr>
        <p:spPr>
          <a:xfrm>
            <a:off x="7466025" y="910613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749;p15"/>
          <p:cNvGrpSpPr/>
          <p:nvPr/>
        </p:nvGrpSpPr>
        <p:grpSpPr>
          <a:xfrm rot="-2066121">
            <a:off x="6752251" y="3582969"/>
            <a:ext cx="1510831" cy="1817886"/>
            <a:chOff x="23181125" y="-2444550"/>
            <a:chExt cx="1510766" cy="1817809"/>
          </a:xfrm>
        </p:grpSpPr>
        <p:sp>
          <p:nvSpPr>
            <p:cNvPr id="750" name="Google Shape;750;p15"/>
            <p:cNvSpPr/>
            <p:nvPr/>
          </p:nvSpPr>
          <p:spPr>
            <a:xfrm>
              <a:off x="23327421" y="-2444550"/>
              <a:ext cx="1364470" cy="990981"/>
            </a:xfrm>
            <a:custGeom>
              <a:avLst/>
              <a:gdLst/>
              <a:ahLst/>
              <a:cxnLst/>
              <a:rect l="l" t="t" r="r" b="b"/>
              <a:pathLst>
                <a:path w="23699" h="17212" extrusionOk="0">
                  <a:moveTo>
                    <a:pt x="3695" y="1"/>
                  </a:moveTo>
                  <a:lnTo>
                    <a:pt x="2551" y="4059"/>
                  </a:lnTo>
                  <a:lnTo>
                    <a:pt x="0" y="9118"/>
                  </a:lnTo>
                  <a:lnTo>
                    <a:pt x="20004" y="17211"/>
                  </a:lnTo>
                  <a:lnTo>
                    <a:pt x="21741" y="11977"/>
                  </a:lnTo>
                  <a:lnTo>
                    <a:pt x="23699" y="8084"/>
                  </a:lnTo>
                  <a:lnTo>
                    <a:pt x="12427" y="3531"/>
                  </a:lnTo>
                  <a:lnTo>
                    <a:pt x="11338" y="4796"/>
                  </a:lnTo>
                  <a:lnTo>
                    <a:pt x="11404" y="3124"/>
                  </a:lnTo>
                  <a:lnTo>
                    <a:pt x="10953" y="2937"/>
                  </a:lnTo>
                  <a:lnTo>
                    <a:pt x="8853" y="5368"/>
                  </a:lnTo>
                  <a:lnTo>
                    <a:pt x="8908" y="2112"/>
                  </a:lnTo>
                  <a:lnTo>
                    <a:pt x="3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23346363" y="-2417317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3" y="1"/>
                  </a:moveTo>
                  <a:lnTo>
                    <a:pt x="4543" y="1"/>
                  </a:lnTo>
                  <a:cubicBezTo>
                    <a:pt x="4334" y="463"/>
                    <a:pt x="4147" y="925"/>
                    <a:pt x="3938" y="1397"/>
                  </a:cubicBezTo>
                  <a:lnTo>
                    <a:pt x="3355" y="2794"/>
                  </a:lnTo>
                  <a:cubicBezTo>
                    <a:pt x="2959" y="3718"/>
                    <a:pt x="2585" y="4664"/>
                    <a:pt x="2200" y="5598"/>
                  </a:cubicBezTo>
                  <a:cubicBezTo>
                    <a:pt x="1826" y="6533"/>
                    <a:pt x="1442" y="7468"/>
                    <a:pt x="1079" y="8414"/>
                  </a:cubicBezTo>
                  <a:lnTo>
                    <a:pt x="529" y="9821"/>
                  </a:lnTo>
                  <a:cubicBezTo>
                    <a:pt x="353" y="10294"/>
                    <a:pt x="177" y="10767"/>
                    <a:pt x="1" y="11240"/>
                  </a:cubicBezTo>
                  <a:cubicBezTo>
                    <a:pt x="199" y="10778"/>
                    <a:pt x="397" y="10316"/>
                    <a:pt x="606" y="9854"/>
                  </a:cubicBezTo>
                  <a:lnTo>
                    <a:pt x="1189" y="8458"/>
                  </a:lnTo>
                  <a:cubicBezTo>
                    <a:pt x="1585" y="7523"/>
                    <a:pt x="1958" y="6588"/>
                    <a:pt x="2343" y="5653"/>
                  </a:cubicBezTo>
                  <a:cubicBezTo>
                    <a:pt x="2717" y="4719"/>
                    <a:pt x="3102" y="3773"/>
                    <a:pt x="3465" y="2838"/>
                  </a:cubicBezTo>
                  <a:lnTo>
                    <a:pt x="4015" y="1419"/>
                  </a:lnTo>
                  <a:cubicBezTo>
                    <a:pt x="4191" y="947"/>
                    <a:pt x="4367" y="474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23462894" y="-2369819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2" y="1"/>
                  </a:moveTo>
                  <a:lnTo>
                    <a:pt x="4542" y="1"/>
                  </a:lnTo>
                  <a:cubicBezTo>
                    <a:pt x="4333" y="451"/>
                    <a:pt x="4135" y="924"/>
                    <a:pt x="3937" y="1386"/>
                  </a:cubicBezTo>
                  <a:lnTo>
                    <a:pt x="3355" y="2783"/>
                  </a:lnTo>
                  <a:cubicBezTo>
                    <a:pt x="2959" y="3718"/>
                    <a:pt x="2585" y="4652"/>
                    <a:pt x="2200" y="5587"/>
                  </a:cubicBezTo>
                  <a:cubicBezTo>
                    <a:pt x="1826" y="6522"/>
                    <a:pt x="1441" y="7457"/>
                    <a:pt x="1078" y="8402"/>
                  </a:cubicBezTo>
                  <a:lnTo>
                    <a:pt x="528" y="9821"/>
                  </a:lnTo>
                  <a:cubicBezTo>
                    <a:pt x="352" y="10294"/>
                    <a:pt x="165" y="10756"/>
                    <a:pt x="0" y="11240"/>
                  </a:cubicBezTo>
                  <a:cubicBezTo>
                    <a:pt x="198" y="10778"/>
                    <a:pt x="396" y="10305"/>
                    <a:pt x="605" y="9843"/>
                  </a:cubicBezTo>
                  <a:lnTo>
                    <a:pt x="1188" y="8446"/>
                  </a:lnTo>
                  <a:cubicBezTo>
                    <a:pt x="1584" y="7512"/>
                    <a:pt x="1958" y="6577"/>
                    <a:pt x="2343" y="5642"/>
                  </a:cubicBezTo>
                  <a:cubicBezTo>
                    <a:pt x="2717" y="4707"/>
                    <a:pt x="3091" y="3773"/>
                    <a:pt x="3465" y="2827"/>
                  </a:cubicBezTo>
                  <a:lnTo>
                    <a:pt x="4014" y="1419"/>
                  </a:lnTo>
                  <a:cubicBezTo>
                    <a:pt x="4190" y="935"/>
                    <a:pt x="4366" y="473"/>
                    <a:pt x="4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23579367" y="-2322953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3" y="0"/>
                  </a:moveTo>
                  <a:lnTo>
                    <a:pt x="4543" y="0"/>
                  </a:lnTo>
                  <a:cubicBezTo>
                    <a:pt x="4334" y="462"/>
                    <a:pt x="4136" y="924"/>
                    <a:pt x="3938" y="1386"/>
                  </a:cubicBezTo>
                  <a:lnTo>
                    <a:pt x="3355" y="2783"/>
                  </a:lnTo>
                  <a:cubicBezTo>
                    <a:pt x="2959" y="3717"/>
                    <a:pt x="2585" y="4652"/>
                    <a:pt x="2200" y="5587"/>
                  </a:cubicBezTo>
                  <a:cubicBezTo>
                    <a:pt x="1826" y="6533"/>
                    <a:pt x="1442" y="7467"/>
                    <a:pt x="1079" y="8402"/>
                  </a:cubicBezTo>
                  <a:lnTo>
                    <a:pt x="529" y="9821"/>
                  </a:lnTo>
                  <a:cubicBezTo>
                    <a:pt x="353" y="10294"/>
                    <a:pt x="166" y="10767"/>
                    <a:pt x="1" y="11239"/>
                  </a:cubicBezTo>
                  <a:cubicBezTo>
                    <a:pt x="199" y="10778"/>
                    <a:pt x="397" y="10305"/>
                    <a:pt x="595" y="9843"/>
                  </a:cubicBezTo>
                  <a:lnTo>
                    <a:pt x="1189" y="8446"/>
                  </a:lnTo>
                  <a:cubicBezTo>
                    <a:pt x="1573" y="7522"/>
                    <a:pt x="1958" y="6577"/>
                    <a:pt x="2343" y="5642"/>
                  </a:cubicBezTo>
                  <a:cubicBezTo>
                    <a:pt x="2717" y="4707"/>
                    <a:pt x="3091" y="3772"/>
                    <a:pt x="3465" y="2827"/>
                  </a:cubicBezTo>
                  <a:lnTo>
                    <a:pt x="4004" y="1419"/>
                  </a:lnTo>
                  <a:cubicBezTo>
                    <a:pt x="4191" y="946"/>
                    <a:pt x="4367" y="473"/>
                    <a:pt x="45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23695264" y="-2276088"/>
              <a:ext cx="262197" cy="647143"/>
            </a:xfrm>
            <a:custGeom>
              <a:avLst/>
              <a:gdLst/>
              <a:ahLst/>
              <a:cxnLst/>
              <a:rect l="l" t="t" r="r" b="b"/>
              <a:pathLst>
                <a:path w="4554" h="11240" extrusionOk="0">
                  <a:moveTo>
                    <a:pt x="4553" y="0"/>
                  </a:moveTo>
                  <a:lnTo>
                    <a:pt x="4553" y="0"/>
                  </a:lnTo>
                  <a:cubicBezTo>
                    <a:pt x="4344" y="462"/>
                    <a:pt x="4146" y="924"/>
                    <a:pt x="3948" y="1397"/>
                  </a:cubicBezTo>
                  <a:lnTo>
                    <a:pt x="3354" y="2793"/>
                  </a:lnTo>
                  <a:cubicBezTo>
                    <a:pt x="2970" y="3717"/>
                    <a:pt x="2585" y="4663"/>
                    <a:pt x="2200" y="5598"/>
                  </a:cubicBezTo>
                  <a:cubicBezTo>
                    <a:pt x="1826" y="6532"/>
                    <a:pt x="1452" y="7467"/>
                    <a:pt x="1078" y="8413"/>
                  </a:cubicBezTo>
                  <a:lnTo>
                    <a:pt x="539" y="9821"/>
                  </a:lnTo>
                  <a:cubicBezTo>
                    <a:pt x="363" y="10293"/>
                    <a:pt x="176" y="10766"/>
                    <a:pt x="0" y="11239"/>
                  </a:cubicBezTo>
                  <a:cubicBezTo>
                    <a:pt x="209" y="10777"/>
                    <a:pt x="407" y="10315"/>
                    <a:pt x="605" y="9854"/>
                  </a:cubicBezTo>
                  <a:lnTo>
                    <a:pt x="1199" y="8457"/>
                  </a:lnTo>
                  <a:cubicBezTo>
                    <a:pt x="1584" y="7522"/>
                    <a:pt x="1969" y="6587"/>
                    <a:pt x="2354" y="5653"/>
                  </a:cubicBezTo>
                  <a:cubicBezTo>
                    <a:pt x="2717" y="4718"/>
                    <a:pt x="3102" y="3772"/>
                    <a:pt x="3464" y="2837"/>
                  </a:cubicBezTo>
                  <a:lnTo>
                    <a:pt x="4014" y="1419"/>
                  </a:lnTo>
                  <a:cubicBezTo>
                    <a:pt x="4190" y="946"/>
                    <a:pt x="4377" y="473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23811736" y="-2228646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3" y="1"/>
                  </a:moveTo>
                  <a:lnTo>
                    <a:pt x="4543" y="1"/>
                  </a:lnTo>
                  <a:cubicBezTo>
                    <a:pt x="4345" y="463"/>
                    <a:pt x="4147" y="925"/>
                    <a:pt x="3949" y="1387"/>
                  </a:cubicBezTo>
                  <a:lnTo>
                    <a:pt x="3355" y="2783"/>
                  </a:lnTo>
                  <a:cubicBezTo>
                    <a:pt x="2970" y="3718"/>
                    <a:pt x="2585" y="4653"/>
                    <a:pt x="2200" y="5587"/>
                  </a:cubicBezTo>
                  <a:cubicBezTo>
                    <a:pt x="1826" y="6522"/>
                    <a:pt x="1452" y="7457"/>
                    <a:pt x="1079" y="8403"/>
                  </a:cubicBezTo>
                  <a:lnTo>
                    <a:pt x="529" y="9821"/>
                  </a:lnTo>
                  <a:cubicBezTo>
                    <a:pt x="353" y="10294"/>
                    <a:pt x="177" y="10756"/>
                    <a:pt x="1" y="11240"/>
                  </a:cubicBezTo>
                  <a:cubicBezTo>
                    <a:pt x="210" y="10778"/>
                    <a:pt x="408" y="10305"/>
                    <a:pt x="606" y="9843"/>
                  </a:cubicBezTo>
                  <a:lnTo>
                    <a:pt x="1189" y="8447"/>
                  </a:lnTo>
                  <a:cubicBezTo>
                    <a:pt x="1584" y="7512"/>
                    <a:pt x="1958" y="6577"/>
                    <a:pt x="2343" y="5642"/>
                  </a:cubicBezTo>
                  <a:cubicBezTo>
                    <a:pt x="2717" y="4708"/>
                    <a:pt x="3102" y="3773"/>
                    <a:pt x="3465" y="2827"/>
                  </a:cubicBezTo>
                  <a:lnTo>
                    <a:pt x="4015" y="1420"/>
                  </a:lnTo>
                  <a:cubicBezTo>
                    <a:pt x="4191" y="947"/>
                    <a:pt x="4378" y="474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23928267" y="-2181781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2" y="1"/>
                  </a:moveTo>
                  <a:lnTo>
                    <a:pt x="4542" y="1"/>
                  </a:lnTo>
                  <a:cubicBezTo>
                    <a:pt x="4333" y="463"/>
                    <a:pt x="4146" y="925"/>
                    <a:pt x="3937" y="1386"/>
                  </a:cubicBezTo>
                  <a:lnTo>
                    <a:pt x="3354" y="2783"/>
                  </a:lnTo>
                  <a:cubicBezTo>
                    <a:pt x="2959" y="3718"/>
                    <a:pt x="2585" y="4653"/>
                    <a:pt x="2200" y="5587"/>
                  </a:cubicBezTo>
                  <a:cubicBezTo>
                    <a:pt x="1826" y="6533"/>
                    <a:pt x="1441" y="7468"/>
                    <a:pt x="1078" y="8403"/>
                  </a:cubicBezTo>
                  <a:lnTo>
                    <a:pt x="528" y="9821"/>
                  </a:lnTo>
                  <a:cubicBezTo>
                    <a:pt x="352" y="10294"/>
                    <a:pt x="176" y="10767"/>
                    <a:pt x="0" y="11240"/>
                  </a:cubicBezTo>
                  <a:cubicBezTo>
                    <a:pt x="198" y="10778"/>
                    <a:pt x="396" y="10316"/>
                    <a:pt x="605" y="9843"/>
                  </a:cubicBezTo>
                  <a:lnTo>
                    <a:pt x="1188" y="8447"/>
                  </a:lnTo>
                  <a:cubicBezTo>
                    <a:pt x="1584" y="7523"/>
                    <a:pt x="1958" y="6588"/>
                    <a:pt x="2343" y="5653"/>
                  </a:cubicBezTo>
                  <a:cubicBezTo>
                    <a:pt x="2717" y="4708"/>
                    <a:pt x="3102" y="3773"/>
                    <a:pt x="3464" y="2827"/>
                  </a:cubicBezTo>
                  <a:lnTo>
                    <a:pt x="4014" y="1419"/>
                  </a:lnTo>
                  <a:cubicBezTo>
                    <a:pt x="4190" y="946"/>
                    <a:pt x="4366" y="474"/>
                    <a:pt x="4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24044740" y="-2134915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3" y="1"/>
                  </a:moveTo>
                  <a:cubicBezTo>
                    <a:pt x="4334" y="462"/>
                    <a:pt x="4136" y="935"/>
                    <a:pt x="3938" y="1397"/>
                  </a:cubicBezTo>
                  <a:lnTo>
                    <a:pt x="3355" y="2794"/>
                  </a:lnTo>
                  <a:cubicBezTo>
                    <a:pt x="2959" y="3718"/>
                    <a:pt x="2585" y="4663"/>
                    <a:pt x="2200" y="5598"/>
                  </a:cubicBezTo>
                  <a:cubicBezTo>
                    <a:pt x="1826" y="6533"/>
                    <a:pt x="1441" y="7468"/>
                    <a:pt x="1079" y="8413"/>
                  </a:cubicBezTo>
                  <a:lnTo>
                    <a:pt x="529" y="9821"/>
                  </a:lnTo>
                  <a:cubicBezTo>
                    <a:pt x="353" y="10294"/>
                    <a:pt x="166" y="10767"/>
                    <a:pt x="1" y="11240"/>
                  </a:cubicBezTo>
                  <a:cubicBezTo>
                    <a:pt x="199" y="10778"/>
                    <a:pt x="397" y="10316"/>
                    <a:pt x="606" y="9854"/>
                  </a:cubicBezTo>
                  <a:lnTo>
                    <a:pt x="1188" y="8457"/>
                  </a:lnTo>
                  <a:cubicBezTo>
                    <a:pt x="1584" y="7523"/>
                    <a:pt x="1958" y="6588"/>
                    <a:pt x="2343" y="5653"/>
                  </a:cubicBezTo>
                  <a:cubicBezTo>
                    <a:pt x="2717" y="4718"/>
                    <a:pt x="3091" y="3773"/>
                    <a:pt x="3465" y="2838"/>
                  </a:cubicBezTo>
                  <a:lnTo>
                    <a:pt x="4015" y="1419"/>
                  </a:lnTo>
                  <a:cubicBezTo>
                    <a:pt x="4191" y="946"/>
                    <a:pt x="4367" y="473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24161270" y="-2087417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2" y="0"/>
                  </a:moveTo>
                  <a:lnTo>
                    <a:pt x="4542" y="0"/>
                  </a:lnTo>
                  <a:cubicBezTo>
                    <a:pt x="4333" y="462"/>
                    <a:pt x="4135" y="924"/>
                    <a:pt x="3937" y="1386"/>
                  </a:cubicBezTo>
                  <a:lnTo>
                    <a:pt x="3354" y="2783"/>
                  </a:lnTo>
                  <a:cubicBezTo>
                    <a:pt x="2958" y="3717"/>
                    <a:pt x="2585" y="4652"/>
                    <a:pt x="2200" y="5587"/>
                  </a:cubicBezTo>
                  <a:cubicBezTo>
                    <a:pt x="1826" y="6522"/>
                    <a:pt x="1441" y="7456"/>
                    <a:pt x="1078" y="8402"/>
                  </a:cubicBezTo>
                  <a:lnTo>
                    <a:pt x="528" y="9821"/>
                  </a:lnTo>
                  <a:cubicBezTo>
                    <a:pt x="352" y="10294"/>
                    <a:pt x="165" y="10755"/>
                    <a:pt x="0" y="11239"/>
                  </a:cubicBezTo>
                  <a:cubicBezTo>
                    <a:pt x="198" y="10777"/>
                    <a:pt x="396" y="10305"/>
                    <a:pt x="594" y="9843"/>
                  </a:cubicBezTo>
                  <a:lnTo>
                    <a:pt x="1188" y="8446"/>
                  </a:lnTo>
                  <a:cubicBezTo>
                    <a:pt x="1573" y="7511"/>
                    <a:pt x="1958" y="6577"/>
                    <a:pt x="2343" y="5642"/>
                  </a:cubicBezTo>
                  <a:cubicBezTo>
                    <a:pt x="2717" y="4707"/>
                    <a:pt x="3090" y="3772"/>
                    <a:pt x="3464" y="2827"/>
                  </a:cubicBezTo>
                  <a:lnTo>
                    <a:pt x="4003" y="1419"/>
                  </a:lnTo>
                  <a:cubicBezTo>
                    <a:pt x="4190" y="946"/>
                    <a:pt x="4366" y="473"/>
                    <a:pt x="4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24277110" y="-2040551"/>
              <a:ext cx="262197" cy="647143"/>
            </a:xfrm>
            <a:custGeom>
              <a:avLst/>
              <a:gdLst/>
              <a:ahLst/>
              <a:cxnLst/>
              <a:rect l="l" t="t" r="r" b="b"/>
              <a:pathLst>
                <a:path w="4554" h="11240" extrusionOk="0">
                  <a:moveTo>
                    <a:pt x="4554" y="0"/>
                  </a:moveTo>
                  <a:cubicBezTo>
                    <a:pt x="4345" y="462"/>
                    <a:pt x="4147" y="924"/>
                    <a:pt x="3949" y="1386"/>
                  </a:cubicBezTo>
                  <a:lnTo>
                    <a:pt x="3355" y="2782"/>
                  </a:lnTo>
                  <a:cubicBezTo>
                    <a:pt x="2970" y="3717"/>
                    <a:pt x="2585" y="4652"/>
                    <a:pt x="2211" y="5587"/>
                  </a:cubicBezTo>
                  <a:cubicBezTo>
                    <a:pt x="1837" y="6532"/>
                    <a:pt x="1452" y="7467"/>
                    <a:pt x="1089" y="8402"/>
                  </a:cubicBezTo>
                  <a:lnTo>
                    <a:pt x="540" y="9821"/>
                  </a:lnTo>
                  <a:cubicBezTo>
                    <a:pt x="364" y="10293"/>
                    <a:pt x="177" y="10766"/>
                    <a:pt x="1" y="11239"/>
                  </a:cubicBezTo>
                  <a:cubicBezTo>
                    <a:pt x="210" y="10777"/>
                    <a:pt x="408" y="10315"/>
                    <a:pt x="606" y="9843"/>
                  </a:cubicBezTo>
                  <a:lnTo>
                    <a:pt x="1199" y="8446"/>
                  </a:lnTo>
                  <a:cubicBezTo>
                    <a:pt x="1584" y="7522"/>
                    <a:pt x="1969" y="6587"/>
                    <a:pt x="2354" y="5642"/>
                  </a:cubicBezTo>
                  <a:cubicBezTo>
                    <a:pt x="2728" y="4707"/>
                    <a:pt x="3102" y="3772"/>
                    <a:pt x="3465" y="2826"/>
                  </a:cubicBezTo>
                  <a:lnTo>
                    <a:pt x="4015" y="1419"/>
                  </a:lnTo>
                  <a:cubicBezTo>
                    <a:pt x="4191" y="946"/>
                    <a:pt x="4378" y="473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24393640" y="-1993743"/>
              <a:ext cx="261563" cy="647143"/>
            </a:xfrm>
            <a:custGeom>
              <a:avLst/>
              <a:gdLst/>
              <a:ahLst/>
              <a:cxnLst/>
              <a:rect l="l" t="t" r="r" b="b"/>
              <a:pathLst>
                <a:path w="4543" h="11240" extrusionOk="0">
                  <a:moveTo>
                    <a:pt x="4542" y="1"/>
                  </a:moveTo>
                  <a:lnTo>
                    <a:pt x="4542" y="1"/>
                  </a:lnTo>
                  <a:cubicBezTo>
                    <a:pt x="4344" y="463"/>
                    <a:pt x="4146" y="936"/>
                    <a:pt x="3948" y="1398"/>
                  </a:cubicBezTo>
                  <a:lnTo>
                    <a:pt x="3354" y="2794"/>
                  </a:lnTo>
                  <a:cubicBezTo>
                    <a:pt x="2969" y="3718"/>
                    <a:pt x="2585" y="4664"/>
                    <a:pt x="2200" y="5598"/>
                  </a:cubicBezTo>
                  <a:cubicBezTo>
                    <a:pt x="1826" y="6533"/>
                    <a:pt x="1452" y="7468"/>
                    <a:pt x="1078" y="8414"/>
                  </a:cubicBezTo>
                  <a:lnTo>
                    <a:pt x="528" y="9821"/>
                  </a:lnTo>
                  <a:cubicBezTo>
                    <a:pt x="352" y="10294"/>
                    <a:pt x="176" y="10767"/>
                    <a:pt x="0" y="11240"/>
                  </a:cubicBezTo>
                  <a:cubicBezTo>
                    <a:pt x="209" y="10778"/>
                    <a:pt x="407" y="10316"/>
                    <a:pt x="605" y="9854"/>
                  </a:cubicBezTo>
                  <a:lnTo>
                    <a:pt x="1188" y="8458"/>
                  </a:lnTo>
                  <a:cubicBezTo>
                    <a:pt x="1584" y="7523"/>
                    <a:pt x="1958" y="6588"/>
                    <a:pt x="2343" y="5653"/>
                  </a:cubicBezTo>
                  <a:cubicBezTo>
                    <a:pt x="2717" y="4708"/>
                    <a:pt x="3101" y="3773"/>
                    <a:pt x="3464" y="2838"/>
                  </a:cubicBezTo>
                  <a:lnTo>
                    <a:pt x="4014" y="1420"/>
                  </a:lnTo>
                  <a:cubicBezTo>
                    <a:pt x="4190" y="947"/>
                    <a:pt x="4377" y="474"/>
                    <a:pt x="45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24335375" y="-2017176"/>
              <a:ext cx="262197" cy="647201"/>
            </a:xfrm>
            <a:custGeom>
              <a:avLst/>
              <a:gdLst/>
              <a:ahLst/>
              <a:cxnLst/>
              <a:rect l="l" t="t" r="r" b="b"/>
              <a:pathLst>
                <a:path w="4554" h="11241" extrusionOk="0">
                  <a:moveTo>
                    <a:pt x="4553" y="1"/>
                  </a:moveTo>
                  <a:cubicBezTo>
                    <a:pt x="4344" y="463"/>
                    <a:pt x="4146" y="925"/>
                    <a:pt x="3948" y="1398"/>
                  </a:cubicBezTo>
                  <a:lnTo>
                    <a:pt x="3355" y="2794"/>
                  </a:lnTo>
                  <a:cubicBezTo>
                    <a:pt x="2970" y="3718"/>
                    <a:pt x="2585" y="4653"/>
                    <a:pt x="2200" y="5588"/>
                  </a:cubicBezTo>
                  <a:cubicBezTo>
                    <a:pt x="1826" y="6533"/>
                    <a:pt x="1452" y="7468"/>
                    <a:pt x="1078" y="8414"/>
                  </a:cubicBezTo>
                  <a:lnTo>
                    <a:pt x="539" y="9821"/>
                  </a:lnTo>
                  <a:cubicBezTo>
                    <a:pt x="352" y="10294"/>
                    <a:pt x="176" y="10767"/>
                    <a:pt x="0" y="11240"/>
                  </a:cubicBezTo>
                  <a:cubicBezTo>
                    <a:pt x="209" y="10778"/>
                    <a:pt x="407" y="10316"/>
                    <a:pt x="605" y="9854"/>
                  </a:cubicBezTo>
                  <a:lnTo>
                    <a:pt x="1199" y="8458"/>
                  </a:lnTo>
                  <a:cubicBezTo>
                    <a:pt x="1584" y="7523"/>
                    <a:pt x="1969" y="6588"/>
                    <a:pt x="2354" y="5654"/>
                  </a:cubicBezTo>
                  <a:cubicBezTo>
                    <a:pt x="2717" y="4708"/>
                    <a:pt x="3102" y="3773"/>
                    <a:pt x="3465" y="2838"/>
                  </a:cubicBezTo>
                  <a:lnTo>
                    <a:pt x="4014" y="1420"/>
                  </a:lnTo>
                  <a:cubicBezTo>
                    <a:pt x="4190" y="947"/>
                    <a:pt x="4377" y="474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24117571" y="-2105149"/>
              <a:ext cx="262197" cy="647143"/>
            </a:xfrm>
            <a:custGeom>
              <a:avLst/>
              <a:gdLst/>
              <a:ahLst/>
              <a:cxnLst/>
              <a:rect l="l" t="t" r="r" b="b"/>
              <a:pathLst>
                <a:path w="4554" h="11240" extrusionOk="0">
                  <a:moveTo>
                    <a:pt x="4553" y="0"/>
                  </a:moveTo>
                  <a:cubicBezTo>
                    <a:pt x="4344" y="462"/>
                    <a:pt x="4146" y="924"/>
                    <a:pt x="3948" y="1386"/>
                  </a:cubicBezTo>
                  <a:lnTo>
                    <a:pt x="3355" y="2783"/>
                  </a:lnTo>
                  <a:cubicBezTo>
                    <a:pt x="2970" y="3717"/>
                    <a:pt x="2585" y="4652"/>
                    <a:pt x="2200" y="5587"/>
                  </a:cubicBezTo>
                  <a:cubicBezTo>
                    <a:pt x="1826" y="6533"/>
                    <a:pt x="1452" y="7467"/>
                    <a:pt x="1089" y="8402"/>
                  </a:cubicBezTo>
                  <a:lnTo>
                    <a:pt x="539" y="9821"/>
                  </a:lnTo>
                  <a:cubicBezTo>
                    <a:pt x="363" y="10294"/>
                    <a:pt x="176" y="10767"/>
                    <a:pt x="0" y="11239"/>
                  </a:cubicBezTo>
                  <a:cubicBezTo>
                    <a:pt x="209" y="10778"/>
                    <a:pt x="407" y="10316"/>
                    <a:pt x="605" y="9854"/>
                  </a:cubicBezTo>
                  <a:lnTo>
                    <a:pt x="1199" y="8446"/>
                  </a:lnTo>
                  <a:cubicBezTo>
                    <a:pt x="1584" y="7522"/>
                    <a:pt x="1969" y="6588"/>
                    <a:pt x="2354" y="5653"/>
                  </a:cubicBezTo>
                  <a:cubicBezTo>
                    <a:pt x="2728" y="4707"/>
                    <a:pt x="3102" y="3772"/>
                    <a:pt x="3465" y="2838"/>
                  </a:cubicBezTo>
                  <a:lnTo>
                    <a:pt x="4014" y="1419"/>
                  </a:lnTo>
                  <a:cubicBezTo>
                    <a:pt x="4190" y="946"/>
                    <a:pt x="4377" y="473"/>
                    <a:pt x="45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23731996" y="-2221047"/>
              <a:ext cx="245730" cy="607301"/>
            </a:xfrm>
            <a:custGeom>
              <a:avLst/>
              <a:gdLst/>
              <a:ahLst/>
              <a:cxnLst/>
              <a:rect l="l" t="t" r="r" b="b"/>
              <a:pathLst>
                <a:path w="4268" h="10548" extrusionOk="0">
                  <a:moveTo>
                    <a:pt x="4267" y="1"/>
                  </a:moveTo>
                  <a:lnTo>
                    <a:pt x="4267" y="1"/>
                  </a:lnTo>
                  <a:cubicBezTo>
                    <a:pt x="4069" y="441"/>
                    <a:pt x="3882" y="870"/>
                    <a:pt x="3695" y="1310"/>
                  </a:cubicBezTo>
                  <a:lnTo>
                    <a:pt x="3145" y="2618"/>
                  </a:lnTo>
                  <a:cubicBezTo>
                    <a:pt x="2771" y="3487"/>
                    <a:pt x="2420" y="4367"/>
                    <a:pt x="2057" y="5247"/>
                  </a:cubicBezTo>
                  <a:cubicBezTo>
                    <a:pt x="1716" y="6126"/>
                    <a:pt x="1353" y="7006"/>
                    <a:pt x="1012" y="7886"/>
                  </a:cubicBezTo>
                  <a:lnTo>
                    <a:pt x="495" y="9206"/>
                  </a:lnTo>
                  <a:cubicBezTo>
                    <a:pt x="330" y="9656"/>
                    <a:pt x="165" y="10096"/>
                    <a:pt x="0" y="10547"/>
                  </a:cubicBezTo>
                  <a:cubicBezTo>
                    <a:pt x="198" y="10107"/>
                    <a:pt x="385" y="9678"/>
                    <a:pt x="572" y="9238"/>
                  </a:cubicBezTo>
                  <a:lnTo>
                    <a:pt x="1122" y="7930"/>
                  </a:lnTo>
                  <a:cubicBezTo>
                    <a:pt x="1485" y="7050"/>
                    <a:pt x="1848" y="6181"/>
                    <a:pt x="2200" y="5302"/>
                  </a:cubicBezTo>
                  <a:cubicBezTo>
                    <a:pt x="2552" y="4422"/>
                    <a:pt x="2914" y="3542"/>
                    <a:pt x="3255" y="2662"/>
                  </a:cubicBezTo>
                  <a:lnTo>
                    <a:pt x="3761" y="1332"/>
                  </a:lnTo>
                  <a:cubicBezTo>
                    <a:pt x="3937" y="892"/>
                    <a:pt x="4102" y="452"/>
                    <a:pt x="42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3533825" y="-2325486"/>
              <a:ext cx="261506" cy="647143"/>
            </a:xfrm>
            <a:custGeom>
              <a:avLst/>
              <a:gdLst/>
              <a:ahLst/>
              <a:cxnLst/>
              <a:rect l="l" t="t" r="r" b="b"/>
              <a:pathLst>
                <a:path w="4542" h="11240" extrusionOk="0">
                  <a:moveTo>
                    <a:pt x="4542" y="0"/>
                  </a:moveTo>
                  <a:cubicBezTo>
                    <a:pt x="4333" y="462"/>
                    <a:pt x="4146" y="924"/>
                    <a:pt x="3937" y="1386"/>
                  </a:cubicBezTo>
                  <a:lnTo>
                    <a:pt x="3354" y="2783"/>
                  </a:lnTo>
                  <a:cubicBezTo>
                    <a:pt x="2958" y="3717"/>
                    <a:pt x="2584" y="4652"/>
                    <a:pt x="2200" y="5587"/>
                  </a:cubicBezTo>
                  <a:cubicBezTo>
                    <a:pt x="1826" y="6522"/>
                    <a:pt x="1441" y="7467"/>
                    <a:pt x="1078" y="8402"/>
                  </a:cubicBezTo>
                  <a:lnTo>
                    <a:pt x="528" y="9821"/>
                  </a:lnTo>
                  <a:cubicBezTo>
                    <a:pt x="352" y="10294"/>
                    <a:pt x="176" y="10767"/>
                    <a:pt x="0" y="11239"/>
                  </a:cubicBezTo>
                  <a:cubicBezTo>
                    <a:pt x="209" y="10778"/>
                    <a:pt x="396" y="10305"/>
                    <a:pt x="605" y="9843"/>
                  </a:cubicBezTo>
                  <a:lnTo>
                    <a:pt x="1188" y="8446"/>
                  </a:lnTo>
                  <a:cubicBezTo>
                    <a:pt x="1584" y="7522"/>
                    <a:pt x="1958" y="6577"/>
                    <a:pt x="2342" y="5642"/>
                  </a:cubicBezTo>
                  <a:cubicBezTo>
                    <a:pt x="2716" y="4707"/>
                    <a:pt x="3101" y="3772"/>
                    <a:pt x="3464" y="2827"/>
                  </a:cubicBezTo>
                  <a:lnTo>
                    <a:pt x="4014" y="1419"/>
                  </a:lnTo>
                  <a:cubicBezTo>
                    <a:pt x="4190" y="946"/>
                    <a:pt x="4366" y="473"/>
                    <a:pt x="4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3181125" y="-1878479"/>
              <a:ext cx="1281562" cy="1251738"/>
            </a:xfrm>
            <a:custGeom>
              <a:avLst/>
              <a:gdLst/>
              <a:ahLst/>
              <a:cxnLst/>
              <a:rect l="l" t="t" r="r" b="b"/>
              <a:pathLst>
                <a:path w="22259" h="21741" extrusionOk="0">
                  <a:moveTo>
                    <a:pt x="2255" y="0"/>
                  </a:moveTo>
                  <a:lnTo>
                    <a:pt x="254" y="4960"/>
                  </a:lnTo>
                  <a:cubicBezTo>
                    <a:pt x="1" y="5565"/>
                    <a:pt x="298" y="6258"/>
                    <a:pt x="902" y="6500"/>
                  </a:cubicBezTo>
                  <a:lnTo>
                    <a:pt x="8007" y="9370"/>
                  </a:lnTo>
                  <a:lnTo>
                    <a:pt x="7127" y="13153"/>
                  </a:lnTo>
                  <a:cubicBezTo>
                    <a:pt x="7039" y="13505"/>
                    <a:pt x="6874" y="13846"/>
                    <a:pt x="6654" y="14143"/>
                  </a:cubicBezTo>
                  <a:lnTo>
                    <a:pt x="4081" y="17519"/>
                  </a:lnTo>
                  <a:cubicBezTo>
                    <a:pt x="3025" y="18893"/>
                    <a:pt x="3575" y="20895"/>
                    <a:pt x="5180" y="21544"/>
                  </a:cubicBezTo>
                  <a:cubicBezTo>
                    <a:pt x="5508" y="21678"/>
                    <a:pt x="5843" y="21740"/>
                    <a:pt x="6170" y="21740"/>
                  </a:cubicBezTo>
                  <a:cubicBezTo>
                    <a:pt x="7478" y="21740"/>
                    <a:pt x="8662" y="20741"/>
                    <a:pt x="8776" y="19333"/>
                  </a:cubicBezTo>
                  <a:lnTo>
                    <a:pt x="9095" y="15495"/>
                  </a:lnTo>
                  <a:cubicBezTo>
                    <a:pt x="9128" y="15121"/>
                    <a:pt x="9238" y="14758"/>
                    <a:pt x="9425" y="14429"/>
                  </a:cubicBezTo>
                  <a:lnTo>
                    <a:pt x="11482" y="10778"/>
                  </a:lnTo>
                  <a:lnTo>
                    <a:pt x="18707" y="13703"/>
                  </a:lnTo>
                  <a:cubicBezTo>
                    <a:pt x="18852" y="13761"/>
                    <a:pt x="19003" y="13789"/>
                    <a:pt x="19151" y="13789"/>
                  </a:cubicBezTo>
                  <a:cubicBezTo>
                    <a:pt x="19620" y="13789"/>
                    <a:pt x="20065" y="13513"/>
                    <a:pt x="20257" y="13054"/>
                  </a:cubicBezTo>
                  <a:lnTo>
                    <a:pt x="22259" y="809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3286889" y="-1919645"/>
              <a:ext cx="1192896" cy="568611"/>
            </a:xfrm>
            <a:custGeom>
              <a:avLst/>
              <a:gdLst/>
              <a:ahLst/>
              <a:cxnLst/>
              <a:rect l="l" t="t" r="r" b="b"/>
              <a:pathLst>
                <a:path w="20719" h="9876" extrusionOk="0">
                  <a:moveTo>
                    <a:pt x="715" y="1"/>
                  </a:moveTo>
                  <a:lnTo>
                    <a:pt x="0" y="1782"/>
                  </a:lnTo>
                  <a:lnTo>
                    <a:pt x="19993" y="9876"/>
                  </a:lnTo>
                  <a:lnTo>
                    <a:pt x="20719" y="8094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23346363" y="-1869958"/>
              <a:ext cx="64657" cy="57172"/>
            </a:xfrm>
            <a:custGeom>
              <a:avLst/>
              <a:gdLst/>
              <a:ahLst/>
              <a:cxnLst/>
              <a:rect l="l" t="t" r="r" b="b"/>
              <a:pathLst>
                <a:path w="1123" h="993" extrusionOk="0">
                  <a:moveTo>
                    <a:pt x="562" y="0"/>
                  </a:moveTo>
                  <a:cubicBezTo>
                    <a:pt x="368" y="0"/>
                    <a:pt x="183" y="122"/>
                    <a:pt x="100" y="314"/>
                  </a:cubicBezTo>
                  <a:cubicBezTo>
                    <a:pt x="1" y="567"/>
                    <a:pt x="122" y="853"/>
                    <a:pt x="375" y="952"/>
                  </a:cubicBezTo>
                  <a:cubicBezTo>
                    <a:pt x="438" y="980"/>
                    <a:pt x="504" y="993"/>
                    <a:pt x="569" y="993"/>
                  </a:cubicBezTo>
                  <a:cubicBezTo>
                    <a:pt x="761" y="993"/>
                    <a:pt x="941" y="877"/>
                    <a:pt x="1024" y="688"/>
                  </a:cubicBezTo>
                  <a:cubicBezTo>
                    <a:pt x="1123" y="424"/>
                    <a:pt x="1002" y="138"/>
                    <a:pt x="749" y="39"/>
                  </a:cubicBezTo>
                  <a:cubicBezTo>
                    <a:pt x="688" y="13"/>
                    <a:pt x="624" y="0"/>
                    <a:pt x="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4377807" y="-1452717"/>
              <a:ext cx="64599" cy="57172"/>
            </a:xfrm>
            <a:custGeom>
              <a:avLst/>
              <a:gdLst/>
              <a:ahLst/>
              <a:cxnLst/>
              <a:rect l="l" t="t" r="r" b="b"/>
              <a:pathLst>
                <a:path w="1122" h="993" extrusionOk="0">
                  <a:moveTo>
                    <a:pt x="562" y="0"/>
                  </a:moveTo>
                  <a:cubicBezTo>
                    <a:pt x="367" y="0"/>
                    <a:pt x="183" y="123"/>
                    <a:pt x="99" y="314"/>
                  </a:cubicBezTo>
                  <a:cubicBezTo>
                    <a:pt x="0" y="567"/>
                    <a:pt x="121" y="853"/>
                    <a:pt x="374" y="952"/>
                  </a:cubicBezTo>
                  <a:cubicBezTo>
                    <a:pt x="438" y="980"/>
                    <a:pt x="504" y="993"/>
                    <a:pt x="570" y="993"/>
                  </a:cubicBezTo>
                  <a:cubicBezTo>
                    <a:pt x="764" y="993"/>
                    <a:pt x="949" y="878"/>
                    <a:pt x="1023" y="688"/>
                  </a:cubicBezTo>
                  <a:cubicBezTo>
                    <a:pt x="1122" y="424"/>
                    <a:pt x="1001" y="138"/>
                    <a:pt x="748" y="39"/>
                  </a:cubicBezTo>
                  <a:cubicBezTo>
                    <a:pt x="687" y="13"/>
                    <a:pt x="624" y="0"/>
                    <a:pt x="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3631299" y="-1338432"/>
              <a:ext cx="210897" cy="122923"/>
            </a:xfrm>
            <a:custGeom>
              <a:avLst/>
              <a:gdLst/>
              <a:ahLst/>
              <a:cxnLst/>
              <a:rect l="l" t="t" r="r" b="b"/>
              <a:pathLst>
                <a:path w="3663" h="2135" extrusionOk="0">
                  <a:moveTo>
                    <a:pt x="188" y="1"/>
                  </a:moveTo>
                  <a:lnTo>
                    <a:pt x="1" y="815"/>
                  </a:lnTo>
                  <a:lnTo>
                    <a:pt x="3256" y="2134"/>
                  </a:lnTo>
                  <a:lnTo>
                    <a:pt x="3663" y="139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3213424" y="-1624577"/>
              <a:ext cx="60223" cy="98799"/>
            </a:xfrm>
            <a:custGeom>
              <a:avLst/>
              <a:gdLst/>
              <a:ahLst/>
              <a:cxnLst/>
              <a:rect l="l" t="t" r="r" b="b"/>
              <a:pathLst>
                <a:path w="1046" h="1716" extrusionOk="0">
                  <a:moveTo>
                    <a:pt x="517" y="0"/>
                  </a:moveTo>
                  <a:cubicBezTo>
                    <a:pt x="363" y="121"/>
                    <a:pt x="231" y="264"/>
                    <a:pt x="143" y="440"/>
                  </a:cubicBezTo>
                  <a:cubicBezTo>
                    <a:pt x="45" y="616"/>
                    <a:pt x="1" y="858"/>
                    <a:pt x="67" y="1078"/>
                  </a:cubicBezTo>
                  <a:cubicBezTo>
                    <a:pt x="132" y="1309"/>
                    <a:pt x="308" y="1474"/>
                    <a:pt x="484" y="1573"/>
                  </a:cubicBezTo>
                  <a:cubicBezTo>
                    <a:pt x="660" y="1661"/>
                    <a:pt x="847" y="1705"/>
                    <a:pt x="1045" y="1716"/>
                  </a:cubicBezTo>
                  <a:cubicBezTo>
                    <a:pt x="902" y="1573"/>
                    <a:pt x="759" y="1463"/>
                    <a:pt x="649" y="1342"/>
                  </a:cubicBezTo>
                  <a:cubicBezTo>
                    <a:pt x="528" y="1221"/>
                    <a:pt x="440" y="1111"/>
                    <a:pt x="407" y="979"/>
                  </a:cubicBezTo>
                  <a:cubicBezTo>
                    <a:pt x="374" y="847"/>
                    <a:pt x="374" y="704"/>
                    <a:pt x="407" y="539"/>
                  </a:cubicBezTo>
                  <a:cubicBezTo>
                    <a:pt x="429" y="374"/>
                    <a:pt x="484" y="198"/>
                    <a:pt x="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3306522" y="-1508104"/>
              <a:ext cx="226730" cy="102656"/>
            </a:xfrm>
            <a:custGeom>
              <a:avLst/>
              <a:gdLst/>
              <a:ahLst/>
              <a:cxnLst/>
              <a:rect l="l" t="t" r="r" b="b"/>
              <a:pathLst>
                <a:path w="3938" h="1783" extrusionOk="0">
                  <a:moveTo>
                    <a:pt x="0" y="1"/>
                  </a:moveTo>
                  <a:lnTo>
                    <a:pt x="0" y="1"/>
                  </a:lnTo>
                  <a:cubicBezTo>
                    <a:pt x="297" y="221"/>
                    <a:pt x="605" y="419"/>
                    <a:pt x="913" y="595"/>
                  </a:cubicBezTo>
                  <a:cubicBezTo>
                    <a:pt x="1232" y="770"/>
                    <a:pt x="1551" y="935"/>
                    <a:pt x="1881" y="1078"/>
                  </a:cubicBezTo>
                  <a:cubicBezTo>
                    <a:pt x="2211" y="1232"/>
                    <a:pt x="2540" y="1364"/>
                    <a:pt x="2881" y="1485"/>
                  </a:cubicBezTo>
                  <a:cubicBezTo>
                    <a:pt x="3222" y="1606"/>
                    <a:pt x="3574" y="1716"/>
                    <a:pt x="3937" y="1782"/>
                  </a:cubicBezTo>
                  <a:cubicBezTo>
                    <a:pt x="3629" y="1573"/>
                    <a:pt x="3321" y="1397"/>
                    <a:pt x="3002" y="1232"/>
                  </a:cubicBezTo>
                  <a:cubicBezTo>
                    <a:pt x="2683" y="1056"/>
                    <a:pt x="2353" y="902"/>
                    <a:pt x="2035" y="759"/>
                  </a:cubicBezTo>
                  <a:cubicBezTo>
                    <a:pt x="1705" y="606"/>
                    <a:pt x="1375" y="474"/>
                    <a:pt x="1034" y="342"/>
                  </a:cubicBezTo>
                  <a:cubicBezTo>
                    <a:pt x="693" y="210"/>
                    <a:pt x="352" y="8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3590133" y="-1389904"/>
              <a:ext cx="55157" cy="25563"/>
            </a:xfrm>
            <a:custGeom>
              <a:avLst/>
              <a:gdLst/>
              <a:ahLst/>
              <a:cxnLst/>
              <a:rect l="l" t="t" r="r" b="b"/>
              <a:pathLst>
                <a:path w="958" h="444" extrusionOk="0">
                  <a:moveTo>
                    <a:pt x="224" y="0"/>
                  </a:moveTo>
                  <a:cubicBezTo>
                    <a:pt x="156" y="0"/>
                    <a:pt x="85" y="15"/>
                    <a:pt x="1" y="48"/>
                  </a:cubicBezTo>
                  <a:cubicBezTo>
                    <a:pt x="56" y="136"/>
                    <a:pt x="122" y="202"/>
                    <a:pt x="199" y="268"/>
                  </a:cubicBezTo>
                  <a:cubicBezTo>
                    <a:pt x="265" y="312"/>
                    <a:pt x="342" y="356"/>
                    <a:pt x="419" y="389"/>
                  </a:cubicBezTo>
                  <a:cubicBezTo>
                    <a:pt x="496" y="422"/>
                    <a:pt x="584" y="433"/>
                    <a:pt x="672" y="444"/>
                  </a:cubicBezTo>
                  <a:cubicBezTo>
                    <a:pt x="760" y="444"/>
                    <a:pt x="859" y="433"/>
                    <a:pt x="958" y="389"/>
                  </a:cubicBezTo>
                  <a:cubicBezTo>
                    <a:pt x="903" y="290"/>
                    <a:pt x="837" y="224"/>
                    <a:pt x="771" y="169"/>
                  </a:cubicBezTo>
                  <a:cubicBezTo>
                    <a:pt x="705" y="125"/>
                    <a:pt x="628" y="81"/>
                    <a:pt x="540" y="48"/>
                  </a:cubicBezTo>
                  <a:cubicBezTo>
                    <a:pt x="463" y="26"/>
                    <a:pt x="386" y="4"/>
                    <a:pt x="287" y="4"/>
                  </a:cubicBezTo>
                  <a:cubicBezTo>
                    <a:pt x="266" y="2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3441361" y="-1206069"/>
              <a:ext cx="205197" cy="363471"/>
            </a:xfrm>
            <a:custGeom>
              <a:avLst/>
              <a:gdLst/>
              <a:ahLst/>
              <a:cxnLst/>
              <a:rect l="l" t="t" r="r" b="b"/>
              <a:pathLst>
                <a:path w="3564" h="6313" extrusionOk="0">
                  <a:moveTo>
                    <a:pt x="3564" y="0"/>
                  </a:moveTo>
                  <a:lnTo>
                    <a:pt x="3564" y="0"/>
                  </a:lnTo>
                  <a:cubicBezTo>
                    <a:pt x="3366" y="583"/>
                    <a:pt x="3212" y="1188"/>
                    <a:pt x="3003" y="1760"/>
                  </a:cubicBezTo>
                  <a:cubicBezTo>
                    <a:pt x="2794" y="2321"/>
                    <a:pt x="2541" y="2871"/>
                    <a:pt x="2178" y="3354"/>
                  </a:cubicBezTo>
                  <a:cubicBezTo>
                    <a:pt x="2013" y="3596"/>
                    <a:pt x="1815" y="3816"/>
                    <a:pt x="1606" y="4047"/>
                  </a:cubicBezTo>
                  <a:cubicBezTo>
                    <a:pt x="1408" y="4278"/>
                    <a:pt x="1188" y="4498"/>
                    <a:pt x="990" y="4729"/>
                  </a:cubicBezTo>
                  <a:cubicBezTo>
                    <a:pt x="583" y="5202"/>
                    <a:pt x="187" y="5719"/>
                    <a:pt x="1" y="6313"/>
                  </a:cubicBezTo>
                  <a:cubicBezTo>
                    <a:pt x="319" y="5785"/>
                    <a:pt x="748" y="5356"/>
                    <a:pt x="1188" y="4927"/>
                  </a:cubicBezTo>
                  <a:cubicBezTo>
                    <a:pt x="1628" y="4498"/>
                    <a:pt x="2090" y="4080"/>
                    <a:pt x="2475" y="3563"/>
                  </a:cubicBezTo>
                  <a:cubicBezTo>
                    <a:pt x="2662" y="3299"/>
                    <a:pt x="2827" y="3024"/>
                    <a:pt x="2948" y="2728"/>
                  </a:cubicBezTo>
                  <a:cubicBezTo>
                    <a:pt x="3080" y="2442"/>
                    <a:pt x="3190" y="2145"/>
                    <a:pt x="3267" y="1837"/>
                  </a:cubicBezTo>
                  <a:cubicBezTo>
                    <a:pt x="3432" y="1232"/>
                    <a:pt x="3520" y="616"/>
                    <a:pt x="3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7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827" name="Google Shape;827;p17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8" name="Google Shape;828;p17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7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7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7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7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17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17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17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17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17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17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17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17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1" name="Google Shape;841;p17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2" name="Google Shape;842;p17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17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17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5" name="Google Shape;845;p17"/>
          <p:cNvSpPr txBox="1">
            <a:spLocks noGrp="1"/>
          </p:cNvSpPr>
          <p:nvPr>
            <p:ph type="title"/>
          </p:nvPr>
        </p:nvSpPr>
        <p:spPr>
          <a:xfrm>
            <a:off x="1287725" y="632900"/>
            <a:ext cx="7143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7"/>
          <p:cNvGrpSpPr/>
          <p:nvPr/>
        </p:nvGrpSpPr>
        <p:grpSpPr>
          <a:xfrm rot="670451">
            <a:off x="8359175" y="1423502"/>
            <a:ext cx="1840136" cy="1635332"/>
            <a:chOff x="11011962" y="742134"/>
            <a:chExt cx="1300052" cy="1155438"/>
          </a:xfrm>
        </p:grpSpPr>
        <p:sp>
          <p:nvSpPr>
            <p:cNvPr id="847" name="Google Shape;847;p17"/>
            <p:cNvSpPr/>
            <p:nvPr/>
          </p:nvSpPr>
          <p:spPr>
            <a:xfrm>
              <a:off x="11011962" y="1753557"/>
              <a:ext cx="112942" cy="144016"/>
            </a:xfrm>
            <a:custGeom>
              <a:avLst/>
              <a:gdLst/>
              <a:ahLst/>
              <a:cxnLst/>
              <a:rect l="l" t="t" r="r" b="b"/>
              <a:pathLst>
                <a:path w="2079" h="2651" extrusionOk="0">
                  <a:moveTo>
                    <a:pt x="1001" y="0"/>
                  </a:moveTo>
                  <a:lnTo>
                    <a:pt x="0" y="1078"/>
                  </a:lnTo>
                  <a:lnTo>
                    <a:pt x="242" y="2650"/>
                  </a:lnTo>
                  <a:lnTo>
                    <a:pt x="2024" y="1221"/>
                  </a:lnTo>
                  <a:lnTo>
                    <a:pt x="2079" y="7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12043703" y="816777"/>
              <a:ext cx="166126" cy="181663"/>
            </a:xfrm>
            <a:custGeom>
              <a:avLst/>
              <a:gdLst/>
              <a:ahLst/>
              <a:cxnLst/>
              <a:rect l="l" t="t" r="r" b="b"/>
              <a:pathLst>
                <a:path w="3058" h="3344" extrusionOk="0">
                  <a:moveTo>
                    <a:pt x="770" y="1"/>
                  </a:moveTo>
                  <a:lnTo>
                    <a:pt x="0" y="650"/>
                  </a:lnTo>
                  <a:lnTo>
                    <a:pt x="2299" y="3344"/>
                  </a:lnTo>
                  <a:lnTo>
                    <a:pt x="3058" y="2695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2084936" y="742134"/>
              <a:ext cx="227079" cy="221103"/>
            </a:xfrm>
            <a:custGeom>
              <a:avLst/>
              <a:gdLst/>
              <a:ahLst/>
              <a:cxnLst/>
              <a:rect l="l" t="t" r="r" b="b"/>
              <a:pathLst>
                <a:path w="4180" h="4070" extrusionOk="0">
                  <a:moveTo>
                    <a:pt x="2131" y="0"/>
                  </a:moveTo>
                  <a:cubicBezTo>
                    <a:pt x="1812" y="0"/>
                    <a:pt x="1507" y="100"/>
                    <a:pt x="1265" y="308"/>
                  </a:cubicBezTo>
                  <a:lnTo>
                    <a:pt x="0" y="1386"/>
                  </a:lnTo>
                  <a:lnTo>
                    <a:pt x="2288" y="4069"/>
                  </a:lnTo>
                  <a:lnTo>
                    <a:pt x="3552" y="3002"/>
                  </a:lnTo>
                  <a:cubicBezTo>
                    <a:pt x="4179" y="2474"/>
                    <a:pt x="4168" y="1441"/>
                    <a:pt x="3530" y="693"/>
                  </a:cubicBezTo>
                  <a:cubicBezTo>
                    <a:pt x="3150" y="239"/>
                    <a:pt x="2624" y="0"/>
                    <a:pt x="2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066342" y="1628067"/>
              <a:ext cx="190626" cy="191822"/>
            </a:xfrm>
            <a:custGeom>
              <a:avLst/>
              <a:gdLst/>
              <a:ahLst/>
              <a:cxnLst/>
              <a:rect l="l" t="t" r="r" b="b"/>
              <a:pathLst>
                <a:path w="3509" h="3531" extrusionOk="0">
                  <a:moveTo>
                    <a:pt x="1221" y="1"/>
                  </a:moveTo>
                  <a:lnTo>
                    <a:pt x="0" y="2310"/>
                  </a:lnTo>
                  <a:cubicBezTo>
                    <a:pt x="429" y="2618"/>
                    <a:pt x="792" y="3058"/>
                    <a:pt x="1034" y="3531"/>
                  </a:cubicBezTo>
                  <a:lnTo>
                    <a:pt x="3508" y="2695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11889583" y="852632"/>
              <a:ext cx="278416" cy="277872"/>
            </a:xfrm>
            <a:custGeom>
              <a:avLst/>
              <a:gdLst/>
              <a:ahLst/>
              <a:cxnLst/>
              <a:rect l="l" t="t" r="r" b="b"/>
              <a:pathLst>
                <a:path w="5125" h="5115" extrusionOk="0">
                  <a:moveTo>
                    <a:pt x="2837" y="1"/>
                  </a:moveTo>
                  <a:lnTo>
                    <a:pt x="0" y="2420"/>
                  </a:lnTo>
                  <a:lnTo>
                    <a:pt x="2288" y="5114"/>
                  </a:lnTo>
                  <a:lnTo>
                    <a:pt x="5125" y="2695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11132618" y="1497252"/>
              <a:ext cx="279068" cy="277872"/>
            </a:xfrm>
            <a:custGeom>
              <a:avLst/>
              <a:gdLst/>
              <a:ahLst/>
              <a:cxnLst/>
              <a:rect l="l" t="t" r="r" b="b"/>
              <a:pathLst>
                <a:path w="5137" h="5115" extrusionOk="0">
                  <a:moveTo>
                    <a:pt x="2838" y="0"/>
                  </a:moveTo>
                  <a:lnTo>
                    <a:pt x="1" y="2420"/>
                  </a:lnTo>
                  <a:lnTo>
                    <a:pt x="2288" y="5114"/>
                  </a:lnTo>
                  <a:lnTo>
                    <a:pt x="5136" y="2695"/>
                  </a:lnTo>
                  <a:lnTo>
                    <a:pt x="2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1286793" y="1463190"/>
              <a:ext cx="164931" cy="179870"/>
            </a:xfrm>
            <a:custGeom>
              <a:avLst/>
              <a:gdLst/>
              <a:ahLst/>
              <a:cxnLst/>
              <a:rect l="l" t="t" r="r" b="b"/>
              <a:pathLst>
                <a:path w="3036" h="3311" extrusionOk="0">
                  <a:moveTo>
                    <a:pt x="748" y="1"/>
                  </a:moveTo>
                  <a:lnTo>
                    <a:pt x="0" y="627"/>
                  </a:lnTo>
                  <a:lnTo>
                    <a:pt x="2298" y="3311"/>
                  </a:lnTo>
                  <a:lnTo>
                    <a:pt x="3035" y="2684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11848948" y="984641"/>
              <a:ext cx="164931" cy="179924"/>
            </a:xfrm>
            <a:custGeom>
              <a:avLst/>
              <a:gdLst/>
              <a:ahLst/>
              <a:cxnLst/>
              <a:rect l="l" t="t" r="r" b="b"/>
              <a:pathLst>
                <a:path w="3036" h="3312" extrusionOk="0">
                  <a:moveTo>
                    <a:pt x="737" y="1"/>
                  </a:moveTo>
                  <a:lnTo>
                    <a:pt x="0" y="628"/>
                  </a:lnTo>
                  <a:lnTo>
                    <a:pt x="2299" y="3311"/>
                  </a:lnTo>
                  <a:lnTo>
                    <a:pt x="3036" y="2684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1327373" y="1018703"/>
              <a:ext cx="646468" cy="590295"/>
            </a:xfrm>
            <a:custGeom>
              <a:avLst/>
              <a:gdLst/>
              <a:ahLst/>
              <a:cxnLst/>
              <a:rect l="l" t="t" r="r" b="b"/>
              <a:pathLst>
                <a:path w="11900" h="10866" extrusionOk="0">
                  <a:moveTo>
                    <a:pt x="9601" y="1"/>
                  </a:moveTo>
                  <a:lnTo>
                    <a:pt x="1" y="8183"/>
                  </a:lnTo>
                  <a:lnTo>
                    <a:pt x="2288" y="10866"/>
                  </a:lnTo>
                  <a:lnTo>
                    <a:pt x="11900" y="2695"/>
                  </a:lnTo>
                  <a:lnTo>
                    <a:pt x="9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1449876" y="1139902"/>
              <a:ext cx="400321" cy="347354"/>
            </a:xfrm>
            <a:custGeom>
              <a:avLst/>
              <a:gdLst/>
              <a:ahLst/>
              <a:cxnLst/>
              <a:rect l="l" t="t" r="r" b="b"/>
              <a:pathLst>
                <a:path w="7369" h="6394" extrusionOk="0">
                  <a:moveTo>
                    <a:pt x="6040" y="0"/>
                  </a:moveTo>
                  <a:cubicBezTo>
                    <a:pt x="5764" y="0"/>
                    <a:pt x="5485" y="95"/>
                    <a:pt x="5257" y="288"/>
                  </a:cubicBezTo>
                  <a:lnTo>
                    <a:pt x="561" y="4280"/>
                  </a:lnTo>
                  <a:cubicBezTo>
                    <a:pt x="66" y="4709"/>
                    <a:pt x="0" y="5468"/>
                    <a:pt x="429" y="5974"/>
                  </a:cubicBezTo>
                  <a:cubicBezTo>
                    <a:pt x="665" y="6252"/>
                    <a:pt x="1001" y="6394"/>
                    <a:pt x="1339" y="6394"/>
                  </a:cubicBezTo>
                  <a:cubicBezTo>
                    <a:pt x="1616" y="6394"/>
                    <a:pt x="1895" y="6299"/>
                    <a:pt x="2123" y="6106"/>
                  </a:cubicBezTo>
                  <a:lnTo>
                    <a:pt x="6808" y="2114"/>
                  </a:lnTo>
                  <a:cubicBezTo>
                    <a:pt x="7313" y="1685"/>
                    <a:pt x="7368" y="926"/>
                    <a:pt x="6939" y="420"/>
                  </a:cubicBezTo>
                  <a:cubicBezTo>
                    <a:pt x="6710" y="142"/>
                    <a:pt x="6377" y="0"/>
                    <a:pt x="6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11894363" y="920158"/>
              <a:ext cx="322039" cy="267659"/>
            </a:xfrm>
            <a:custGeom>
              <a:avLst/>
              <a:gdLst/>
              <a:ahLst/>
              <a:cxnLst/>
              <a:rect l="l" t="t" r="r" b="b"/>
              <a:pathLst>
                <a:path w="5928" h="4927" extrusionOk="0">
                  <a:moveTo>
                    <a:pt x="5928" y="0"/>
                  </a:moveTo>
                  <a:lnTo>
                    <a:pt x="5928" y="0"/>
                  </a:lnTo>
                  <a:cubicBezTo>
                    <a:pt x="5389" y="363"/>
                    <a:pt x="4872" y="737"/>
                    <a:pt x="4366" y="1133"/>
                  </a:cubicBezTo>
                  <a:cubicBezTo>
                    <a:pt x="3849" y="1518"/>
                    <a:pt x="3354" y="1925"/>
                    <a:pt x="2848" y="2332"/>
                  </a:cubicBezTo>
                  <a:lnTo>
                    <a:pt x="2123" y="2958"/>
                  </a:lnTo>
                  <a:cubicBezTo>
                    <a:pt x="1881" y="3167"/>
                    <a:pt x="1639" y="3376"/>
                    <a:pt x="1397" y="3596"/>
                  </a:cubicBezTo>
                  <a:cubicBezTo>
                    <a:pt x="924" y="4025"/>
                    <a:pt x="451" y="4465"/>
                    <a:pt x="0" y="4927"/>
                  </a:cubicBezTo>
                  <a:cubicBezTo>
                    <a:pt x="539" y="4575"/>
                    <a:pt x="1067" y="4190"/>
                    <a:pt x="1573" y="3805"/>
                  </a:cubicBezTo>
                  <a:cubicBezTo>
                    <a:pt x="1826" y="3607"/>
                    <a:pt x="2079" y="3409"/>
                    <a:pt x="2332" y="3211"/>
                  </a:cubicBezTo>
                  <a:lnTo>
                    <a:pt x="3079" y="2596"/>
                  </a:lnTo>
                  <a:cubicBezTo>
                    <a:pt x="3574" y="2189"/>
                    <a:pt x="4058" y="1771"/>
                    <a:pt x="4531" y="1342"/>
                  </a:cubicBezTo>
                  <a:cubicBezTo>
                    <a:pt x="5015" y="913"/>
                    <a:pt x="5488" y="473"/>
                    <a:pt x="5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12242641" y="786301"/>
              <a:ext cx="40689" cy="107618"/>
            </a:xfrm>
            <a:custGeom>
              <a:avLst/>
              <a:gdLst/>
              <a:ahLst/>
              <a:cxnLst/>
              <a:rect l="l" t="t" r="r" b="b"/>
              <a:pathLst>
                <a:path w="749" h="1981" extrusionOk="0">
                  <a:moveTo>
                    <a:pt x="143" y="1"/>
                  </a:moveTo>
                  <a:lnTo>
                    <a:pt x="143" y="1"/>
                  </a:lnTo>
                  <a:cubicBezTo>
                    <a:pt x="242" y="177"/>
                    <a:pt x="297" y="342"/>
                    <a:pt x="341" y="518"/>
                  </a:cubicBezTo>
                  <a:cubicBezTo>
                    <a:pt x="374" y="683"/>
                    <a:pt x="396" y="848"/>
                    <a:pt x="385" y="1013"/>
                  </a:cubicBezTo>
                  <a:cubicBezTo>
                    <a:pt x="363" y="1167"/>
                    <a:pt x="330" y="1332"/>
                    <a:pt x="264" y="1496"/>
                  </a:cubicBezTo>
                  <a:cubicBezTo>
                    <a:pt x="209" y="1661"/>
                    <a:pt x="121" y="1815"/>
                    <a:pt x="1" y="1980"/>
                  </a:cubicBezTo>
                  <a:cubicBezTo>
                    <a:pt x="198" y="1936"/>
                    <a:pt x="374" y="1804"/>
                    <a:pt x="506" y="1639"/>
                  </a:cubicBezTo>
                  <a:cubicBezTo>
                    <a:pt x="638" y="1463"/>
                    <a:pt x="715" y="1255"/>
                    <a:pt x="737" y="1035"/>
                  </a:cubicBezTo>
                  <a:cubicBezTo>
                    <a:pt x="748" y="815"/>
                    <a:pt x="693" y="595"/>
                    <a:pt x="594" y="408"/>
                  </a:cubicBezTo>
                  <a:cubicBezTo>
                    <a:pt x="495" y="232"/>
                    <a:pt x="341" y="67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18"/>
          <p:cNvGrpSpPr/>
          <p:nvPr/>
        </p:nvGrpSpPr>
        <p:grpSpPr>
          <a:xfrm>
            <a:off x="277850" y="283400"/>
            <a:ext cx="8583300" cy="4576800"/>
            <a:chOff x="277850" y="283400"/>
            <a:chExt cx="8583300" cy="4576800"/>
          </a:xfrm>
        </p:grpSpPr>
        <p:sp>
          <p:nvSpPr>
            <p:cNvPr id="861" name="Google Shape;861;p18"/>
            <p:cNvSpPr/>
            <p:nvPr/>
          </p:nvSpPr>
          <p:spPr>
            <a:xfrm>
              <a:off x="277850" y="283766"/>
              <a:ext cx="8583300" cy="4576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2" name="Google Shape;862;p18"/>
            <p:cNvCxnSpPr/>
            <p:nvPr/>
          </p:nvCxnSpPr>
          <p:spPr>
            <a:xfrm>
              <a:off x="277850" y="107389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18"/>
            <p:cNvCxnSpPr/>
            <p:nvPr/>
          </p:nvCxnSpPr>
          <p:spPr>
            <a:xfrm>
              <a:off x="277850" y="1326298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18"/>
            <p:cNvCxnSpPr/>
            <p:nvPr/>
          </p:nvCxnSpPr>
          <p:spPr>
            <a:xfrm>
              <a:off x="277850" y="1831114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18"/>
            <p:cNvCxnSpPr/>
            <p:nvPr/>
          </p:nvCxnSpPr>
          <p:spPr>
            <a:xfrm>
              <a:off x="277850" y="258833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18"/>
            <p:cNvCxnSpPr/>
            <p:nvPr/>
          </p:nvCxnSpPr>
          <p:spPr>
            <a:xfrm>
              <a:off x="277850" y="309315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277850" y="3597969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18"/>
            <p:cNvCxnSpPr/>
            <p:nvPr/>
          </p:nvCxnSpPr>
          <p:spPr>
            <a:xfrm>
              <a:off x="277850" y="410278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8"/>
            <p:cNvCxnSpPr/>
            <p:nvPr/>
          </p:nvCxnSpPr>
          <p:spPr>
            <a:xfrm>
              <a:off x="277850" y="4355193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8"/>
            <p:cNvCxnSpPr/>
            <p:nvPr/>
          </p:nvCxnSpPr>
          <p:spPr>
            <a:xfrm>
              <a:off x="277850" y="460760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8"/>
            <p:cNvCxnSpPr/>
            <p:nvPr/>
          </p:nvCxnSpPr>
          <p:spPr>
            <a:xfrm>
              <a:off x="277850" y="2083522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8"/>
            <p:cNvCxnSpPr/>
            <p:nvPr/>
          </p:nvCxnSpPr>
          <p:spPr>
            <a:xfrm>
              <a:off x="277850" y="2840745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8"/>
            <p:cNvCxnSpPr/>
            <p:nvPr/>
          </p:nvCxnSpPr>
          <p:spPr>
            <a:xfrm>
              <a:off x="277850" y="3345561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8"/>
            <p:cNvCxnSpPr/>
            <p:nvPr/>
          </p:nvCxnSpPr>
          <p:spPr>
            <a:xfrm>
              <a:off x="277850" y="3850377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5" name="Google Shape;875;p18"/>
            <p:cNvSpPr/>
            <p:nvPr/>
          </p:nvSpPr>
          <p:spPr>
            <a:xfrm>
              <a:off x="519435" y="568214"/>
              <a:ext cx="206400" cy="206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6" name="Google Shape;876;p18"/>
            <p:cNvCxnSpPr/>
            <p:nvPr/>
          </p:nvCxnSpPr>
          <p:spPr>
            <a:xfrm>
              <a:off x="277850" y="2335930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8"/>
            <p:cNvCxnSpPr/>
            <p:nvPr/>
          </p:nvCxnSpPr>
          <p:spPr>
            <a:xfrm>
              <a:off x="277850" y="1578706"/>
              <a:ext cx="858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8"/>
            <p:cNvCxnSpPr/>
            <p:nvPr/>
          </p:nvCxnSpPr>
          <p:spPr>
            <a:xfrm rot="10800000">
              <a:off x="967350" y="283400"/>
              <a:ext cx="0" cy="457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2601450" y="1360725"/>
            <a:ext cx="3941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subTitle" idx="1"/>
          </p:nvPr>
        </p:nvSpPr>
        <p:spPr>
          <a:xfrm>
            <a:off x="2601450" y="2548350"/>
            <a:ext cx="39411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881" name="Google Shape;881;p18"/>
          <p:cNvGrpSpPr/>
          <p:nvPr/>
        </p:nvGrpSpPr>
        <p:grpSpPr>
          <a:xfrm>
            <a:off x="6567044" y="-441781"/>
            <a:ext cx="2352141" cy="2514589"/>
            <a:chOff x="4264968" y="-1646363"/>
            <a:chExt cx="2697718" cy="2883703"/>
          </a:xfrm>
        </p:grpSpPr>
        <p:grpSp>
          <p:nvGrpSpPr>
            <p:cNvPr id="882" name="Google Shape;882;p18"/>
            <p:cNvGrpSpPr/>
            <p:nvPr/>
          </p:nvGrpSpPr>
          <p:grpSpPr>
            <a:xfrm>
              <a:off x="4264968" y="-1646363"/>
              <a:ext cx="2697718" cy="2883703"/>
              <a:chOff x="4264968" y="-1646363"/>
              <a:chExt cx="2697718" cy="2883703"/>
            </a:xfrm>
          </p:grpSpPr>
          <p:sp>
            <p:nvSpPr>
              <p:cNvPr id="883" name="Google Shape;883;p18"/>
              <p:cNvSpPr/>
              <p:nvPr/>
            </p:nvSpPr>
            <p:spPr>
              <a:xfrm rot="-2382247">
                <a:off x="5046633" y="-149591"/>
                <a:ext cx="324206" cy="205012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2893" extrusionOk="0">
                    <a:moveTo>
                      <a:pt x="4322" y="0"/>
                    </a:moveTo>
                    <a:lnTo>
                      <a:pt x="0" y="506"/>
                    </a:lnTo>
                    <a:lnTo>
                      <a:pt x="66" y="2827"/>
                    </a:lnTo>
                    <a:lnTo>
                      <a:pt x="4575" y="289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 rot="-2382247">
                <a:off x="5088408" y="-29211"/>
                <a:ext cx="48330" cy="16447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321" extrusionOk="0">
                    <a:moveTo>
                      <a:pt x="0" y="0"/>
                    </a:moveTo>
                    <a:lnTo>
                      <a:pt x="66" y="2321"/>
                    </a:lnTo>
                    <a:cubicBezTo>
                      <a:pt x="66" y="2321"/>
                      <a:pt x="682" y="1925"/>
                      <a:pt x="561" y="1078"/>
                    </a:cubicBezTo>
                    <a:cubicBezTo>
                      <a:pt x="440" y="2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 rot="-2382247">
                <a:off x="5152638" y="-1184653"/>
                <a:ext cx="1745751" cy="831597"/>
              </a:xfrm>
              <a:custGeom>
                <a:avLst/>
                <a:gdLst/>
                <a:ahLst/>
                <a:cxnLst/>
                <a:rect l="l" t="t" r="r" b="b"/>
                <a:pathLst>
                  <a:path w="24635" h="11735" extrusionOk="0">
                    <a:moveTo>
                      <a:pt x="22732" y="1"/>
                    </a:moveTo>
                    <a:lnTo>
                      <a:pt x="1" y="3190"/>
                    </a:lnTo>
                    <a:lnTo>
                      <a:pt x="254" y="9645"/>
                    </a:lnTo>
                    <a:lnTo>
                      <a:pt x="23007" y="11734"/>
                    </a:lnTo>
                    <a:cubicBezTo>
                      <a:pt x="23007" y="11734"/>
                      <a:pt x="24634" y="10195"/>
                      <a:pt x="24612" y="6236"/>
                    </a:cubicBezTo>
                    <a:cubicBezTo>
                      <a:pt x="24579" y="2288"/>
                      <a:pt x="22732" y="1"/>
                      <a:pt x="22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8"/>
              <p:cNvSpPr/>
              <p:nvPr/>
            </p:nvSpPr>
            <p:spPr>
              <a:xfrm rot="-2382247">
                <a:off x="5359516" y="-949655"/>
                <a:ext cx="1280312" cy="444676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6275" extrusionOk="0">
                    <a:moveTo>
                      <a:pt x="16127" y="1"/>
                    </a:moveTo>
                    <a:cubicBezTo>
                      <a:pt x="16063" y="1"/>
                      <a:pt x="15999" y="4"/>
                      <a:pt x="15935" y="11"/>
                    </a:cubicBezTo>
                    <a:lnTo>
                      <a:pt x="1661" y="1594"/>
                    </a:lnTo>
                    <a:cubicBezTo>
                      <a:pt x="704" y="1704"/>
                      <a:pt x="0" y="2540"/>
                      <a:pt x="55" y="3508"/>
                    </a:cubicBezTo>
                    <a:cubicBezTo>
                      <a:pt x="110" y="4410"/>
                      <a:pt x="825" y="5146"/>
                      <a:pt x="1727" y="5212"/>
                    </a:cubicBezTo>
                    <a:lnTo>
                      <a:pt x="16089" y="6268"/>
                    </a:lnTo>
                    <a:cubicBezTo>
                      <a:pt x="16138" y="6272"/>
                      <a:pt x="16187" y="6274"/>
                      <a:pt x="16236" y="6274"/>
                    </a:cubicBezTo>
                    <a:cubicBezTo>
                      <a:pt x="17238" y="6274"/>
                      <a:pt x="18067" y="5426"/>
                      <a:pt x="18035" y="4399"/>
                    </a:cubicBezTo>
                    <a:lnTo>
                      <a:pt x="17947" y="1759"/>
                    </a:lnTo>
                    <a:cubicBezTo>
                      <a:pt x="17916" y="769"/>
                      <a:pt x="17091" y="1"/>
                      <a:pt x="16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 rot="-2382247">
                <a:off x="5263063" y="-374731"/>
                <a:ext cx="146548" cy="457573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457" extrusionOk="0">
                    <a:moveTo>
                      <a:pt x="1815" y="1"/>
                    </a:moveTo>
                    <a:cubicBezTo>
                      <a:pt x="1815" y="1"/>
                      <a:pt x="0" y="441"/>
                      <a:pt x="99" y="3278"/>
                    </a:cubicBezTo>
                    <a:cubicBezTo>
                      <a:pt x="198" y="5906"/>
                      <a:pt x="2068" y="6456"/>
                      <a:pt x="2068" y="6456"/>
                    </a:cubicBez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 rot="-2382247">
                <a:off x="6483616" y="-1601008"/>
                <a:ext cx="120824" cy="81133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449" fill="none" extrusionOk="0">
                    <a:moveTo>
                      <a:pt x="484" y="11448"/>
                    </a:moveTo>
                    <a:cubicBezTo>
                      <a:pt x="1551" y="9612"/>
                      <a:pt x="1705" y="7391"/>
                      <a:pt x="1573" y="5268"/>
                    </a:cubicBezTo>
                    <a:cubicBezTo>
                      <a:pt x="1452" y="3421"/>
                      <a:pt x="1100" y="1496"/>
                      <a:pt x="0" y="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 rot="-2382247">
                <a:off x="6761136" y="-964906"/>
                <a:ext cx="120824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43" fill="none" extrusionOk="0">
                    <a:moveTo>
                      <a:pt x="0" y="23"/>
                    </a:moveTo>
                    <a:cubicBezTo>
                      <a:pt x="297" y="1"/>
                      <a:pt x="594" y="111"/>
                      <a:pt x="880" y="166"/>
                    </a:cubicBezTo>
                    <a:cubicBezTo>
                      <a:pt x="1155" y="232"/>
                      <a:pt x="1430" y="243"/>
                      <a:pt x="1705" y="2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 rot="-2382247">
                <a:off x="6740114" y="-1033620"/>
                <a:ext cx="127131" cy="1410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9" fill="none" extrusionOk="0">
                    <a:moveTo>
                      <a:pt x="1" y="1"/>
                    </a:moveTo>
                    <a:cubicBezTo>
                      <a:pt x="595" y="56"/>
                      <a:pt x="1200" y="133"/>
                      <a:pt x="1794" y="1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 rot="-2382247">
                <a:off x="6707771" y="-1099475"/>
                <a:ext cx="133367" cy="708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0" fill="none" extrusionOk="0">
                    <a:moveTo>
                      <a:pt x="1" y="0"/>
                    </a:moveTo>
                    <a:cubicBezTo>
                      <a:pt x="628" y="33"/>
                      <a:pt x="1255" y="66"/>
                      <a:pt x="1881" y="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 rot="-2382247">
                <a:off x="6663117" y="-1170332"/>
                <a:ext cx="140383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33" fill="none" extrusionOk="0">
                    <a:moveTo>
                      <a:pt x="1" y="0"/>
                    </a:moveTo>
                    <a:cubicBezTo>
                      <a:pt x="661" y="33"/>
                      <a:pt x="1321" y="77"/>
                      <a:pt x="19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 rot="-2382247">
                <a:off x="6603074" y="-1241112"/>
                <a:ext cx="149737" cy="7866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11" fill="none" extrusionOk="0">
                    <a:moveTo>
                      <a:pt x="1" y="111"/>
                    </a:moveTo>
                    <a:cubicBezTo>
                      <a:pt x="661" y="45"/>
                      <a:pt x="1453" y="1"/>
                      <a:pt x="2112" y="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 rot="-2382247">
                <a:off x="6553964" y="-1301413"/>
                <a:ext cx="14506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33" fill="none" extrusionOk="0">
                    <a:moveTo>
                      <a:pt x="1" y="132"/>
                    </a:moveTo>
                    <a:lnTo>
                      <a:pt x="2046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 rot="-2382247">
                <a:off x="6492908" y="-1351604"/>
                <a:ext cx="157532" cy="26574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375" fill="none" extrusionOk="0">
                    <a:moveTo>
                      <a:pt x="309" y="319"/>
                    </a:moveTo>
                    <a:cubicBezTo>
                      <a:pt x="1" y="374"/>
                      <a:pt x="1332" y="121"/>
                      <a:pt x="2222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 rot="-2382247">
                <a:off x="6447638" y="-1413970"/>
                <a:ext cx="131808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452" fill="none" extrusionOk="0">
                    <a:moveTo>
                      <a:pt x="1" y="452"/>
                    </a:moveTo>
                    <a:cubicBezTo>
                      <a:pt x="254" y="364"/>
                      <a:pt x="518" y="309"/>
                      <a:pt x="771" y="243"/>
                    </a:cubicBezTo>
                    <a:lnTo>
                      <a:pt x="1859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8"/>
              <p:cNvSpPr/>
              <p:nvPr/>
            </p:nvSpPr>
            <p:spPr>
              <a:xfrm rot="-2382247">
                <a:off x="5511720" y="-256933"/>
                <a:ext cx="525320" cy="3033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428" extrusionOk="0">
                    <a:moveTo>
                      <a:pt x="570" y="0"/>
                    </a:moveTo>
                    <a:cubicBezTo>
                      <a:pt x="380" y="0"/>
                      <a:pt x="190" y="2"/>
                      <a:pt x="0" y="5"/>
                    </a:cubicBezTo>
                    <a:cubicBezTo>
                      <a:pt x="1232" y="170"/>
                      <a:pt x="2464" y="258"/>
                      <a:pt x="3706" y="324"/>
                    </a:cubicBezTo>
                    <a:cubicBezTo>
                      <a:pt x="4750" y="380"/>
                      <a:pt x="5801" y="428"/>
                      <a:pt x="6847" y="428"/>
                    </a:cubicBezTo>
                    <a:cubicBezTo>
                      <a:pt x="7036" y="428"/>
                      <a:pt x="7224" y="426"/>
                      <a:pt x="7413" y="423"/>
                    </a:cubicBezTo>
                    <a:cubicBezTo>
                      <a:pt x="6192" y="258"/>
                      <a:pt x="4949" y="170"/>
                      <a:pt x="3717" y="104"/>
                    </a:cubicBezTo>
                    <a:cubicBezTo>
                      <a:pt x="2665" y="48"/>
                      <a:pt x="1620" y="0"/>
                      <a:pt x="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 rot="-2382247">
                <a:off x="6013019" y="-594216"/>
                <a:ext cx="498817" cy="5541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77" y="188"/>
                      <a:pt x="2343" y="320"/>
                      <a:pt x="3519" y="452"/>
                    </a:cubicBezTo>
                    <a:cubicBezTo>
                      <a:pt x="4685" y="573"/>
                      <a:pt x="5862" y="705"/>
                      <a:pt x="7038" y="782"/>
                    </a:cubicBezTo>
                    <a:cubicBezTo>
                      <a:pt x="5884" y="529"/>
                      <a:pt x="4718" y="353"/>
                      <a:pt x="3541" y="221"/>
                    </a:cubicBezTo>
                    <a:cubicBezTo>
                      <a:pt x="2365" y="100"/>
                      <a:pt x="1188" y="1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 rot="-2382247">
                <a:off x="5834718" y="-1110560"/>
                <a:ext cx="250223" cy="3599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508" extrusionOk="0">
                    <a:moveTo>
                      <a:pt x="3531" y="0"/>
                    </a:moveTo>
                    <a:lnTo>
                      <a:pt x="3531" y="0"/>
                    </a:lnTo>
                    <a:cubicBezTo>
                      <a:pt x="3223" y="11"/>
                      <a:pt x="2937" y="33"/>
                      <a:pt x="2640" y="66"/>
                    </a:cubicBezTo>
                    <a:cubicBezTo>
                      <a:pt x="2343" y="88"/>
                      <a:pt x="2046" y="132"/>
                      <a:pt x="1749" y="165"/>
                    </a:cubicBezTo>
                    <a:cubicBezTo>
                      <a:pt x="1463" y="209"/>
                      <a:pt x="1166" y="253"/>
                      <a:pt x="880" y="308"/>
                    </a:cubicBezTo>
                    <a:cubicBezTo>
                      <a:pt x="583" y="363"/>
                      <a:pt x="297" y="418"/>
                      <a:pt x="0" y="495"/>
                    </a:cubicBezTo>
                    <a:cubicBezTo>
                      <a:pt x="118" y="503"/>
                      <a:pt x="234" y="507"/>
                      <a:pt x="349" y="507"/>
                    </a:cubicBezTo>
                    <a:cubicBezTo>
                      <a:pt x="535" y="507"/>
                      <a:pt x="719" y="498"/>
                      <a:pt x="902" y="484"/>
                    </a:cubicBezTo>
                    <a:cubicBezTo>
                      <a:pt x="1199" y="462"/>
                      <a:pt x="1496" y="429"/>
                      <a:pt x="1782" y="396"/>
                    </a:cubicBezTo>
                    <a:cubicBezTo>
                      <a:pt x="2079" y="352"/>
                      <a:pt x="2376" y="297"/>
                      <a:pt x="2662" y="242"/>
                    </a:cubicBezTo>
                    <a:cubicBezTo>
                      <a:pt x="2959" y="176"/>
                      <a:pt x="3245" y="99"/>
                      <a:pt x="35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 rot="-2382247">
                <a:off x="6092860" y="-1326863"/>
                <a:ext cx="130178" cy="2841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01" extrusionOk="0">
                    <a:moveTo>
                      <a:pt x="1837" y="0"/>
                    </a:moveTo>
                    <a:cubicBezTo>
                      <a:pt x="1683" y="0"/>
                      <a:pt x="1518" y="22"/>
                      <a:pt x="1364" y="44"/>
                    </a:cubicBezTo>
                    <a:cubicBezTo>
                      <a:pt x="1210" y="66"/>
                      <a:pt x="1056" y="88"/>
                      <a:pt x="913" y="121"/>
                    </a:cubicBezTo>
                    <a:cubicBezTo>
                      <a:pt x="759" y="154"/>
                      <a:pt x="605" y="187"/>
                      <a:pt x="451" y="220"/>
                    </a:cubicBezTo>
                    <a:cubicBezTo>
                      <a:pt x="308" y="264"/>
                      <a:pt x="154" y="308"/>
                      <a:pt x="0" y="374"/>
                    </a:cubicBezTo>
                    <a:cubicBezTo>
                      <a:pt x="121" y="390"/>
                      <a:pt x="236" y="401"/>
                      <a:pt x="349" y="401"/>
                    </a:cubicBezTo>
                    <a:cubicBezTo>
                      <a:pt x="391" y="401"/>
                      <a:pt x="432" y="399"/>
                      <a:pt x="473" y="396"/>
                    </a:cubicBezTo>
                    <a:cubicBezTo>
                      <a:pt x="638" y="396"/>
                      <a:pt x="792" y="374"/>
                      <a:pt x="957" y="341"/>
                    </a:cubicBezTo>
                    <a:cubicBezTo>
                      <a:pt x="1111" y="308"/>
                      <a:pt x="1265" y="275"/>
                      <a:pt x="1408" y="209"/>
                    </a:cubicBezTo>
                    <a:cubicBezTo>
                      <a:pt x="1562" y="165"/>
                      <a:pt x="1705" y="88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 rot="-2382247">
                <a:off x="5137323" y="-72311"/>
                <a:ext cx="40605" cy="173831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53" fill="none" extrusionOk="0">
                    <a:moveTo>
                      <a:pt x="1" y="0"/>
                    </a:moveTo>
                    <a:cubicBezTo>
                      <a:pt x="485" y="704"/>
                      <a:pt x="573" y="1672"/>
                      <a:pt x="232" y="2453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 rot="-2382247">
                <a:off x="5170985" y="-104123"/>
                <a:ext cx="38267" cy="17539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475" fill="none" extrusionOk="0">
                    <a:moveTo>
                      <a:pt x="1" y="0"/>
                    </a:moveTo>
                    <a:cubicBezTo>
                      <a:pt x="320" y="528"/>
                      <a:pt x="507" y="1133"/>
                      <a:pt x="529" y="1738"/>
                    </a:cubicBezTo>
                    <a:cubicBezTo>
                      <a:pt x="540" y="1991"/>
                      <a:pt x="529" y="2255"/>
                      <a:pt x="419" y="247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 rot="-2382247">
                <a:off x="5221365" y="-150977"/>
                <a:ext cx="42944" cy="18864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662" fill="none" extrusionOk="0">
                    <a:moveTo>
                      <a:pt x="0" y="0"/>
                    </a:moveTo>
                    <a:cubicBezTo>
                      <a:pt x="473" y="792"/>
                      <a:pt x="605" y="1771"/>
                      <a:pt x="374" y="266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 rot="-2382247">
                <a:off x="4345992" y="304452"/>
                <a:ext cx="1109032" cy="654081"/>
              </a:xfrm>
              <a:custGeom>
                <a:avLst/>
                <a:gdLst/>
                <a:ahLst/>
                <a:cxnLst/>
                <a:rect l="l" t="t" r="r" b="b"/>
                <a:pathLst>
                  <a:path w="15650" h="9230" extrusionOk="0">
                    <a:moveTo>
                      <a:pt x="14713" y="1"/>
                    </a:moveTo>
                    <a:cubicBezTo>
                      <a:pt x="13861" y="1"/>
                      <a:pt x="12557" y="218"/>
                      <a:pt x="11152" y="857"/>
                    </a:cubicBezTo>
                    <a:cubicBezTo>
                      <a:pt x="9634" y="1538"/>
                      <a:pt x="8469" y="2858"/>
                      <a:pt x="7083" y="3793"/>
                    </a:cubicBezTo>
                    <a:cubicBezTo>
                      <a:pt x="6356" y="4278"/>
                      <a:pt x="5526" y="4696"/>
                      <a:pt x="4672" y="4696"/>
                    </a:cubicBezTo>
                    <a:cubicBezTo>
                      <a:pt x="4480" y="4696"/>
                      <a:pt x="4286" y="4675"/>
                      <a:pt x="4092" y="4629"/>
                    </a:cubicBezTo>
                    <a:cubicBezTo>
                      <a:pt x="3652" y="4530"/>
                      <a:pt x="3212" y="4277"/>
                      <a:pt x="3025" y="3837"/>
                    </a:cubicBezTo>
                    <a:cubicBezTo>
                      <a:pt x="2827" y="3408"/>
                      <a:pt x="3003" y="2803"/>
                      <a:pt x="3432" y="2704"/>
                    </a:cubicBezTo>
                    <a:cubicBezTo>
                      <a:pt x="3318" y="2678"/>
                      <a:pt x="3204" y="2666"/>
                      <a:pt x="3091" y="2666"/>
                    </a:cubicBezTo>
                    <a:cubicBezTo>
                      <a:pt x="2338" y="2666"/>
                      <a:pt x="1610" y="3202"/>
                      <a:pt x="1123" y="3804"/>
                    </a:cubicBezTo>
                    <a:cubicBezTo>
                      <a:pt x="705" y="4332"/>
                      <a:pt x="342" y="4926"/>
                      <a:pt x="166" y="5596"/>
                    </a:cubicBezTo>
                    <a:cubicBezTo>
                      <a:pt x="1" y="6267"/>
                      <a:pt x="34" y="7026"/>
                      <a:pt x="375" y="7653"/>
                    </a:cubicBezTo>
                    <a:cubicBezTo>
                      <a:pt x="925" y="8665"/>
                      <a:pt x="2101" y="9082"/>
                      <a:pt x="3179" y="9192"/>
                    </a:cubicBezTo>
                    <a:cubicBezTo>
                      <a:pt x="3429" y="9217"/>
                      <a:pt x="3680" y="9230"/>
                      <a:pt x="3930" y="9230"/>
                    </a:cubicBezTo>
                    <a:cubicBezTo>
                      <a:pt x="6205" y="9230"/>
                      <a:pt x="8423" y="8208"/>
                      <a:pt x="9909" y="6454"/>
                    </a:cubicBezTo>
                    <a:cubicBezTo>
                      <a:pt x="10844" y="5343"/>
                      <a:pt x="11471" y="3991"/>
                      <a:pt x="12329" y="2803"/>
                    </a:cubicBezTo>
                    <a:cubicBezTo>
                      <a:pt x="13176" y="1626"/>
                      <a:pt x="14220" y="285"/>
                      <a:pt x="15650" y="164"/>
                    </a:cubicBezTo>
                    <a:cubicBezTo>
                      <a:pt x="15513" y="66"/>
                      <a:pt x="15182" y="1"/>
                      <a:pt x="14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 rot="-2382247">
                <a:off x="4508941" y="871515"/>
                <a:ext cx="74124" cy="156753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212" extrusionOk="0">
                    <a:moveTo>
                      <a:pt x="1046" y="1"/>
                    </a:moveTo>
                    <a:lnTo>
                      <a:pt x="1046" y="1"/>
                    </a:lnTo>
                    <a:cubicBezTo>
                      <a:pt x="848" y="89"/>
                      <a:pt x="683" y="232"/>
                      <a:pt x="540" y="397"/>
                    </a:cubicBezTo>
                    <a:cubicBezTo>
                      <a:pt x="397" y="551"/>
                      <a:pt x="276" y="738"/>
                      <a:pt x="188" y="947"/>
                    </a:cubicBezTo>
                    <a:cubicBezTo>
                      <a:pt x="100" y="1145"/>
                      <a:pt x="45" y="1354"/>
                      <a:pt x="23" y="1573"/>
                    </a:cubicBezTo>
                    <a:cubicBezTo>
                      <a:pt x="1" y="1782"/>
                      <a:pt x="12" y="2002"/>
                      <a:pt x="67" y="2211"/>
                    </a:cubicBezTo>
                    <a:cubicBezTo>
                      <a:pt x="111" y="2002"/>
                      <a:pt x="166" y="1804"/>
                      <a:pt x="221" y="1606"/>
                    </a:cubicBezTo>
                    <a:cubicBezTo>
                      <a:pt x="276" y="1420"/>
                      <a:pt x="353" y="1233"/>
                      <a:pt x="430" y="1046"/>
                    </a:cubicBezTo>
                    <a:cubicBezTo>
                      <a:pt x="507" y="870"/>
                      <a:pt x="595" y="694"/>
                      <a:pt x="705" y="518"/>
                    </a:cubicBezTo>
                    <a:cubicBezTo>
                      <a:pt x="804" y="342"/>
                      <a:pt x="914" y="177"/>
                      <a:pt x="1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 rot="-2382247">
                <a:off x="4610941" y="923143"/>
                <a:ext cx="388976" cy="153776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1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3" y="517"/>
                      <a:pt x="463" y="979"/>
                      <a:pt x="881" y="1331"/>
                    </a:cubicBezTo>
                    <a:cubicBezTo>
                      <a:pt x="1298" y="1683"/>
                      <a:pt x="1804" y="1925"/>
                      <a:pt x="2332" y="2046"/>
                    </a:cubicBezTo>
                    <a:cubicBezTo>
                      <a:pt x="2671" y="2130"/>
                      <a:pt x="3018" y="2170"/>
                      <a:pt x="3363" y="2170"/>
                    </a:cubicBezTo>
                    <a:cubicBezTo>
                      <a:pt x="3556" y="2170"/>
                      <a:pt x="3748" y="2157"/>
                      <a:pt x="3938" y="2134"/>
                    </a:cubicBezTo>
                    <a:cubicBezTo>
                      <a:pt x="4477" y="2079"/>
                      <a:pt x="4994" y="1947"/>
                      <a:pt x="5488" y="1760"/>
                    </a:cubicBezTo>
                    <a:lnTo>
                      <a:pt x="5488" y="1760"/>
                    </a:lnTo>
                    <a:cubicBezTo>
                      <a:pt x="4972" y="1837"/>
                      <a:pt x="4444" y="1914"/>
                      <a:pt x="3927" y="1925"/>
                    </a:cubicBezTo>
                    <a:cubicBezTo>
                      <a:pt x="3829" y="1929"/>
                      <a:pt x="3731" y="1931"/>
                      <a:pt x="3632" y="1931"/>
                    </a:cubicBezTo>
                    <a:cubicBezTo>
                      <a:pt x="3211" y="1931"/>
                      <a:pt x="2788" y="1891"/>
                      <a:pt x="2387" y="1793"/>
                    </a:cubicBezTo>
                    <a:cubicBezTo>
                      <a:pt x="1892" y="1683"/>
                      <a:pt x="1419" y="1463"/>
                      <a:pt x="1002" y="1166"/>
                    </a:cubicBezTo>
                    <a:cubicBezTo>
                      <a:pt x="595" y="869"/>
                      <a:pt x="232" y="473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 rot="-2382247">
                <a:off x="4988811" y="800014"/>
                <a:ext cx="64699" cy="41314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3" extrusionOk="0">
                    <a:moveTo>
                      <a:pt x="913" y="1"/>
                    </a:moveTo>
                    <a:cubicBezTo>
                      <a:pt x="814" y="34"/>
                      <a:pt x="737" y="67"/>
                      <a:pt x="649" y="100"/>
                    </a:cubicBezTo>
                    <a:cubicBezTo>
                      <a:pt x="572" y="144"/>
                      <a:pt x="495" y="177"/>
                      <a:pt x="429" y="221"/>
                    </a:cubicBezTo>
                    <a:cubicBezTo>
                      <a:pt x="352" y="276"/>
                      <a:pt x="286" y="320"/>
                      <a:pt x="209" y="375"/>
                    </a:cubicBezTo>
                    <a:cubicBezTo>
                      <a:pt x="143" y="430"/>
                      <a:pt x="77" y="485"/>
                      <a:pt x="0" y="562"/>
                    </a:cubicBezTo>
                    <a:cubicBezTo>
                      <a:pt x="50" y="577"/>
                      <a:pt x="97" y="583"/>
                      <a:pt x="142" y="583"/>
                    </a:cubicBezTo>
                    <a:cubicBezTo>
                      <a:pt x="197" y="583"/>
                      <a:pt x="249" y="574"/>
                      <a:pt x="297" y="562"/>
                    </a:cubicBezTo>
                    <a:cubicBezTo>
                      <a:pt x="396" y="540"/>
                      <a:pt x="484" y="496"/>
                      <a:pt x="561" y="452"/>
                    </a:cubicBezTo>
                    <a:cubicBezTo>
                      <a:pt x="638" y="397"/>
                      <a:pt x="715" y="342"/>
                      <a:pt x="781" y="265"/>
                    </a:cubicBezTo>
                    <a:cubicBezTo>
                      <a:pt x="836" y="188"/>
                      <a:pt x="891" y="111"/>
                      <a:pt x="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8" name="Google Shape;908;p18"/>
            <p:cNvSpPr/>
            <p:nvPr/>
          </p:nvSpPr>
          <p:spPr>
            <a:xfrm rot="-2382247">
              <a:off x="6386833" y="-1462585"/>
              <a:ext cx="126281" cy="38267"/>
            </a:xfrm>
            <a:custGeom>
              <a:avLst/>
              <a:gdLst/>
              <a:ahLst/>
              <a:cxnLst/>
              <a:rect l="l" t="t" r="r" b="b"/>
              <a:pathLst>
                <a:path w="1782" h="540" fill="none" extrusionOk="0">
                  <a:moveTo>
                    <a:pt x="0" y="540"/>
                  </a:moveTo>
                  <a:lnTo>
                    <a:pt x="178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 rot="-2382247">
              <a:off x="6330523" y="-1492507"/>
              <a:ext cx="116147" cy="32031"/>
            </a:xfrm>
            <a:custGeom>
              <a:avLst/>
              <a:gdLst/>
              <a:ahLst/>
              <a:cxnLst/>
              <a:rect l="l" t="t" r="r" b="b"/>
              <a:pathLst>
                <a:path w="1639" h="452" fill="none" extrusionOk="0">
                  <a:moveTo>
                    <a:pt x="0" y="451"/>
                  </a:moveTo>
                  <a:cubicBezTo>
                    <a:pt x="495" y="308"/>
                    <a:pt x="1639" y="22"/>
                    <a:pt x="1639" y="11"/>
                  </a:cubicBezTo>
                  <a:cubicBezTo>
                    <a:pt x="1639" y="0"/>
                    <a:pt x="1628" y="11"/>
                    <a:pt x="1628" y="1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 rot="-2382247">
              <a:off x="6274794" y="-1520090"/>
              <a:ext cx="109132" cy="33590"/>
            </a:xfrm>
            <a:custGeom>
              <a:avLst/>
              <a:gdLst/>
              <a:ahLst/>
              <a:cxnLst/>
              <a:rect l="l" t="t" r="r" b="b"/>
              <a:pathLst>
                <a:path w="1540" h="474" fill="none" extrusionOk="0">
                  <a:moveTo>
                    <a:pt x="0" y="473"/>
                  </a:moveTo>
                  <a:cubicBezTo>
                    <a:pt x="506" y="297"/>
                    <a:pt x="1023" y="132"/>
                    <a:pt x="154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18"/>
          <p:cNvSpPr/>
          <p:nvPr/>
        </p:nvSpPr>
        <p:spPr>
          <a:xfrm>
            <a:off x="2201125" y="3867300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18"/>
          <p:cNvGrpSpPr/>
          <p:nvPr/>
        </p:nvGrpSpPr>
        <p:grpSpPr>
          <a:xfrm rot="-726538">
            <a:off x="2071315" y="-377212"/>
            <a:ext cx="879943" cy="1411802"/>
            <a:chOff x="16140950" y="1944475"/>
            <a:chExt cx="946600" cy="1518748"/>
          </a:xfrm>
        </p:grpSpPr>
        <p:sp>
          <p:nvSpPr>
            <p:cNvPr id="913" name="Google Shape;913;p18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8"/>
          <p:cNvGrpSpPr/>
          <p:nvPr/>
        </p:nvGrpSpPr>
        <p:grpSpPr>
          <a:xfrm rot="1371110">
            <a:off x="71035" y="3073406"/>
            <a:ext cx="1662909" cy="2442252"/>
            <a:chOff x="4236353" y="5178024"/>
            <a:chExt cx="1326056" cy="1947530"/>
          </a:xfrm>
        </p:grpSpPr>
        <p:sp>
          <p:nvSpPr>
            <p:cNvPr id="944" name="Google Shape;944;p18"/>
            <p:cNvSpPr/>
            <p:nvPr/>
          </p:nvSpPr>
          <p:spPr>
            <a:xfrm>
              <a:off x="4236353" y="6711195"/>
              <a:ext cx="414294" cy="414360"/>
            </a:xfrm>
            <a:custGeom>
              <a:avLst/>
              <a:gdLst/>
              <a:ahLst/>
              <a:cxnLst/>
              <a:rect l="l" t="t" r="r" b="b"/>
              <a:pathLst>
                <a:path w="6291" h="6292" extrusionOk="0">
                  <a:moveTo>
                    <a:pt x="2310" y="1"/>
                  </a:moveTo>
                  <a:lnTo>
                    <a:pt x="792" y="2299"/>
                  </a:lnTo>
                  <a:cubicBezTo>
                    <a:pt x="0" y="3520"/>
                    <a:pt x="363" y="5158"/>
                    <a:pt x="1617" y="5917"/>
                  </a:cubicBezTo>
                  <a:cubicBezTo>
                    <a:pt x="2034" y="6171"/>
                    <a:pt x="2495" y="6291"/>
                    <a:pt x="2950" y="6291"/>
                  </a:cubicBezTo>
                  <a:cubicBezTo>
                    <a:pt x="3836" y="6291"/>
                    <a:pt x="4700" y="5833"/>
                    <a:pt x="5180" y="5004"/>
                  </a:cubicBezTo>
                  <a:lnTo>
                    <a:pt x="6291" y="3080"/>
                  </a:lnTo>
                  <a:cubicBezTo>
                    <a:pt x="4839" y="2200"/>
                    <a:pt x="3420" y="1232"/>
                    <a:pt x="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4484758" y="5402524"/>
              <a:ext cx="954568" cy="1331193"/>
            </a:xfrm>
            <a:custGeom>
              <a:avLst/>
              <a:gdLst/>
              <a:ahLst/>
              <a:cxnLst/>
              <a:rect l="l" t="t" r="r" b="b"/>
              <a:pathLst>
                <a:path w="14495" h="20214" extrusionOk="0">
                  <a:moveTo>
                    <a:pt x="11613" y="1"/>
                  </a:moveTo>
                  <a:lnTo>
                    <a:pt x="0" y="17662"/>
                  </a:lnTo>
                  <a:cubicBezTo>
                    <a:pt x="506" y="18069"/>
                    <a:pt x="1034" y="18443"/>
                    <a:pt x="1584" y="18795"/>
                  </a:cubicBezTo>
                  <a:cubicBezTo>
                    <a:pt x="2387" y="19323"/>
                    <a:pt x="3222" y="19829"/>
                    <a:pt x="4102" y="20213"/>
                  </a:cubicBezTo>
                  <a:lnTo>
                    <a:pt x="14494" y="2244"/>
                  </a:lnTo>
                  <a:lnTo>
                    <a:pt x="13010" y="1089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4388412" y="6677148"/>
              <a:ext cx="291211" cy="236880"/>
            </a:xfrm>
            <a:custGeom>
              <a:avLst/>
              <a:gdLst/>
              <a:ahLst/>
              <a:cxnLst/>
              <a:rect l="l" t="t" r="r" b="b"/>
              <a:pathLst>
                <a:path w="4422" h="3597" extrusionOk="0">
                  <a:moveTo>
                    <a:pt x="341" y="1"/>
                  </a:moveTo>
                  <a:lnTo>
                    <a:pt x="1" y="518"/>
                  </a:lnTo>
                  <a:cubicBezTo>
                    <a:pt x="1111" y="1749"/>
                    <a:pt x="2530" y="2717"/>
                    <a:pt x="3982" y="3597"/>
                  </a:cubicBezTo>
                  <a:lnTo>
                    <a:pt x="4421" y="2838"/>
                  </a:lnTo>
                  <a:cubicBezTo>
                    <a:pt x="4146" y="2673"/>
                    <a:pt x="3872" y="2497"/>
                    <a:pt x="3597" y="2332"/>
                  </a:cubicBezTo>
                  <a:cubicBezTo>
                    <a:pt x="2860" y="1870"/>
                    <a:pt x="2134" y="1408"/>
                    <a:pt x="1430" y="902"/>
                  </a:cubicBezTo>
                  <a:cubicBezTo>
                    <a:pt x="1045" y="627"/>
                    <a:pt x="671" y="33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4459404" y="6565655"/>
              <a:ext cx="295557" cy="253542"/>
            </a:xfrm>
            <a:custGeom>
              <a:avLst/>
              <a:gdLst/>
              <a:ahLst/>
              <a:cxnLst/>
              <a:rect l="l" t="t" r="r" b="b"/>
              <a:pathLst>
                <a:path w="4488" h="3850" extrusionOk="0">
                  <a:moveTo>
                    <a:pt x="385" y="0"/>
                  </a:moveTo>
                  <a:lnTo>
                    <a:pt x="0" y="583"/>
                  </a:lnTo>
                  <a:cubicBezTo>
                    <a:pt x="1144" y="1782"/>
                    <a:pt x="2398" y="2870"/>
                    <a:pt x="3739" y="3849"/>
                  </a:cubicBezTo>
                  <a:lnTo>
                    <a:pt x="4487" y="2551"/>
                  </a:lnTo>
                  <a:cubicBezTo>
                    <a:pt x="3607" y="2167"/>
                    <a:pt x="2772" y="1661"/>
                    <a:pt x="1969" y="1133"/>
                  </a:cubicBezTo>
                  <a:cubicBezTo>
                    <a:pt x="1419" y="781"/>
                    <a:pt x="891" y="407"/>
                    <a:pt x="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4410868" y="6603258"/>
              <a:ext cx="294833" cy="260786"/>
            </a:xfrm>
            <a:custGeom>
              <a:avLst/>
              <a:gdLst/>
              <a:ahLst/>
              <a:cxnLst/>
              <a:rect l="l" t="t" r="r" b="b"/>
              <a:pathLst>
                <a:path w="4477" h="3960" extrusionOk="0">
                  <a:moveTo>
                    <a:pt x="737" y="1"/>
                  </a:moveTo>
                  <a:lnTo>
                    <a:pt x="0" y="1123"/>
                  </a:lnTo>
                  <a:cubicBezTo>
                    <a:pt x="330" y="1464"/>
                    <a:pt x="704" y="1749"/>
                    <a:pt x="1089" y="2024"/>
                  </a:cubicBezTo>
                  <a:cubicBezTo>
                    <a:pt x="1793" y="2530"/>
                    <a:pt x="2519" y="2992"/>
                    <a:pt x="3256" y="3454"/>
                  </a:cubicBezTo>
                  <a:cubicBezTo>
                    <a:pt x="3531" y="3619"/>
                    <a:pt x="3805" y="3795"/>
                    <a:pt x="4080" y="3960"/>
                  </a:cubicBezTo>
                  <a:lnTo>
                    <a:pt x="4476" y="3278"/>
                  </a:lnTo>
                  <a:cubicBezTo>
                    <a:pt x="3135" y="2299"/>
                    <a:pt x="1881" y="1200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5436363" y="5178024"/>
              <a:ext cx="126046" cy="189794"/>
            </a:xfrm>
            <a:custGeom>
              <a:avLst/>
              <a:gdLst/>
              <a:ahLst/>
              <a:cxnLst/>
              <a:rect l="l" t="t" r="r" b="b"/>
              <a:pathLst>
                <a:path w="1914" h="2882" extrusionOk="0">
                  <a:moveTo>
                    <a:pt x="1914" y="1"/>
                  </a:moveTo>
                  <a:lnTo>
                    <a:pt x="0" y="1375"/>
                  </a:lnTo>
                  <a:cubicBezTo>
                    <a:pt x="231" y="1925"/>
                    <a:pt x="550" y="2442"/>
                    <a:pt x="957" y="2882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5248808" y="5268575"/>
              <a:ext cx="250644" cy="281794"/>
            </a:xfrm>
            <a:custGeom>
              <a:avLst/>
              <a:gdLst/>
              <a:ahLst/>
              <a:cxnLst/>
              <a:rect l="l" t="t" r="r" b="b"/>
              <a:pathLst>
                <a:path w="3806" h="4279" extrusionOk="0">
                  <a:moveTo>
                    <a:pt x="2848" y="0"/>
                  </a:moveTo>
                  <a:lnTo>
                    <a:pt x="0" y="2035"/>
                  </a:lnTo>
                  <a:lnTo>
                    <a:pt x="2892" y="4278"/>
                  </a:lnTo>
                  <a:lnTo>
                    <a:pt x="3805" y="1518"/>
                  </a:lnTo>
                  <a:cubicBezTo>
                    <a:pt x="3398" y="1067"/>
                    <a:pt x="3079" y="550"/>
                    <a:pt x="2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4549164" y="5438020"/>
              <a:ext cx="746005" cy="1173273"/>
            </a:xfrm>
            <a:custGeom>
              <a:avLst/>
              <a:gdLst/>
              <a:ahLst/>
              <a:cxnLst/>
              <a:rect l="l" t="t" r="r" b="b"/>
              <a:pathLst>
                <a:path w="11328" h="17816" fill="none" extrusionOk="0">
                  <a:moveTo>
                    <a:pt x="11328" y="1"/>
                  </a:moveTo>
                  <a:lnTo>
                    <a:pt x="1" y="1781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4710706" y="5529295"/>
              <a:ext cx="698919" cy="1179792"/>
            </a:xfrm>
            <a:custGeom>
              <a:avLst/>
              <a:gdLst/>
              <a:ahLst/>
              <a:cxnLst/>
              <a:rect l="l" t="t" r="r" b="b"/>
              <a:pathLst>
                <a:path w="10613" h="17915" fill="none" extrusionOk="0">
                  <a:moveTo>
                    <a:pt x="10613" y="0"/>
                  </a:moveTo>
                  <a:lnTo>
                    <a:pt x="0" y="17915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4626675" y="5487279"/>
              <a:ext cx="727171" cy="1175446"/>
            </a:xfrm>
            <a:custGeom>
              <a:avLst/>
              <a:gdLst/>
              <a:ahLst/>
              <a:cxnLst/>
              <a:rect l="l" t="t" r="r" b="b"/>
              <a:pathLst>
                <a:path w="11042" h="17849" fill="none" extrusionOk="0">
                  <a:moveTo>
                    <a:pt x="11042" y="0"/>
                  </a:moveTo>
                  <a:lnTo>
                    <a:pt x="1" y="17849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4349294" y="5871807"/>
              <a:ext cx="626544" cy="955358"/>
            </a:xfrm>
            <a:custGeom>
              <a:avLst/>
              <a:gdLst/>
              <a:ahLst/>
              <a:cxnLst/>
              <a:rect l="l" t="t" r="r" b="b"/>
              <a:pathLst>
                <a:path w="9514" h="14507" extrusionOk="0">
                  <a:moveTo>
                    <a:pt x="9513" y="1"/>
                  </a:moveTo>
                  <a:lnTo>
                    <a:pt x="9513" y="1"/>
                  </a:lnTo>
                  <a:cubicBezTo>
                    <a:pt x="9095" y="595"/>
                    <a:pt x="8688" y="1189"/>
                    <a:pt x="8271" y="1782"/>
                  </a:cubicBezTo>
                  <a:lnTo>
                    <a:pt x="7050" y="3575"/>
                  </a:lnTo>
                  <a:cubicBezTo>
                    <a:pt x="6236" y="4774"/>
                    <a:pt x="5444" y="5983"/>
                    <a:pt x="4652" y="7193"/>
                  </a:cubicBezTo>
                  <a:cubicBezTo>
                    <a:pt x="3861" y="8403"/>
                    <a:pt x="3069" y="9612"/>
                    <a:pt x="2299" y="10833"/>
                  </a:cubicBezTo>
                  <a:lnTo>
                    <a:pt x="1133" y="12659"/>
                  </a:lnTo>
                  <a:cubicBezTo>
                    <a:pt x="760" y="13274"/>
                    <a:pt x="375" y="13890"/>
                    <a:pt x="1" y="14506"/>
                  </a:cubicBezTo>
                  <a:cubicBezTo>
                    <a:pt x="419" y="13923"/>
                    <a:pt x="825" y="13329"/>
                    <a:pt x="1243" y="12736"/>
                  </a:cubicBezTo>
                  <a:lnTo>
                    <a:pt x="2464" y="10943"/>
                  </a:lnTo>
                  <a:cubicBezTo>
                    <a:pt x="3267" y="9744"/>
                    <a:pt x="4070" y="8535"/>
                    <a:pt x="4861" y="7325"/>
                  </a:cubicBezTo>
                  <a:cubicBezTo>
                    <a:pt x="5653" y="6115"/>
                    <a:pt x="6445" y="4906"/>
                    <a:pt x="7215" y="3685"/>
                  </a:cubicBezTo>
                  <a:lnTo>
                    <a:pt x="8370" y="1848"/>
                  </a:lnTo>
                  <a:cubicBezTo>
                    <a:pt x="8754" y="1233"/>
                    <a:pt x="9139" y="628"/>
                    <a:pt x="9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4294239" y="6882088"/>
              <a:ext cx="67436" cy="192758"/>
            </a:xfrm>
            <a:custGeom>
              <a:avLst/>
              <a:gdLst/>
              <a:ahLst/>
              <a:cxnLst/>
              <a:rect l="l" t="t" r="r" b="b"/>
              <a:pathLst>
                <a:path w="1024" h="2927" extrusionOk="0">
                  <a:moveTo>
                    <a:pt x="430" y="1"/>
                  </a:moveTo>
                  <a:lnTo>
                    <a:pt x="430" y="1"/>
                  </a:lnTo>
                  <a:cubicBezTo>
                    <a:pt x="254" y="210"/>
                    <a:pt x="133" y="474"/>
                    <a:pt x="67" y="749"/>
                  </a:cubicBezTo>
                  <a:cubicBezTo>
                    <a:pt x="1" y="1024"/>
                    <a:pt x="1" y="1320"/>
                    <a:pt x="56" y="1606"/>
                  </a:cubicBezTo>
                  <a:cubicBezTo>
                    <a:pt x="122" y="1881"/>
                    <a:pt x="232" y="2156"/>
                    <a:pt x="397" y="2376"/>
                  </a:cubicBezTo>
                  <a:cubicBezTo>
                    <a:pt x="562" y="2607"/>
                    <a:pt x="771" y="2805"/>
                    <a:pt x="1024" y="2926"/>
                  </a:cubicBezTo>
                  <a:cubicBezTo>
                    <a:pt x="837" y="2728"/>
                    <a:pt x="694" y="2508"/>
                    <a:pt x="573" y="2277"/>
                  </a:cubicBezTo>
                  <a:cubicBezTo>
                    <a:pt x="452" y="2046"/>
                    <a:pt x="353" y="1804"/>
                    <a:pt x="309" y="1551"/>
                  </a:cubicBezTo>
                  <a:cubicBezTo>
                    <a:pt x="254" y="1298"/>
                    <a:pt x="243" y="1046"/>
                    <a:pt x="265" y="782"/>
                  </a:cubicBezTo>
                  <a:cubicBezTo>
                    <a:pt x="287" y="529"/>
                    <a:pt x="342" y="265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87725" y="632900"/>
            <a:ext cx="7143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Black"/>
              <a:buNone/>
              <a:defRPr sz="3000">
                <a:solidFill>
                  <a:schemeClr val="accen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4" r:id="rId9"/>
    <p:sldLayoutId id="2147483665" r:id="rId10"/>
    <p:sldLayoutId id="2147483666" r:id="rId11"/>
    <p:sldLayoutId id="2147483670" r:id="rId12"/>
    <p:sldLayoutId id="2147483675" r:id="rId13"/>
    <p:sldLayoutId id="2147483676" r:id="rId14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4"/>
          <p:cNvSpPr txBox="1">
            <a:spLocks noGrp="1"/>
          </p:cNvSpPr>
          <p:nvPr>
            <p:ph type="ctrTitle"/>
          </p:nvPr>
        </p:nvSpPr>
        <p:spPr>
          <a:xfrm>
            <a:off x="2160850" y="1920962"/>
            <a:ext cx="5135100" cy="694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900" dirty="0" smtClean="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Reading and Writing </a:t>
            </a:r>
            <a:endParaRPr sz="3900" dirty="0">
              <a:solidFill>
                <a:schemeClr val="accent2"/>
              </a:solidFill>
              <a:highlight>
                <a:schemeClr val="dk2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0" name="Google Shape;1580;p34"/>
          <p:cNvSpPr txBox="1">
            <a:spLocks noGrp="1"/>
          </p:cNvSpPr>
          <p:nvPr>
            <p:ph type="subTitle" idx="1"/>
          </p:nvPr>
        </p:nvSpPr>
        <p:spPr>
          <a:xfrm>
            <a:off x="1452996" y="3471222"/>
            <a:ext cx="2870400" cy="615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Cookie" pitchFamily="2" charset="0"/>
              </a:rPr>
              <a:t>ijm</a:t>
            </a:r>
            <a:endParaRPr dirty="0">
              <a:latin typeface="Cookie" pitchFamily="2" charset="0"/>
            </a:endParaRPr>
          </a:p>
        </p:txBody>
      </p:sp>
      <p:grpSp>
        <p:nvGrpSpPr>
          <p:cNvPr id="1581" name="Google Shape;1581;p34"/>
          <p:cNvGrpSpPr/>
          <p:nvPr/>
        </p:nvGrpSpPr>
        <p:grpSpPr>
          <a:xfrm>
            <a:off x="7087076" y="3217701"/>
            <a:ext cx="1932099" cy="2678840"/>
            <a:chOff x="14756125" y="1578549"/>
            <a:chExt cx="1122987" cy="1557103"/>
          </a:xfrm>
        </p:grpSpPr>
        <p:sp>
          <p:nvSpPr>
            <p:cNvPr id="1582" name="Google Shape;1582;p34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5" name="Google Shape;1595;p34"/>
          <p:cNvGrpSpPr/>
          <p:nvPr/>
        </p:nvGrpSpPr>
        <p:grpSpPr>
          <a:xfrm rot="-4823540">
            <a:off x="8005082" y="1826379"/>
            <a:ext cx="736179" cy="1181143"/>
            <a:chOff x="16140950" y="1944475"/>
            <a:chExt cx="946600" cy="1518748"/>
          </a:xfrm>
        </p:grpSpPr>
        <p:sp>
          <p:nvSpPr>
            <p:cNvPr id="1596" name="Google Shape;1596;p34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34"/>
          <p:cNvSpPr/>
          <p:nvPr/>
        </p:nvSpPr>
        <p:spPr>
          <a:xfrm rot="4500040">
            <a:off x="5655677" y="1949476"/>
            <a:ext cx="682105" cy="1816196"/>
          </a:xfrm>
          <a:custGeom>
            <a:avLst/>
            <a:gdLst/>
            <a:ahLst/>
            <a:cxnLst/>
            <a:rect l="l" t="t" r="r" b="b"/>
            <a:pathLst>
              <a:path w="27285" h="72650" extrusionOk="0">
                <a:moveTo>
                  <a:pt x="25698" y="1"/>
                </a:moveTo>
                <a:cubicBezTo>
                  <a:pt x="25415" y="1"/>
                  <a:pt x="25350" y="304"/>
                  <a:pt x="25235" y="505"/>
                </a:cubicBezTo>
                <a:cubicBezTo>
                  <a:pt x="24130" y="2359"/>
                  <a:pt x="23187" y="4310"/>
                  <a:pt x="22211" y="6229"/>
                </a:cubicBezTo>
                <a:cubicBezTo>
                  <a:pt x="20748" y="9090"/>
                  <a:pt x="19317" y="11985"/>
                  <a:pt x="17951" y="14879"/>
                </a:cubicBezTo>
                <a:cubicBezTo>
                  <a:pt x="15870" y="19236"/>
                  <a:pt x="13886" y="23594"/>
                  <a:pt x="11967" y="27984"/>
                </a:cubicBezTo>
                <a:cubicBezTo>
                  <a:pt x="9398" y="33968"/>
                  <a:pt x="6959" y="40016"/>
                  <a:pt x="4846" y="46163"/>
                </a:cubicBezTo>
                <a:cubicBezTo>
                  <a:pt x="3122" y="51138"/>
                  <a:pt x="1659" y="56179"/>
                  <a:pt x="553" y="61349"/>
                </a:cubicBezTo>
                <a:cubicBezTo>
                  <a:pt x="325" y="62325"/>
                  <a:pt x="98" y="63268"/>
                  <a:pt x="33" y="64243"/>
                </a:cubicBezTo>
                <a:cubicBezTo>
                  <a:pt x="0" y="64731"/>
                  <a:pt x="228" y="65154"/>
                  <a:pt x="553" y="65447"/>
                </a:cubicBezTo>
                <a:cubicBezTo>
                  <a:pt x="791" y="65657"/>
                  <a:pt x="963" y="65764"/>
                  <a:pt x="1099" y="65764"/>
                </a:cubicBezTo>
                <a:cubicBezTo>
                  <a:pt x="1280" y="65764"/>
                  <a:pt x="1399" y="65576"/>
                  <a:pt x="1529" y="65187"/>
                </a:cubicBezTo>
                <a:cubicBezTo>
                  <a:pt x="1659" y="64926"/>
                  <a:pt x="1691" y="64666"/>
                  <a:pt x="1594" y="64374"/>
                </a:cubicBezTo>
                <a:cubicBezTo>
                  <a:pt x="1529" y="64211"/>
                  <a:pt x="1529" y="64016"/>
                  <a:pt x="1561" y="63821"/>
                </a:cubicBezTo>
                <a:cubicBezTo>
                  <a:pt x="1821" y="62618"/>
                  <a:pt x="2081" y="61414"/>
                  <a:pt x="2374" y="60244"/>
                </a:cubicBezTo>
                <a:cubicBezTo>
                  <a:pt x="3642" y="54943"/>
                  <a:pt x="5171" y="49707"/>
                  <a:pt x="6992" y="44602"/>
                </a:cubicBezTo>
                <a:cubicBezTo>
                  <a:pt x="7935" y="41870"/>
                  <a:pt x="8943" y="39138"/>
                  <a:pt x="10016" y="36472"/>
                </a:cubicBezTo>
                <a:cubicBezTo>
                  <a:pt x="11772" y="32049"/>
                  <a:pt x="13658" y="27659"/>
                  <a:pt x="15577" y="23334"/>
                </a:cubicBezTo>
                <a:cubicBezTo>
                  <a:pt x="16130" y="22098"/>
                  <a:pt x="16715" y="20895"/>
                  <a:pt x="17268" y="19659"/>
                </a:cubicBezTo>
                <a:cubicBezTo>
                  <a:pt x="17290" y="19659"/>
                  <a:pt x="17311" y="19674"/>
                  <a:pt x="17324" y="19674"/>
                </a:cubicBezTo>
                <a:cubicBezTo>
                  <a:pt x="17327" y="19674"/>
                  <a:pt x="17329" y="19673"/>
                  <a:pt x="17331" y="19670"/>
                </a:cubicBezTo>
                <a:lnTo>
                  <a:pt x="17331" y="19670"/>
                </a:lnTo>
                <a:cubicBezTo>
                  <a:pt x="17299" y="19827"/>
                  <a:pt x="17267" y="19955"/>
                  <a:pt x="17236" y="20082"/>
                </a:cubicBezTo>
                <a:cubicBezTo>
                  <a:pt x="16748" y="21513"/>
                  <a:pt x="16260" y="22944"/>
                  <a:pt x="15805" y="24375"/>
                </a:cubicBezTo>
                <a:cubicBezTo>
                  <a:pt x="14406" y="28602"/>
                  <a:pt x="13203" y="32895"/>
                  <a:pt x="12097" y="37187"/>
                </a:cubicBezTo>
                <a:cubicBezTo>
                  <a:pt x="10992" y="41577"/>
                  <a:pt x="10016" y="46000"/>
                  <a:pt x="9171" y="50455"/>
                </a:cubicBezTo>
                <a:cubicBezTo>
                  <a:pt x="8488" y="54162"/>
                  <a:pt x="7870" y="57837"/>
                  <a:pt x="7382" y="61544"/>
                </a:cubicBezTo>
                <a:cubicBezTo>
                  <a:pt x="7187" y="63073"/>
                  <a:pt x="7024" y="64569"/>
                  <a:pt x="6862" y="66065"/>
                </a:cubicBezTo>
                <a:cubicBezTo>
                  <a:pt x="6699" y="67723"/>
                  <a:pt x="6537" y="69349"/>
                  <a:pt x="6537" y="71008"/>
                </a:cubicBezTo>
                <a:cubicBezTo>
                  <a:pt x="6569" y="71625"/>
                  <a:pt x="6894" y="72081"/>
                  <a:pt x="7350" y="72438"/>
                </a:cubicBezTo>
                <a:cubicBezTo>
                  <a:pt x="7541" y="72579"/>
                  <a:pt x="7698" y="72649"/>
                  <a:pt x="7829" y="72649"/>
                </a:cubicBezTo>
                <a:cubicBezTo>
                  <a:pt x="8032" y="72649"/>
                  <a:pt x="8174" y="72481"/>
                  <a:pt x="8293" y="72146"/>
                </a:cubicBezTo>
                <a:cubicBezTo>
                  <a:pt x="8585" y="71398"/>
                  <a:pt x="8780" y="70617"/>
                  <a:pt x="8976" y="69804"/>
                </a:cubicBezTo>
                <a:cubicBezTo>
                  <a:pt x="9919" y="65772"/>
                  <a:pt x="10829" y="61707"/>
                  <a:pt x="11805" y="57642"/>
                </a:cubicBezTo>
                <a:cubicBezTo>
                  <a:pt x="12715" y="53772"/>
                  <a:pt x="13789" y="49935"/>
                  <a:pt x="14927" y="46130"/>
                </a:cubicBezTo>
                <a:cubicBezTo>
                  <a:pt x="16520" y="40764"/>
                  <a:pt x="18309" y="35496"/>
                  <a:pt x="20325" y="30293"/>
                </a:cubicBezTo>
                <a:cubicBezTo>
                  <a:pt x="21626" y="26944"/>
                  <a:pt x="22992" y="23659"/>
                  <a:pt x="24487" y="20407"/>
                </a:cubicBezTo>
                <a:cubicBezTo>
                  <a:pt x="24845" y="19627"/>
                  <a:pt x="25170" y="18846"/>
                  <a:pt x="25626" y="18131"/>
                </a:cubicBezTo>
                <a:lnTo>
                  <a:pt x="25626" y="18131"/>
                </a:lnTo>
                <a:cubicBezTo>
                  <a:pt x="25626" y="18261"/>
                  <a:pt x="25626" y="18391"/>
                  <a:pt x="25593" y="18488"/>
                </a:cubicBezTo>
                <a:cubicBezTo>
                  <a:pt x="25105" y="20700"/>
                  <a:pt x="24618" y="22911"/>
                  <a:pt x="24162" y="25122"/>
                </a:cubicBezTo>
                <a:cubicBezTo>
                  <a:pt x="23122" y="29708"/>
                  <a:pt x="22244" y="34326"/>
                  <a:pt x="21431" y="38943"/>
                </a:cubicBezTo>
                <a:cubicBezTo>
                  <a:pt x="20813" y="42553"/>
                  <a:pt x="20260" y="46163"/>
                  <a:pt x="19870" y="49805"/>
                </a:cubicBezTo>
                <a:cubicBezTo>
                  <a:pt x="19577" y="52504"/>
                  <a:pt x="19317" y="55203"/>
                  <a:pt x="19187" y="57935"/>
                </a:cubicBezTo>
                <a:cubicBezTo>
                  <a:pt x="19122" y="58715"/>
                  <a:pt x="19122" y="59496"/>
                  <a:pt x="19089" y="60276"/>
                </a:cubicBezTo>
                <a:cubicBezTo>
                  <a:pt x="18959" y="61805"/>
                  <a:pt x="18959" y="63365"/>
                  <a:pt x="19219" y="64894"/>
                </a:cubicBezTo>
                <a:cubicBezTo>
                  <a:pt x="19349" y="65609"/>
                  <a:pt x="19675" y="66260"/>
                  <a:pt x="20292" y="66748"/>
                </a:cubicBezTo>
                <a:cubicBezTo>
                  <a:pt x="20503" y="66906"/>
                  <a:pt x="20687" y="66989"/>
                  <a:pt x="20849" y="66989"/>
                </a:cubicBezTo>
                <a:cubicBezTo>
                  <a:pt x="21087" y="66989"/>
                  <a:pt x="21276" y="66809"/>
                  <a:pt x="21431" y="66422"/>
                </a:cubicBezTo>
                <a:cubicBezTo>
                  <a:pt x="21528" y="66130"/>
                  <a:pt x="21626" y="65772"/>
                  <a:pt x="21723" y="65447"/>
                </a:cubicBezTo>
                <a:cubicBezTo>
                  <a:pt x="21918" y="64829"/>
                  <a:pt x="21528" y="64406"/>
                  <a:pt x="21203" y="64016"/>
                </a:cubicBezTo>
                <a:cubicBezTo>
                  <a:pt x="21132" y="63909"/>
                  <a:pt x="21031" y="63863"/>
                  <a:pt x="20925" y="63863"/>
                </a:cubicBezTo>
                <a:cubicBezTo>
                  <a:pt x="20739" y="63863"/>
                  <a:pt x="20538" y="64004"/>
                  <a:pt x="20455" y="64211"/>
                </a:cubicBezTo>
                <a:cubicBezTo>
                  <a:pt x="20423" y="64276"/>
                  <a:pt x="20455" y="64374"/>
                  <a:pt x="20325" y="64406"/>
                </a:cubicBezTo>
                <a:cubicBezTo>
                  <a:pt x="20325" y="62780"/>
                  <a:pt x="20325" y="61187"/>
                  <a:pt x="20390" y="59561"/>
                </a:cubicBezTo>
                <a:cubicBezTo>
                  <a:pt x="20455" y="57935"/>
                  <a:pt x="20553" y="56309"/>
                  <a:pt x="20683" y="54683"/>
                </a:cubicBezTo>
                <a:cubicBezTo>
                  <a:pt x="20878" y="52634"/>
                  <a:pt x="21105" y="50585"/>
                  <a:pt x="21366" y="48504"/>
                </a:cubicBezTo>
                <a:cubicBezTo>
                  <a:pt x="21756" y="45155"/>
                  <a:pt x="22276" y="41805"/>
                  <a:pt x="22829" y="38488"/>
                </a:cubicBezTo>
                <a:cubicBezTo>
                  <a:pt x="23642" y="33805"/>
                  <a:pt x="24520" y="29187"/>
                  <a:pt x="25528" y="24537"/>
                </a:cubicBezTo>
                <a:cubicBezTo>
                  <a:pt x="26016" y="22293"/>
                  <a:pt x="26569" y="20082"/>
                  <a:pt x="26959" y="17806"/>
                </a:cubicBezTo>
                <a:cubicBezTo>
                  <a:pt x="27089" y="16928"/>
                  <a:pt x="27284" y="16050"/>
                  <a:pt x="26926" y="15139"/>
                </a:cubicBezTo>
                <a:cubicBezTo>
                  <a:pt x="26792" y="14792"/>
                  <a:pt x="26554" y="14605"/>
                  <a:pt x="26301" y="14605"/>
                </a:cubicBezTo>
                <a:cubicBezTo>
                  <a:pt x="26128" y="14605"/>
                  <a:pt x="25947" y="14693"/>
                  <a:pt x="25788" y="14879"/>
                </a:cubicBezTo>
                <a:cubicBezTo>
                  <a:pt x="25593" y="15074"/>
                  <a:pt x="25463" y="15302"/>
                  <a:pt x="25333" y="15529"/>
                </a:cubicBezTo>
                <a:cubicBezTo>
                  <a:pt x="24878" y="16277"/>
                  <a:pt x="24487" y="17058"/>
                  <a:pt x="24097" y="17871"/>
                </a:cubicBezTo>
                <a:cubicBezTo>
                  <a:pt x="22634" y="20830"/>
                  <a:pt x="21333" y="23919"/>
                  <a:pt x="20097" y="27009"/>
                </a:cubicBezTo>
                <a:cubicBezTo>
                  <a:pt x="17984" y="32212"/>
                  <a:pt x="16097" y="37545"/>
                  <a:pt x="14406" y="42911"/>
                </a:cubicBezTo>
                <a:cubicBezTo>
                  <a:pt x="13268" y="46553"/>
                  <a:pt x="12228" y="50228"/>
                  <a:pt x="11219" y="53902"/>
                </a:cubicBezTo>
                <a:cubicBezTo>
                  <a:pt x="10341" y="57252"/>
                  <a:pt x="9528" y="60634"/>
                  <a:pt x="8715" y="64016"/>
                </a:cubicBezTo>
                <a:cubicBezTo>
                  <a:pt x="8683" y="64146"/>
                  <a:pt x="8650" y="64276"/>
                  <a:pt x="8618" y="64406"/>
                </a:cubicBezTo>
                <a:cubicBezTo>
                  <a:pt x="8553" y="64276"/>
                  <a:pt x="8553" y="64178"/>
                  <a:pt x="8553" y="64081"/>
                </a:cubicBezTo>
                <a:cubicBezTo>
                  <a:pt x="8878" y="61805"/>
                  <a:pt x="9171" y="59528"/>
                  <a:pt x="9528" y="57252"/>
                </a:cubicBezTo>
                <a:cubicBezTo>
                  <a:pt x="10244" y="52569"/>
                  <a:pt x="11122" y="47919"/>
                  <a:pt x="12163" y="43268"/>
                </a:cubicBezTo>
                <a:cubicBezTo>
                  <a:pt x="12780" y="40537"/>
                  <a:pt x="13463" y="37805"/>
                  <a:pt x="14179" y="35106"/>
                </a:cubicBezTo>
                <a:cubicBezTo>
                  <a:pt x="15545" y="29838"/>
                  <a:pt x="17138" y="24667"/>
                  <a:pt x="18927" y="19529"/>
                </a:cubicBezTo>
                <a:cubicBezTo>
                  <a:pt x="20943" y="13806"/>
                  <a:pt x="23219" y="8212"/>
                  <a:pt x="25821" y="2716"/>
                </a:cubicBezTo>
                <a:cubicBezTo>
                  <a:pt x="26113" y="2131"/>
                  <a:pt x="26504" y="1513"/>
                  <a:pt x="26309" y="765"/>
                </a:cubicBezTo>
                <a:cubicBezTo>
                  <a:pt x="26244" y="440"/>
                  <a:pt x="26178" y="115"/>
                  <a:pt x="25821" y="17"/>
                </a:cubicBezTo>
                <a:cubicBezTo>
                  <a:pt x="25776" y="6"/>
                  <a:pt x="25735" y="1"/>
                  <a:pt x="256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34"/>
          <p:cNvSpPr/>
          <p:nvPr/>
        </p:nvSpPr>
        <p:spPr>
          <a:xfrm>
            <a:off x="7349300" y="1124875"/>
            <a:ext cx="472626" cy="396588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34"/>
          <p:cNvSpPr/>
          <p:nvPr/>
        </p:nvSpPr>
        <p:spPr>
          <a:xfrm rot="148567">
            <a:off x="2180966" y="3973543"/>
            <a:ext cx="1865726" cy="256883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4"/>
          <p:cNvSpPr/>
          <p:nvPr/>
        </p:nvSpPr>
        <p:spPr>
          <a:xfrm>
            <a:off x="881825" y="3657300"/>
            <a:ext cx="986175" cy="548175"/>
          </a:xfrm>
          <a:custGeom>
            <a:avLst/>
            <a:gdLst/>
            <a:ahLst/>
            <a:cxnLst/>
            <a:rect l="l" t="t" r="r" b="b"/>
            <a:pathLst>
              <a:path w="39447" h="21927" extrusionOk="0">
                <a:moveTo>
                  <a:pt x="22325" y="0"/>
                </a:moveTo>
                <a:cubicBezTo>
                  <a:pt x="21729" y="0"/>
                  <a:pt x="21241" y="224"/>
                  <a:pt x="20878" y="821"/>
                </a:cubicBezTo>
                <a:cubicBezTo>
                  <a:pt x="20846" y="886"/>
                  <a:pt x="20781" y="919"/>
                  <a:pt x="20748" y="984"/>
                </a:cubicBezTo>
                <a:cubicBezTo>
                  <a:pt x="20065" y="1699"/>
                  <a:pt x="19545" y="2545"/>
                  <a:pt x="19447" y="3520"/>
                </a:cubicBezTo>
                <a:cubicBezTo>
                  <a:pt x="19285" y="4886"/>
                  <a:pt x="19415" y="5016"/>
                  <a:pt x="20585" y="5374"/>
                </a:cubicBezTo>
                <a:cubicBezTo>
                  <a:pt x="20813" y="5439"/>
                  <a:pt x="21008" y="5504"/>
                  <a:pt x="21203" y="5536"/>
                </a:cubicBezTo>
                <a:cubicBezTo>
                  <a:pt x="23089" y="6057"/>
                  <a:pt x="24976" y="6577"/>
                  <a:pt x="26862" y="7097"/>
                </a:cubicBezTo>
                <a:cubicBezTo>
                  <a:pt x="26959" y="7130"/>
                  <a:pt x="27057" y="7130"/>
                  <a:pt x="27154" y="7260"/>
                </a:cubicBezTo>
                <a:cubicBezTo>
                  <a:pt x="25236" y="7358"/>
                  <a:pt x="23382" y="7488"/>
                  <a:pt x="21528" y="7585"/>
                </a:cubicBezTo>
                <a:cubicBezTo>
                  <a:pt x="17496" y="7813"/>
                  <a:pt x="13464" y="8301"/>
                  <a:pt x="9496" y="8984"/>
                </a:cubicBezTo>
                <a:cubicBezTo>
                  <a:pt x="6992" y="9439"/>
                  <a:pt x="4553" y="9959"/>
                  <a:pt x="2147" y="10740"/>
                </a:cubicBezTo>
                <a:cubicBezTo>
                  <a:pt x="1691" y="10902"/>
                  <a:pt x="1334" y="11162"/>
                  <a:pt x="1139" y="11618"/>
                </a:cubicBezTo>
                <a:cubicBezTo>
                  <a:pt x="1074" y="11780"/>
                  <a:pt x="976" y="11878"/>
                  <a:pt x="911" y="12040"/>
                </a:cubicBezTo>
                <a:cubicBezTo>
                  <a:pt x="326" y="12983"/>
                  <a:pt x="0" y="14024"/>
                  <a:pt x="196" y="15162"/>
                </a:cubicBezTo>
                <a:cubicBezTo>
                  <a:pt x="308" y="15770"/>
                  <a:pt x="436" y="16004"/>
                  <a:pt x="785" y="16004"/>
                </a:cubicBezTo>
                <a:cubicBezTo>
                  <a:pt x="940" y="16004"/>
                  <a:pt x="1139" y="15958"/>
                  <a:pt x="1399" y="15878"/>
                </a:cubicBezTo>
                <a:cubicBezTo>
                  <a:pt x="1496" y="15845"/>
                  <a:pt x="1594" y="15813"/>
                  <a:pt x="1691" y="15780"/>
                </a:cubicBezTo>
                <a:cubicBezTo>
                  <a:pt x="5919" y="14609"/>
                  <a:pt x="10179" y="13601"/>
                  <a:pt x="14537" y="12951"/>
                </a:cubicBezTo>
                <a:cubicBezTo>
                  <a:pt x="17301" y="12528"/>
                  <a:pt x="20065" y="12203"/>
                  <a:pt x="22829" y="12040"/>
                </a:cubicBezTo>
                <a:cubicBezTo>
                  <a:pt x="24260" y="11943"/>
                  <a:pt x="25723" y="11780"/>
                  <a:pt x="27187" y="11715"/>
                </a:cubicBezTo>
                <a:cubicBezTo>
                  <a:pt x="27713" y="11691"/>
                  <a:pt x="28257" y="11615"/>
                  <a:pt x="28845" y="11615"/>
                </a:cubicBezTo>
                <a:cubicBezTo>
                  <a:pt x="29056" y="11615"/>
                  <a:pt x="29272" y="11624"/>
                  <a:pt x="29496" y="11650"/>
                </a:cubicBezTo>
                <a:cubicBezTo>
                  <a:pt x="29268" y="11748"/>
                  <a:pt x="29106" y="11813"/>
                  <a:pt x="28975" y="11878"/>
                </a:cubicBezTo>
                <a:cubicBezTo>
                  <a:pt x="25691" y="13341"/>
                  <a:pt x="22406" y="14805"/>
                  <a:pt x="19155" y="16300"/>
                </a:cubicBezTo>
                <a:cubicBezTo>
                  <a:pt x="18081" y="16788"/>
                  <a:pt x="16878" y="17048"/>
                  <a:pt x="15968" y="17991"/>
                </a:cubicBezTo>
                <a:cubicBezTo>
                  <a:pt x="15220" y="18804"/>
                  <a:pt x="14602" y="19650"/>
                  <a:pt x="14439" y="20756"/>
                </a:cubicBezTo>
                <a:cubicBezTo>
                  <a:pt x="14374" y="21178"/>
                  <a:pt x="14277" y="21634"/>
                  <a:pt x="14732" y="21926"/>
                </a:cubicBezTo>
                <a:lnTo>
                  <a:pt x="15155" y="21926"/>
                </a:lnTo>
                <a:cubicBezTo>
                  <a:pt x="15252" y="21861"/>
                  <a:pt x="15317" y="21796"/>
                  <a:pt x="15415" y="21764"/>
                </a:cubicBezTo>
                <a:cubicBezTo>
                  <a:pt x="17431" y="20951"/>
                  <a:pt x="19382" y="20040"/>
                  <a:pt x="21366" y="19130"/>
                </a:cubicBezTo>
                <a:cubicBezTo>
                  <a:pt x="25203" y="17406"/>
                  <a:pt x="29073" y="15748"/>
                  <a:pt x="32780" y="13796"/>
                </a:cubicBezTo>
                <a:cubicBezTo>
                  <a:pt x="33951" y="13211"/>
                  <a:pt x="35089" y="12593"/>
                  <a:pt x="36097" y="11748"/>
                </a:cubicBezTo>
                <a:cubicBezTo>
                  <a:pt x="36813" y="11097"/>
                  <a:pt x="37496" y="10382"/>
                  <a:pt x="38179" y="9666"/>
                </a:cubicBezTo>
                <a:cubicBezTo>
                  <a:pt x="39447" y="8431"/>
                  <a:pt x="38764" y="6057"/>
                  <a:pt x="37691" y="5341"/>
                </a:cubicBezTo>
                <a:cubicBezTo>
                  <a:pt x="36878" y="4789"/>
                  <a:pt x="36032" y="4366"/>
                  <a:pt x="35154" y="4008"/>
                </a:cubicBezTo>
                <a:cubicBezTo>
                  <a:pt x="32195" y="2772"/>
                  <a:pt x="29138" y="1732"/>
                  <a:pt x="26081" y="821"/>
                </a:cubicBezTo>
                <a:cubicBezTo>
                  <a:pt x="25008" y="496"/>
                  <a:pt x="23902" y="236"/>
                  <a:pt x="22797" y="41"/>
                </a:cubicBezTo>
                <a:cubicBezTo>
                  <a:pt x="22633" y="14"/>
                  <a:pt x="22475" y="0"/>
                  <a:pt x="22325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0" name="Google Shape;1630;p34"/>
          <p:cNvGrpSpPr/>
          <p:nvPr/>
        </p:nvGrpSpPr>
        <p:grpSpPr>
          <a:xfrm>
            <a:off x="5324188" y="3823928"/>
            <a:ext cx="1123681" cy="941186"/>
            <a:chOff x="12321860" y="1260800"/>
            <a:chExt cx="974740" cy="816435"/>
          </a:xfrm>
        </p:grpSpPr>
        <p:sp>
          <p:nvSpPr>
            <p:cNvPr id="1631" name="Google Shape;1631;p34"/>
            <p:cNvSpPr/>
            <p:nvPr/>
          </p:nvSpPr>
          <p:spPr>
            <a:xfrm>
              <a:off x="12414786" y="1302786"/>
              <a:ext cx="881814" cy="774449"/>
            </a:xfrm>
            <a:custGeom>
              <a:avLst/>
              <a:gdLst/>
              <a:ahLst/>
              <a:cxnLst/>
              <a:rect l="l" t="t" r="r" b="b"/>
              <a:pathLst>
                <a:path w="19301" h="16951" extrusionOk="0">
                  <a:moveTo>
                    <a:pt x="9658" y="5146"/>
                  </a:moveTo>
                  <a:cubicBezTo>
                    <a:pt x="10117" y="5146"/>
                    <a:pt x="10584" y="5241"/>
                    <a:pt x="11031" y="5443"/>
                  </a:cubicBezTo>
                  <a:cubicBezTo>
                    <a:pt x="12702" y="6201"/>
                    <a:pt x="13450" y="8170"/>
                    <a:pt x="12691" y="9852"/>
                  </a:cubicBezTo>
                  <a:cubicBezTo>
                    <a:pt x="12134" y="11080"/>
                    <a:pt x="10918" y="11810"/>
                    <a:pt x="9649" y="11810"/>
                  </a:cubicBezTo>
                  <a:cubicBezTo>
                    <a:pt x="9191" y="11810"/>
                    <a:pt x="8725" y="11714"/>
                    <a:pt x="8281" y="11513"/>
                  </a:cubicBezTo>
                  <a:cubicBezTo>
                    <a:pt x="6599" y="10754"/>
                    <a:pt x="5862" y="8786"/>
                    <a:pt x="6621" y="7103"/>
                  </a:cubicBezTo>
                  <a:cubicBezTo>
                    <a:pt x="7178" y="5875"/>
                    <a:pt x="8388" y="5146"/>
                    <a:pt x="9658" y="5146"/>
                  </a:cubicBezTo>
                  <a:close/>
                  <a:moveTo>
                    <a:pt x="9653" y="0"/>
                  </a:moveTo>
                  <a:cubicBezTo>
                    <a:pt x="6427" y="0"/>
                    <a:pt x="3346" y="1856"/>
                    <a:pt x="1925" y="4981"/>
                  </a:cubicBezTo>
                  <a:cubicBezTo>
                    <a:pt x="0" y="9248"/>
                    <a:pt x="1892" y="14273"/>
                    <a:pt x="6159" y="16198"/>
                  </a:cubicBezTo>
                  <a:cubicBezTo>
                    <a:pt x="7292" y="16709"/>
                    <a:pt x="8478" y="16951"/>
                    <a:pt x="9645" y="16951"/>
                  </a:cubicBezTo>
                  <a:cubicBezTo>
                    <a:pt x="12872" y="16951"/>
                    <a:pt x="15955" y="15101"/>
                    <a:pt x="17376" y="11975"/>
                  </a:cubicBezTo>
                  <a:cubicBezTo>
                    <a:pt x="19300" y="7708"/>
                    <a:pt x="17409" y="2682"/>
                    <a:pt x="13142" y="758"/>
                  </a:cubicBezTo>
                  <a:cubicBezTo>
                    <a:pt x="12008" y="243"/>
                    <a:pt x="10821" y="0"/>
                    <a:pt x="9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2321860" y="1260800"/>
              <a:ext cx="882271" cy="774723"/>
            </a:xfrm>
            <a:custGeom>
              <a:avLst/>
              <a:gdLst/>
              <a:ahLst/>
              <a:cxnLst/>
              <a:rect l="l" t="t" r="r" b="b"/>
              <a:pathLst>
                <a:path w="19311" h="16957" extrusionOk="0">
                  <a:moveTo>
                    <a:pt x="9659" y="5141"/>
                  </a:moveTo>
                  <a:cubicBezTo>
                    <a:pt x="10118" y="5141"/>
                    <a:pt x="10584" y="5237"/>
                    <a:pt x="11030" y="5438"/>
                  </a:cubicBezTo>
                  <a:cubicBezTo>
                    <a:pt x="12702" y="6197"/>
                    <a:pt x="13450" y="8176"/>
                    <a:pt x="12691" y="9848"/>
                  </a:cubicBezTo>
                  <a:cubicBezTo>
                    <a:pt x="12133" y="11084"/>
                    <a:pt x="10922" y="11816"/>
                    <a:pt x="9652" y="11816"/>
                  </a:cubicBezTo>
                  <a:cubicBezTo>
                    <a:pt x="9193" y="11816"/>
                    <a:pt x="8727" y="11721"/>
                    <a:pt x="8281" y="11519"/>
                  </a:cubicBezTo>
                  <a:cubicBezTo>
                    <a:pt x="6609" y="10760"/>
                    <a:pt x="5862" y="8781"/>
                    <a:pt x="6620" y="7109"/>
                  </a:cubicBezTo>
                  <a:cubicBezTo>
                    <a:pt x="7178" y="5873"/>
                    <a:pt x="8389" y="5141"/>
                    <a:pt x="9659" y="5141"/>
                  </a:cubicBezTo>
                  <a:close/>
                  <a:moveTo>
                    <a:pt x="9666" y="0"/>
                  </a:moveTo>
                  <a:cubicBezTo>
                    <a:pt x="6436" y="0"/>
                    <a:pt x="3349" y="1853"/>
                    <a:pt x="1936" y="4987"/>
                  </a:cubicBezTo>
                  <a:cubicBezTo>
                    <a:pt x="0" y="9254"/>
                    <a:pt x="1903" y="14269"/>
                    <a:pt x="6158" y="16204"/>
                  </a:cubicBezTo>
                  <a:cubicBezTo>
                    <a:pt x="7291" y="16715"/>
                    <a:pt x="8477" y="16957"/>
                    <a:pt x="9645" y="16957"/>
                  </a:cubicBezTo>
                  <a:cubicBezTo>
                    <a:pt x="12875" y="16957"/>
                    <a:pt x="15962" y="15104"/>
                    <a:pt x="17376" y="11970"/>
                  </a:cubicBezTo>
                  <a:cubicBezTo>
                    <a:pt x="19311" y="7703"/>
                    <a:pt x="17409" y="2689"/>
                    <a:pt x="13153" y="753"/>
                  </a:cubicBezTo>
                  <a:cubicBezTo>
                    <a:pt x="12020" y="242"/>
                    <a:pt x="10834" y="0"/>
                    <a:pt x="9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2546408" y="1457891"/>
              <a:ext cx="433163" cy="380348"/>
            </a:xfrm>
            <a:custGeom>
              <a:avLst/>
              <a:gdLst/>
              <a:ahLst/>
              <a:cxnLst/>
              <a:rect l="l" t="t" r="r" b="b"/>
              <a:pathLst>
                <a:path w="9481" h="8325" extrusionOk="0">
                  <a:moveTo>
                    <a:pt x="4744" y="1009"/>
                  </a:moveTo>
                  <a:cubicBezTo>
                    <a:pt x="5178" y="1009"/>
                    <a:pt x="5618" y="1099"/>
                    <a:pt x="6038" y="1289"/>
                  </a:cubicBezTo>
                  <a:cubicBezTo>
                    <a:pt x="7633" y="2004"/>
                    <a:pt x="8337" y="3873"/>
                    <a:pt x="7622" y="5468"/>
                  </a:cubicBezTo>
                  <a:cubicBezTo>
                    <a:pt x="7089" y="6631"/>
                    <a:pt x="5938" y="7320"/>
                    <a:pt x="4737" y="7320"/>
                  </a:cubicBezTo>
                  <a:cubicBezTo>
                    <a:pt x="4303" y="7320"/>
                    <a:pt x="3863" y="7230"/>
                    <a:pt x="3443" y="7040"/>
                  </a:cubicBezTo>
                  <a:cubicBezTo>
                    <a:pt x="1848" y="6326"/>
                    <a:pt x="1144" y="4445"/>
                    <a:pt x="1859" y="2861"/>
                  </a:cubicBezTo>
                  <a:cubicBezTo>
                    <a:pt x="2393" y="1698"/>
                    <a:pt x="3543" y="1009"/>
                    <a:pt x="4744" y="1009"/>
                  </a:cubicBezTo>
                  <a:close/>
                  <a:moveTo>
                    <a:pt x="4738" y="0"/>
                  </a:moveTo>
                  <a:cubicBezTo>
                    <a:pt x="3155" y="0"/>
                    <a:pt x="1640" y="911"/>
                    <a:pt x="947" y="2444"/>
                  </a:cubicBezTo>
                  <a:cubicBezTo>
                    <a:pt x="1" y="4544"/>
                    <a:pt x="936" y="7007"/>
                    <a:pt x="3025" y="7953"/>
                  </a:cubicBezTo>
                  <a:cubicBezTo>
                    <a:pt x="3581" y="8205"/>
                    <a:pt x="4165" y="8324"/>
                    <a:pt x="4740" y="8324"/>
                  </a:cubicBezTo>
                  <a:cubicBezTo>
                    <a:pt x="6324" y="8324"/>
                    <a:pt x="7841" y="7419"/>
                    <a:pt x="8535" y="5886"/>
                  </a:cubicBezTo>
                  <a:cubicBezTo>
                    <a:pt x="9480" y="3785"/>
                    <a:pt x="8546" y="1322"/>
                    <a:pt x="6456" y="376"/>
                  </a:cubicBezTo>
                  <a:cubicBezTo>
                    <a:pt x="5899" y="121"/>
                    <a:pt x="5314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2547413" y="1376569"/>
              <a:ext cx="175394" cy="137702"/>
            </a:xfrm>
            <a:custGeom>
              <a:avLst/>
              <a:gdLst/>
              <a:ahLst/>
              <a:cxnLst/>
              <a:rect l="l" t="t" r="r" b="b"/>
              <a:pathLst>
                <a:path w="3839" h="3014" extrusionOk="0">
                  <a:moveTo>
                    <a:pt x="3839" y="1"/>
                  </a:moveTo>
                  <a:lnTo>
                    <a:pt x="3839" y="1"/>
                  </a:lnTo>
                  <a:cubicBezTo>
                    <a:pt x="3421" y="67"/>
                    <a:pt x="3014" y="188"/>
                    <a:pt x="2629" y="364"/>
                  </a:cubicBezTo>
                  <a:cubicBezTo>
                    <a:pt x="2233" y="529"/>
                    <a:pt x="1870" y="759"/>
                    <a:pt x="1529" y="1012"/>
                  </a:cubicBezTo>
                  <a:cubicBezTo>
                    <a:pt x="1199" y="1287"/>
                    <a:pt x="892" y="1584"/>
                    <a:pt x="639" y="1925"/>
                  </a:cubicBezTo>
                  <a:cubicBezTo>
                    <a:pt x="375" y="2255"/>
                    <a:pt x="155" y="2629"/>
                    <a:pt x="1" y="3014"/>
                  </a:cubicBezTo>
                  <a:cubicBezTo>
                    <a:pt x="188" y="2640"/>
                    <a:pt x="430" y="2288"/>
                    <a:pt x="694" y="1969"/>
                  </a:cubicBezTo>
                  <a:cubicBezTo>
                    <a:pt x="957" y="1650"/>
                    <a:pt x="1265" y="1353"/>
                    <a:pt x="1595" y="1100"/>
                  </a:cubicBezTo>
                  <a:cubicBezTo>
                    <a:pt x="1925" y="836"/>
                    <a:pt x="2277" y="617"/>
                    <a:pt x="2662" y="430"/>
                  </a:cubicBezTo>
                  <a:cubicBezTo>
                    <a:pt x="3036" y="243"/>
                    <a:pt x="3432" y="100"/>
                    <a:pt x="3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2454990" y="1397174"/>
              <a:ext cx="115589" cy="267820"/>
            </a:xfrm>
            <a:custGeom>
              <a:avLst/>
              <a:gdLst/>
              <a:ahLst/>
              <a:cxnLst/>
              <a:rect l="l" t="t" r="r" b="b"/>
              <a:pathLst>
                <a:path w="2530" h="5862" extrusionOk="0">
                  <a:moveTo>
                    <a:pt x="2530" y="1"/>
                  </a:moveTo>
                  <a:cubicBezTo>
                    <a:pt x="2101" y="341"/>
                    <a:pt x="1716" y="748"/>
                    <a:pt x="1386" y="1188"/>
                  </a:cubicBezTo>
                  <a:cubicBezTo>
                    <a:pt x="1056" y="1639"/>
                    <a:pt x="792" y="2123"/>
                    <a:pt x="572" y="2629"/>
                  </a:cubicBezTo>
                  <a:cubicBezTo>
                    <a:pt x="363" y="3135"/>
                    <a:pt x="198" y="3674"/>
                    <a:pt x="110" y="4212"/>
                  </a:cubicBezTo>
                  <a:cubicBezTo>
                    <a:pt x="22" y="4762"/>
                    <a:pt x="0" y="5312"/>
                    <a:pt x="44" y="5862"/>
                  </a:cubicBezTo>
                  <a:cubicBezTo>
                    <a:pt x="44" y="5312"/>
                    <a:pt x="88" y="4762"/>
                    <a:pt x="187" y="4234"/>
                  </a:cubicBezTo>
                  <a:cubicBezTo>
                    <a:pt x="286" y="3696"/>
                    <a:pt x="451" y="3168"/>
                    <a:pt x="660" y="2673"/>
                  </a:cubicBezTo>
                  <a:cubicBezTo>
                    <a:pt x="869" y="2167"/>
                    <a:pt x="1144" y="1683"/>
                    <a:pt x="1452" y="1243"/>
                  </a:cubicBezTo>
                  <a:cubicBezTo>
                    <a:pt x="1760" y="792"/>
                    <a:pt x="2123" y="374"/>
                    <a:pt x="2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2497204" y="1658454"/>
              <a:ext cx="50256" cy="170871"/>
            </a:xfrm>
            <a:custGeom>
              <a:avLst/>
              <a:gdLst/>
              <a:ahLst/>
              <a:cxnLst/>
              <a:rect l="l" t="t" r="r" b="b"/>
              <a:pathLst>
                <a:path w="1100" h="3740" extrusionOk="0">
                  <a:moveTo>
                    <a:pt x="99" y="0"/>
                  </a:moveTo>
                  <a:cubicBezTo>
                    <a:pt x="22" y="330"/>
                    <a:pt x="0" y="660"/>
                    <a:pt x="22" y="1001"/>
                  </a:cubicBezTo>
                  <a:cubicBezTo>
                    <a:pt x="33" y="1331"/>
                    <a:pt x="88" y="1661"/>
                    <a:pt x="165" y="1991"/>
                  </a:cubicBezTo>
                  <a:cubicBezTo>
                    <a:pt x="264" y="2309"/>
                    <a:pt x="374" y="2628"/>
                    <a:pt x="539" y="2914"/>
                  </a:cubicBezTo>
                  <a:cubicBezTo>
                    <a:pt x="693" y="3211"/>
                    <a:pt x="880" y="3497"/>
                    <a:pt x="1100" y="3739"/>
                  </a:cubicBezTo>
                  <a:cubicBezTo>
                    <a:pt x="913" y="3464"/>
                    <a:pt x="748" y="3178"/>
                    <a:pt x="605" y="2881"/>
                  </a:cubicBezTo>
                  <a:cubicBezTo>
                    <a:pt x="462" y="2584"/>
                    <a:pt x="341" y="2276"/>
                    <a:pt x="264" y="1958"/>
                  </a:cubicBezTo>
                  <a:cubicBezTo>
                    <a:pt x="176" y="1639"/>
                    <a:pt x="121" y="1320"/>
                    <a:pt x="99" y="990"/>
                  </a:cubicBezTo>
                  <a:cubicBezTo>
                    <a:pt x="66" y="660"/>
                    <a:pt x="66" y="33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2480117" y="1812189"/>
              <a:ext cx="254754" cy="162191"/>
            </a:xfrm>
            <a:custGeom>
              <a:avLst/>
              <a:gdLst/>
              <a:ahLst/>
              <a:cxnLst/>
              <a:rect l="l" t="t" r="r" b="b"/>
              <a:pathLst>
                <a:path w="5576" h="3550" extrusionOk="0">
                  <a:moveTo>
                    <a:pt x="0" y="0"/>
                  </a:moveTo>
                  <a:lnTo>
                    <a:pt x="0" y="0"/>
                  </a:lnTo>
                  <a:cubicBezTo>
                    <a:pt x="297" y="495"/>
                    <a:pt x="627" y="979"/>
                    <a:pt x="1001" y="1430"/>
                  </a:cubicBezTo>
                  <a:cubicBezTo>
                    <a:pt x="1375" y="1870"/>
                    <a:pt x="1793" y="2277"/>
                    <a:pt x="2277" y="2617"/>
                  </a:cubicBezTo>
                  <a:cubicBezTo>
                    <a:pt x="2749" y="2947"/>
                    <a:pt x="3277" y="3222"/>
                    <a:pt x="3838" y="3376"/>
                  </a:cubicBezTo>
                  <a:cubicBezTo>
                    <a:pt x="4220" y="3489"/>
                    <a:pt x="4617" y="3550"/>
                    <a:pt x="5015" y="3550"/>
                  </a:cubicBezTo>
                  <a:cubicBezTo>
                    <a:pt x="5202" y="3550"/>
                    <a:pt x="5389" y="3536"/>
                    <a:pt x="5576" y="3508"/>
                  </a:cubicBezTo>
                  <a:lnTo>
                    <a:pt x="5576" y="3508"/>
                  </a:lnTo>
                  <a:cubicBezTo>
                    <a:pt x="5458" y="3519"/>
                    <a:pt x="5341" y="3525"/>
                    <a:pt x="5223" y="3525"/>
                  </a:cubicBezTo>
                  <a:cubicBezTo>
                    <a:pt x="4759" y="3525"/>
                    <a:pt x="4299" y="3442"/>
                    <a:pt x="3860" y="3310"/>
                  </a:cubicBezTo>
                  <a:cubicBezTo>
                    <a:pt x="3310" y="3134"/>
                    <a:pt x="2793" y="2870"/>
                    <a:pt x="2332" y="2540"/>
                  </a:cubicBezTo>
                  <a:cubicBezTo>
                    <a:pt x="1859" y="2211"/>
                    <a:pt x="1441" y="1804"/>
                    <a:pt x="1056" y="1375"/>
                  </a:cubicBezTo>
                  <a:cubicBezTo>
                    <a:pt x="671" y="946"/>
                    <a:pt x="330" y="4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2740849" y="1910140"/>
              <a:ext cx="177405" cy="29880"/>
            </a:xfrm>
            <a:custGeom>
              <a:avLst/>
              <a:gdLst/>
              <a:ahLst/>
              <a:cxnLst/>
              <a:rect l="l" t="t" r="r" b="b"/>
              <a:pathLst>
                <a:path w="3883" h="654" extrusionOk="0">
                  <a:moveTo>
                    <a:pt x="3883" y="1"/>
                  </a:moveTo>
                  <a:lnTo>
                    <a:pt x="3883" y="1"/>
                  </a:lnTo>
                  <a:cubicBezTo>
                    <a:pt x="3564" y="100"/>
                    <a:pt x="3256" y="188"/>
                    <a:pt x="2937" y="265"/>
                  </a:cubicBezTo>
                  <a:cubicBezTo>
                    <a:pt x="2607" y="341"/>
                    <a:pt x="2288" y="407"/>
                    <a:pt x="1969" y="462"/>
                  </a:cubicBezTo>
                  <a:cubicBezTo>
                    <a:pt x="1639" y="517"/>
                    <a:pt x="1320" y="550"/>
                    <a:pt x="990" y="572"/>
                  </a:cubicBezTo>
                  <a:cubicBezTo>
                    <a:pt x="660" y="594"/>
                    <a:pt x="331" y="605"/>
                    <a:pt x="1" y="605"/>
                  </a:cubicBezTo>
                  <a:cubicBezTo>
                    <a:pt x="253" y="639"/>
                    <a:pt x="505" y="653"/>
                    <a:pt x="757" y="653"/>
                  </a:cubicBezTo>
                  <a:cubicBezTo>
                    <a:pt x="835" y="653"/>
                    <a:pt x="913" y="652"/>
                    <a:pt x="990" y="649"/>
                  </a:cubicBezTo>
                  <a:cubicBezTo>
                    <a:pt x="1320" y="638"/>
                    <a:pt x="1650" y="605"/>
                    <a:pt x="1980" y="550"/>
                  </a:cubicBezTo>
                  <a:cubicBezTo>
                    <a:pt x="2310" y="495"/>
                    <a:pt x="2629" y="429"/>
                    <a:pt x="2948" y="341"/>
                  </a:cubicBezTo>
                  <a:cubicBezTo>
                    <a:pt x="3267" y="254"/>
                    <a:pt x="3586" y="144"/>
                    <a:pt x="3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2766480" y="1867926"/>
              <a:ext cx="147753" cy="38743"/>
            </a:xfrm>
            <a:custGeom>
              <a:avLst/>
              <a:gdLst/>
              <a:ahLst/>
              <a:cxnLst/>
              <a:rect l="l" t="t" r="r" b="b"/>
              <a:pathLst>
                <a:path w="3234" h="848" extrusionOk="0">
                  <a:moveTo>
                    <a:pt x="3234" y="1"/>
                  </a:moveTo>
                  <a:lnTo>
                    <a:pt x="3234" y="1"/>
                  </a:lnTo>
                  <a:cubicBezTo>
                    <a:pt x="2970" y="78"/>
                    <a:pt x="2706" y="166"/>
                    <a:pt x="2431" y="254"/>
                  </a:cubicBezTo>
                  <a:cubicBezTo>
                    <a:pt x="2167" y="331"/>
                    <a:pt x="1903" y="408"/>
                    <a:pt x="1628" y="474"/>
                  </a:cubicBezTo>
                  <a:cubicBezTo>
                    <a:pt x="1364" y="551"/>
                    <a:pt x="1089" y="606"/>
                    <a:pt x="825" y="672"/>
                  </a:cubicBezTo>
                  <a:cubicBezTo>
                    <a:pt x="550" y="738"/>
                    <a:pt x="275" y="793"/>
                    <a:pt x="1" y="848"/>
                  </a:cubicBezTo>
                  <a:cubicBezTo>
                    <a:pt x="286" y="826"/>
                    <a:pt x="561" y="793"/>
                    <a:pt x="836" y="749"/>
                  </a:cubicBezTo>
                  <a:cubicBezTo>
                    <a:pt x="1111" y="705"/>
                    <a:pt x="1386" y="639"/>
                    <a:pt x="1661" y="573"/>
                  </a:cubicBezTo>
                  <a:cubicBezTo>
                    <a:pt x="1925" y="496"/>
                    <a:pt x="2200" y="419"/>
                    <a:pt x="2464" y="320"/>
                  </a:cubicBezTo>
                  <a:cubicBezTo>
                    <a:pt x="2728" y="232"/>
                    <a:pt x="2981" y="122"/>
                    <a:pt x="3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2944336" y="1473561"/>
              <a:ext cx="63871" cy="313553"/>
            </a:xfrm>
            <a:custGeom>
              <a:avLst/>
              <a:gdLst/>
              <a:ahLst/>
              <a:cxnLst/>
              <a:rect l="l" t="t" r="r" b="b"/>
              <a:pathLst>
                <a:path w="1398" h="6863" extrusionOk="0">
                  <a:moveTo>
                    <a:pt x="935" y="0"/>
                  </a:moveTo>
                  <a:cubicBezTo>
                    <a:pt x="1111" y="572"/>
                    <a:pt x="1221" y="1166"/>
                    <a:pt x="1265" y="1760"/>
                  </a:cubicBezTo>
                  <a:cubicBezTo>
                    <a:pt x="1309" y="2353"/>
                    <a:pt x="1287" y="2947"/>
                    <a:pt x="1210" y="3530"/>
                  </a:cubicBezTo>
                  <a:cubicBezTo>
                    <a:pt x="1133" y="4124"/>
                    <a:pt x="979" y="4707"/>
                    <a:pt x="781" y="5257"/>
                  </a:cubicBezTo>
                  <a:cubicBezTo>
                    <a:pt x="583" y="5818"/>
                    <a:pt x="319" y="6356"/>
                    <a:pt x="0" y="6862"/>
                  </a:cubicBezTo>
                  <a:cubicBezTo>
                    <a:pt x="352" y="6378"/>
                    <a:pt x="638" y="5851"/>
                    <a:pt x="858" y="5290"/>
                  </a:cubicBezTo>
                  <a:cubicBezTo>
                    <a:pt x="1078" y="4729"/>
                    <a:pt x="1221" y="4146"/>
                    <a:pt x="1309" y="3552"/>
                  </a:cubicBezTo>
                  <a:cubicBezTo>
                    <a:pt x="1386" y="2947"/>
                    <a:pt x="1397" y="2342"/>
                    <a:pt x="1342" y="1749"/>
                  </a:cubicBezTo>
                  <a:cubicBezTo>
                    <a:pt x="1276" y="1155"/>
                    <a:pt x="1144" y="561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3008160" y="1571513"/>
              <a:ext cx="47743" cy="216102"/>
            </a:xfrm>
            <a:custGeom>
              <a:avLst/>
              <a:gdLst/>
              <a:ahLst/>
              <a:cxnLst/>
              <a:rect l="l" t="t" r="r" b="b"/>
              <a:pathLst>
                <a:path w="1045" h="4730" extrusionOk="0">
                  <a:moveTo>
                    <a:pt x="946" y="1"/>
                  </a:moveTo>
                  <a:lnTo>
                    <a:pt x="946" y="1"/>
                  </a:lnTo>
                  <a:cubicBezTo>
                    <a:pt x="979" y="407"/>
                    <a:pt x="979" y="825"/>
                    <a:pt x="957" y="1221"/>
                  </a:cubicBezTo>
                  <a:cubicBezTo>
                    <a:pt x="935" y="1628"/>
                    <a:pt x="880" y="2035"/>
                    <a:pt x="803" y="2431"/>
                  </a:cubicBezTo>
                  <a:cubicBezTo>
                    <a:pt x="726" y="2838"/>
                    <a:pt x="616" y="3223"/>
                    <a:pt x="484" y="3608"/>
                  </a:cubicBezTo>
                  <a:cubicBezTo>
                    <a:pt x="341" y="3992"/>
                    <a:pt x="187" y="4366"/>
                    <a:pt x="0" y="4729"/>
                  </a:cubicBezTo>
                  <a:cubicBezTo>
                    <a:pt x="220" y="4388"/>
                    <a:pt x="396" y="4014"/>
                    <a:pt x="550" y="3641"/>
                  </a:cubicBezTo>
                  <a:cubicBezTo>
                    <a:pt x="704" y="3256"/>
                    <a:pt x="814" y="2860"/>
                    <a:pt x="902" y="2453"/>
                  </a:cubicBezTo>
                  <a:cubicBezTo>
                    <a:pt x="979" y="2046"/>
                    <a:pt x="1023" y="1639"/>
                    <a:pt x="1034" y="1232"/>
                  </a:cubicBezTo>
                  <a:cubicBezTo>
                    <a:pt x="1045" y="814"/>
                    <a:pt x="1023" y="40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2776531" y="1331842"/>
              <a:ext cx="190974" cy="117645"/>
            </a:xfrm>
            <a:custGeom>
              <a:avLst/>
              <a:gdLst/>
              <a:ahLst/>
              <a:cxnLst/>
              <a:rect l="l" t="t" r="r" b="b"/>
              <a:pathLst>
                <a:path w="4180" h="2575" extrusionOk="0">
                  <a:moveTo>
                    <a:pt x="0" y="1"/>
                  </a:moveTo>
                  <a:lnTo>
                    <a:pt x="0" y="1"/>
                  </a:lnTo>
                  <a:cubicBezTo>
                    <a:pt x="418" y="78"/>
                    <a:pt x="814" y="199"/>
                    <a:pt x="1210" y="353"/>
                  </a:cubicBezTo>
                  <a:cubicBezTo>
                    <a:pt x="1595" y="507"/>
                    <a:pt x="1969" y="694"/>
                    <a:pt x="2321" y="914"/>
                  </a:cubicBezTo>
                  <a:cubicBezTo>
                    <a:pt x="2684" y="1123"/>
                    <a:pt x="3014" y="1387"/>
                    <a:pt x="3322" y="1661"/>
                  </a:cubicBezTo>
                  <a:cubicBezTo>
                    <a:pt x="3641" y="1936"/>
                    <a:pt x="3915" y="2244"/>
                    <a:pt x="4179" y="2574"/>
                  </a:cubicBezTo>
                  <a:cubicBezTo>
                    <a:pt x="3959" y="2222"/>
                    <a:pt x="3684" y="1892"/>
                    <a:pt x="3377" y="1606"/>
                  </a:cubicBezTo>
                  <a:cubicBezTo>
                    <a:pt x="3069" y="1310"/>
                    <a:pt x="2739" y="1057"/>
                    <a:pt x="2376" y="826"/>
                  </a:cubicBezTo>
                  <a:cubicBezTo>
                    <a:pt x="2013" y="606"/>
                    <a:pt x="1628" y="419"/>
                    <a:pt x="1232" y="276"/>
                  </a:cubicBezTo>
                  <a:cubicBezTo>
                    <a:pt x="836" y="144"/>
                    <a:pt x="418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12622796" y="1300090"/>
              <a:ext cx="248220" cy="47881"/>
            </a:xfrm>
            <a:custGeom>
              <a:avLst/>
              <a:gdLst/>
              <a:ahLst/>
              <a:cxnLst/>
              <a:rect l="l" t="t" r="r" b="b"/>
              <a:pathLst>
                <a:path w="5433" h="1048" extrusionOk="0">
                  <a:moveTo>
                    <a:pt x="3442" y="1"/>
                  </a:moveTo>
                  <a:cubicBezTo>
                    <a:pt x="3171" y="1"/>
                    <a:pt x="2902" y="21"/>
                    <a:pt x="2640" y="58"/>
                  </a:cubicBezTo>
                  <a:cubicBezTo>
                    <a:pt x="2167" y="113"/>
                    <a:pt x="1694" y="223"/>
                    <a:pt x="1254" y="399"/>
                  </a:cubicBezTo>
                  <a:cubicBezTo>
                    <a:pt x="814" y="564"/>
                    <a:pt x="385" y="773"/>
                    <a:pt x="0" y="1048"/>
                  </a:cubicBezTo>
                  <a:cubicBezTo>
                    <a:pt x="407" y="817"/>
                    <a:pt x="836" y="619"/>
                    <a:pt x="1276" y="465"/>
                  </a:cubicBezTo>
                  <a:cubicBezTo>
                    <a:pt x="1727" y="311"/>
                    <a:pt x="2189" y="201"/>
                    <a:pt x="2651" y="146"/>
                  </a:cubicBezTo>
                  <a:cubicBezTo>
                    <a:pt x="2939" y="112"/>
                    <a:pt x="3232" y="95"/>
                    <a:pt x="3524" y="95"/>
                  </a:cubicBezTo>
                  <a:cubicBezTo>
                    <a:pt x="3699" y="95"/>
                    <a:pt x="3874" y="101"/>
                    <a:pt x="4047" y="113"/>
                  </a:cubicBezTo>
                  <a:cubicBezTo>
                    <a:pt x="4520" y="146"/>
                    <a:pt x="4982" y="234"/>
                    <a:pt x="5433" y="355"/>
                  </a:cubicBezTo>
                  <a:cubicBezTo>
                    <a:pt x="4993" y="190"/>
                    <a:pt x="4531" y="91"/>
                    <a:pt x="4058" y="36"/>
                  </a:cubicBezTo>
                  <a:cubicBezTo>
                    <a:pt x="3854" y="12"/>
                    <a:pt x="3647" y="1"/>
                    <a:pt x="3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12963936" y="1379585"/>
              <a:ext cx="78400" cy="131169"/>
            </a:xfrm>
            <a:custGeom>
              <a:avLst/>
              <a:gdLst/>
              <a:ahLst/>
              <a:cxnLst/>
              <a:rect l="l" t="t" r="r" b="b"/>
              <a:pathLst>
                <a:path w="1716" h="2871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199"/>
                    <a:pt x="396" y="397"/>
                    <a:pt x="572" y="616"/>
                  </a:cubicBezTo>
                  <a:cubicBezTo>
                    <a:pt x="748" y="836"/>
                    <a:pt x="913" y="1067"/>
                    <a:pt x="1056" y="1309"/>
                  </a:cubicBezTo>
                  <a:cubicBezTo>
                    <a:pt x="1210" y="1551"/>
                    <a:pt x="1331" y="1804"/>
                    <a:pt x="1441" y="2068"/>
                  </a:cubicBezTo>
                  <a:cubicBezTo>
                    <a:pt x="1551" y="2321"/>
                    <a:pt x="1639" y="2596"/>
                    <a:pt x="1716" y="2871"/>
                  </a:cubicBezTo>
                  <a:cubicBezTo>
                    <a:pt x="1683" y="2585"/>
                    <a:pt x="1606" y="2310"/>
                    <a:pt x="1518" y="2035"/>
                  </a:cubicBezTo>
                  <a:cubicBezTo>
                    <a:pt x="1419" y="1771"/>
                    <a:pt x="1298" y="1507"/>
                    <a:pt x="1144" y="1265"/>
                  </a:cubicBezTo>
                  <a:cubicBezTo>
                    <a:pt x="1001" y="1012"/>
                    <a:pt x="825" y="781"/>
                    <a:pt x="638" y="572"/>
                  </a:cubicBezTo>
                  <a:cubicBezTo>
                    <a:pt x="440" y="353"/>
                    <a:pt x="231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13079477" y="1490648"/>
              <a:ext cx="23666" cy="219072"/>
            </a:xfrm>
            <a:custGeom>
              <a:avLst/>
              <a:gdLst/>
              <a:ahLst/>
              <a:cxnLst/>
              <a:rect l="l" t="t" r="r" b="b"/>
              <a:pathLst>
                <a:path w="518" h="4795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96"/>
                    <a:pt x="210" y="792"/>
                    <a:pt x="276" y="1188"/>
                  </a:cubicBezTo>
                  <a:cubicBezTo>
                    <a:pt x="342" y="1584"/>
                    <a:pt x="386" y="1979"/>
                    <a:pt x="397" y="2386"/>
                  </a:cubicBezTo>
                  <a:cubicBezTo>
                    <a:pt x="419" y="2793"/>
                    <a:pt x="408" y="3200"/>
                    <a:pt x="375" y="3596"/>
                  </a:cubicBezTo>
                  <a:cubicBezTo>
                    <a:pt x="331" y="4003"/>
                    <a:pt x="265" y="4399"/>
                    <a:pt x="188" y="4795"/>
                  </a:cubicBezTo>
                  <a:cubicBezTo>
                    <a:pt x="309" y="4410"/>
                    <a:pt x="397" y="4014"/>
                    <a:pt x="452" y="3607"/>
                  </a:cubicBezTo>
                  <a:cubicBezTo>
                    <a:pt x="496" y="3200"/>
                    <a:pt x="518" y="2793"/>
                    <a:pt x="507" y="2386"/>
                  </a:cubicBezTo>
                  <a:cubicBezTo>
                    <a:pt x="485" y="1979"/>
                    <a:pt x="441" y="1573"/>
                    <a:pt x="353" y="1166"/>
                  </a:cubicBezTo>
                  <a:cubicBezTo>
                    <a:pt x="276" y="770"/>
                    <a:pt x="155" y="3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12997104" y="1760928"/>
              <a:ext cx="111066" cy="144235"/>
            </a:xfrm>
            <a:custGeom>
              <a:avLst/>
              <a:gdLst/>
              <a:ahLst/>
              <a:cxnLst/>
              <a:rect l="l" t="t" r="r" b="b"/>
              <a:pathLst>
                <a:path w="2431" h="3157" extrusionOk="0">
                  <a:moveTo>
                    <a:pt x="2431" y="0"/>
                  </a:moveTo>
                  <a:lnTo>
                    <a:pt x="2431" y="0"/>
                  </a:lnTo>
                  <a:cubicBezTo>
                    <a:pt x="2277" y="308"/>
                    <a:pt x="2112" y="594"/>
                    <a:pt x="1936" y="880"/>
                  </a:cubicBezTo>
                  <a:cubicBezTo>
                    <a:pt x="1760" y="1166"/>
                    <a:pt x="1573" y="1441"/>
                    <a:pt x="1375" y="1705"/>
                  </a:cubicBezTo>
                  <a:cubicBezTo>
                    <a:pt x="1177" y="1969"/>
                    <a:pt x="957" y="2222"/>
                    <a:pt x="726" y="2464"/>
                  </a:cubicBezTo>
                  <a:cubicBezTo>
                    <a:pt x="495" y="2706"/>
                    <a:pt x="253" y="2937"/>
                    <a:pt x="0" y="3157"/>
                  </a:cubicBezTo>
                  <a:cubicBezTo>
                    <a:pt x="275" y="2970"/>
                    <a:pt x="539" y="2750"/>
                    <a:pt x="781" y="2519"/>
                  </a:cubicBezTo>
                  <a:cubicBezTo>
                    <a:pt x="1023" y="2288"/>
                    <a:pt x="1243" y="2035"/>
                    <a:pt x="1452" y="1760"/>
                  </a:cubicBezTo>
                  <a:cubicBezTo>
                    <a:pt x="1650" y="1496"/>
                    <a:pt x="1848" y="1210"/>
                    <a:pt x="2002" y="924"/>
                  </a:cubicBezTo>
                  <a:cubicBezTo>
                    <a:pt x="2167" y="627"/>
                    <a:pt x="2310" y="319"/>
                    <a:pt x="2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2982028" y="1840286"/>
              <a:ext cx="33215" cy="34220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726" y="1"/>
                  </a:moveTo>
                  <a:lnTo>
                    <a:pt x="726" y="1"/>
                  </a:lnTo>
                  <a:cubicBezTo>
                    <a:pt x="583" y="100"/>
                    <a:pt x="451" y="221"/>
                    <a:pt x="330" y="342"/>
                  </a:cubicBezTo>
                  <a:cubicBezTo>
                    <a:pt x="209" y="474"/>
                    <a:pt x="99" y="595"/>
                    <a:pt x="0" y="749"/>
                  </a:cubicBezTo>
                  <a:cubicBezTo>
                    <a:pt x="154" y="650"/>
                    <a:pt x="286" y="540"/>
                    <a:pt x="407" y="408"/>
                  </a:cubicBezTo>
                  <a:cubicBezTo>
                    <a:pt x="517" y="287"/>
                    <a:pt x="638" y="155"/>
                    <a:pt x="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2811206" y="1949841"/>
              <a:ext cx="128153" cy="45779"/>
            </a:xfrm>
            <a:custGeom>
              <a:avLst/>
              <a:gdLst/>
              <a:ahLst/>
              <a:cxnLst/>
              <a:rect l="l" t="t" r="r" b="b"/>
              <a:pathLst>
                <a:path w="2805" h="1002" extrusionOk="0">
                  <a:moveTo>
                    <a:pt x="2805" y="0"/>
                  </a:moveTo>
                  <a:lnTo>
                    <a:pt x="2805" y="0"/>
                  </a:lnTo>
                  <a:cubicBezTo>
                    <a:pt x="2585" y="110"/>
                    <a:pt x="2354" y="231"/>
                    <a:pt x="2134" y="330"/>
                  </a:cubicBezTo>
                  <a:cubicBezTo>
                    <a:pt x="1903" y="429"/>
                    <a:pt x="1672" y="528"/>
                    <a:pt x="1441" y="605"/>
                  </a:cubicBezTo>
                  <a:cubicBezTo>
                    <a:pt x="1210" y="693"/>
                    <a:pt x="968" y="759"/>
                    <a:pt x="737" y="825"/>
                  </a:cubicBezTo>
                  <a:cubicBezTo>
                    <a:pt x="495" y="891"/>
                    <a:pt x="253" y="946"/>
                    <a:pt x="0" y="1001"/>
                  </a:cubicBezTo>
                  <a:cubicBezTo>
                    <a:pt x="253" y="990"/>
                    <a:pt x="506" y="957"/>
                    <a:pt x="748" y="902"/>
                  </a:cubicBezTo>
                  <a:cubicBezTo>
                    <a:pt x="1001" y="858"/>
                    <a:pt x="1243" y="781"/>
                    <a:pt x="1474" y="704"/>
                  </a:cubicBezTo>
                  <a:cubicBezTo>
                    <a:pt x="1716" y="616"/>
                    <a:pt x="1947" y="517"/>
                    <a:pt x="2167" y="396"/>
                  </a:cubicBezTo>
                  <a:cubicBezTo>
                    <a:pt x="2387" y="286"/>
                    <a:pt x="2607" y="154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2578069" y="1874962"/>
              <a:ext cx="80958" cy="46281"/>
            </a:xfrm>
            <a:custGeom>
              <a:avLst/>
              <a:gdLst/>
              <a:ahLst/>
              <a:cxnLst/>
              <a:rect l="l" t="t" r="r" b="b"/>
              <a:pathLst>
                <a:path w="1772" h="1013" extrusionOk="0">
                  <a:moveTo>
                    <a:pt x="1" y="1"/>
                  </a:moveTo>
                  <a:lnTo>
                    <a:pt x="1" y="1"/>
                  </a:lnTo>
                  <a:cubicBezTo>
                    <a:pt x="221" y="254"/>
                    <a:pt x="506" y="474"/>
                    <a:pt x="803" y="650"/>
                  </a:cubicBezTo>
                  <a:cubicBezTo>
                    <a:pt x="1100" y="815"/>
                    <a:pt x="1430" y="947"/>
                    <a:pt x="1771" y="1013"/>
                  </a:cubicBezTo>
                  <a:cubicBezTo>
                    <a:pt x="1452" y="870"/>
                    <a:pt x="1144" y="727"/>
                    <a:pt x="847" y="562"/>
                  </a:cubicBezTo>
                  <a:cubicBezTo>
                    <a:pt x="561" y="397"/>
                    <a:pt x="276" y="19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2540378" y="1565985"/>
              <a:ext cx="25174" cy="181425"/>
            </a:xfrm>
            <a:custGeom>
              <a:avLst/>
              <a:gdLst/>
              <a:ahLst/>
              <a:cxnLst/>
              <a:rect l="l" t="t" r="r" b="b"/>
              <a:pathLst>
                <a:path w="551" h="3971" extrusionOk="0">
                  <a:moveTo>
                    <a:pt x="276" y="1"/>
                  </a:moveTo>
                  <a:cubicBezTo>
                    <a:pt x="166" y="319"/>
                    <a:pt x="89" y="660"/>
                    <a:pt x="45" y="1001"/>
                  </a:cubicBezTo>
                  <a:cubicBezTo>
                    <a:pt x="1" y="1331"/>
                    <a:pt x="1" y="1672"/>
                    <a:pt x="23" y="2013"/>
                  </a:cubicBezTo>
                  <a:cubicBezTo>
                    <a:pt x="45" y="2354"/>
                    <a:pt x="100" y="2695"/>
                    <a:pt x="188" y="3025"/>
                  </a:cubicBezTo>
                  <a:cubicBezTo>
                    <a:pt x="276" y="3355"/>
                    <a:pt x="397" y="3674"/>
                    <a:pt x="551" y="3971"/>
                  </a:cubicBezTo>
                  <a:cubicBezTo>
                    <a:pt x="430" y="3652"/>
                    <a:pt x="331" y="3333"/>
                    <a:pt x="265" y="3003"/>
                  </a:cubicBezTo>
                  <a:cubicBezTo>
                    <a:pt x="188" y="2673"/>
                    <a:pt x="144" y="2343"/>
                    <a:pt x="122" y="2013"/>
                  </a:cubicBezTo>
                  <a:cubicBezTo>
                    <a:pt x="89" y="1672"/>
                    <a:pt x="100" y="1342"/>
                    <a:pt x="122" y="1001"/>
                  </a:cubicBezTo>
                  <a:cubicBezTo>
                    <a:pt x="144" y="671"/>
                    <a:pt x="199" y="330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2607217" y="1826260"/>
              <a:ext cx="52815" cy="34174"/>
            </a:xfrm>
            <a:custGeom>
              <a:avLst/>
              <a:gdLst/>
              <a:ahLst/>
              <a:cxnLst/>
              <a:rect l="l" t="t" r="r" b="b"/>
              <a:pathLst>
                <a:path w="1156" h="748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87"/>
                    <a:pt x="319" y="341"/>
                    <a:pt x="517" y="473"/>
                  </a:cubicBezTo>
                  <a:cubicBezTo>
                    <a:pt x="715" y="594"/>
                    <a:pt x="924" y="693"/>
                    <a:pt x="1155" y="748"/>
                  </a:cubicBezTo>
                  <a:cubicBezTo>
                    <a:pt x="957" y="627"/>
                    <a:pt x="759" y="506"/>
                    <a:pt x="572" y="385"/>
                  </a:cubicBezTo>
                  <a:cubicBezTo>
                    <a:pt x="374" y="264"/>
                    <a:pt x="187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2472077" y="1721730"/>
              <a:ext cx="5574" cy="48794"/>
            </a:xfrm>
            <a:custGeom>
              <a:avLst/>
              <a:gdLst/>
              <a:ahLst/>
              <a:cxnLst/>
              <a:rect l="l" t="t" r="r" b="b"/>
              <a:pathLst>
                <a:path w="122" h="1068" extrusionOk="0">
                  <a:moveTo>
                    <a:pt x="33" y="1"/>
                  </a:moveTo>
                  <a:cubicBezTo>
                    <a:pt x="0" y="177"/>
                    <a:pt x="0" y="353"/>
                    <a:pt x="11" y="529"/>
                  </a:cubicBezTo>
                  <a:cubicBezTo>
                    <a:pt x="22" y="715"/>
                    <a:pt x="33" y="891"/>
                    <a:pt x="88" y="1067"/>
                  </a:cubicBezTo>
                  <a:cubicBezTo>
                    <a:pt x="121" y="880"/>
                    <a:pt x="121" y="704"/>
                    <a:pt x="110" y="529"/>
                  </a:cubicBezTo>
                  <a:cubicBezTo>
                    <a:pt x="99" y="353"/>
                    <a:pt x="77" y="177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12398704" y="1421296"/>
              <a:ext cx="97543" cy="298476"/>
            </a:xfrm>
            <a:custGeom>
              <a:avLst/>
              <a:gdLst/>
              <a:ahLst/>
              <a:cxnLst/>
              <a:rect l="l" t="t" r="r" b="b"/>
              <a:pathLst>
                <a:path w="2135" h="6533" extrusionOk="0">
                  <a:moveTo>
                    <a:pt x="2134" y="0"/>
                  </a:moveTo>
                  <a:lnTo>
                    <a:pt x="2134" y="0"/>
                  </a:lnTo>
                  <a:cubicBezTo>
                    <a:pt x="1694" y="407"/>
                    <a:pt x="1331" y="880"/>
                    <a:pt x="1023" y="1386"/>
                  </a:cubicBezTo>
                  <a:cubicBezTo>
                    <a:pt x="715" y="1892"/>
                    <a:pt x="484" y="2453"/>
                    <a:pt x="309" y="3014"/>
                  </a:cubicBezTo>
                  <a:cubicBezTo>
                    <a:pt x="144" y="3585"/>
                    <a:pt x="45" y="4179"/>
                    <a:pt x="23" y="4773"/>
                  </a:cubicBezTo>
                  <a:cubicBezTo>
                    <a:pt x="1" y="5367"/>
                    <a:pt x="56" y="5961"/>
                    <a:pt x="210" y="6533"/>
                  </a:cubicBezTo>
                  <a:cubicBezTo>
                    <a:pt x="100" y="5950"/>
                    <a:pt x="67" y="5367"/>
                    <a:pt x="100" y="4773"/>
                  </a:cubicBezTo>
                  <a:cubicBezTo>
                    <a:pt x="133" y="4190"/>
                    <a:pt x="232" y="3607"/>
                    <a:pt x="407" y="3047"/>
                  </a:cubicBezTo>
                  <a:cubicBezTo>
                    <a:pt x="561" y="2475"/>
                    <a:pt x="803" y="1936"/>
                    <a:pt x="1089" y="1419"/>
                  </a:cubicBezTo>
                  <a:cubicBezTo>
                    <a:pt x="1375" y="913"/>
                    <a:pt x="1727" y="440"/>
                    <a:pt x="2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12433380" y="1798620"/>
              <a:ext cx="50302" cy="71866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0" y="0"/>
                  </a:moveTo>
                  <a:cubicBezTo>
                    <a:pt x="88" y="308"/>
                    <a:pt x="231" y="605"/>
                    <a:pt x="418" y="880"/>
                  </a:cubicBezTo>
                  <a:cubicBezTo>
                    <a:pt x="605" y="1144"/>
                    <a:pt x="836" y="1386"/>
                    <a:pt x="1100" y="1573"/>
                  </a:cubicBezTo>
                  <a:cubicBezTo>
                    <a:pt x="891" y="1320"/>
                    <a:pt x="682" y="1078"/>
                    <a:pt x="506" y="814"/>
                  </a:cubicBezTo>
                  <a:cubicBezTo>
                    <a:pt x="319" y="561"/>
                    <a:pt x="154" y="2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12645411" y="1421616"/>
              <a:ext cx="149261" cy="44454"/>
            </a:xfrm>
            <a:custGeom>
              <a:avLst/>
              <a:gdLst/>
              <a:ahLst/>
              <a:cxnLst/>
              <a:rect l="l" t="t" r="r" b="b"/>
              <a:pathLst>
                <a:path w="3267" h="973" extrusionOk="0">
                  <a:moveTo>
                    <a:pt x="2625" y="0"/>
                  </a:moveTo>
                  <a:cubicBezTo>
                    <a:pt x="2546" y="0"/>
                    <a:pt x="2466" y="1"/>
                    <a:pt x="2387" y="4"/>
                  </a:cubicBezTo>
                  <a:cubicBezTo>
                    <a:pt x="2101" y="4"/>
                    <a:pt x="1804" y="37"/>
                    <a:pt x="1507" y="103"/>
                  </a:cubicBezTo>
                  <a:cubicBezTo>
                    <a:pt x="1221" y="169"/>
                    <a:pt x="935" y="268"/>
                    <a:pt x="682" y="411"/>
                  </a:cubicBezTo>
                  <a:cubicBezTo>
                    <a:pt x="418" y="554"/>
                    <a:pt x="187" y="741"/>
                    <a:pt x="0" y="972"/>
                  </a:cubicBezTo>
                  <a:cubicBezTo>
                    <a:pt x="209" y="763"/>
                    <a:pt x="451" y="598"/>
                    <a:pt x="715" y="477"/>
                  </a:cubicBezTo>
                  <a:cubicBezTo>
                    <a:pt x="979" y="356"/>
                    <a:pt x="1254" y="257"/>
                    <a:pt x="1529" y="202"/>
                  </a:cubicBezTo>
                  <a:cubicBezTo>
                    <a:pt x="1815" y="136"/>
                    <a:pt x="2101" y="103"/>
                    <a:pt x="2398" y="81"/>
                  </a:cubicBezTo>
                  <a:cubicBezTo>
                    <a:pt x="2683" y="48"/>
                    <a:pt x="2980" y="48"/>
                    <a:pt x="3266" y="26"/>
                  </a:cubicBezTo>
                  <a:cubicBezTo>
                    <a:pt x="3057" y="10"/>
                    <a:pt x="2842" y="0"/>
                    <a:pt x="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12822765" y="1403707"/>
              <a:ext cx="89959" cy="49297"/>
            </a:xfrm>
            <a:custGeom>
              <a:avLst/>
              <a:gdLst/>
              <a:ahLst/>
              <a:cxnLst/>
              <a:rect l="l" t="t" r="r" b="b"/>
              <a:pathLst>
                <a:path w="1969" h="1079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77"/>
                    <a:pt x="341" y="154"/>
                    <a:pt x="517" y="231"/>
                  </a:cubicBezTo>
                  <a:cubicBezTo>
                    <a:pt x="682" y="319"/>
                    <a:pt x="847" y="396"/>
                    <a:pt x="1012" y="484"/>
                  </a:cubicBezTo>
                  <a:cubicBezTo>
                    <a:pt x="1177" y="572"/>
                    <a:pt x="1342" y="671"/>
                    <a:pt x="1496" y="770"/>
                  </a:cubicBezTo>
                  <a:cubicBezTo>
                    <a:pt x="1661" y="869"/>
                    <a:pt x="1815" y="979"/>
                    <a:pt x="1969" y="1078"/>
                  </a:cubicBezTo>
                  <a:cubicBezTo>
                    <a:pt x="1837" y="946"/>
                    <a:pt x="1694" y="825"/>
                    <a:pt x="1540" y="704"/>
                  </a:cubicBezTo>
                  <a:cubicBezTo>
                    <a:pt x="1397" y="594"/>
                    <a:pt x="1232" y="495"/>
                    <a:pt x="1067" y="396"/>
                  </a:cubicBezTo>
                  <a:cubicBezTo>
                    <a:pt x="902" y="308"/>
                    <a:pt x="726" y="231"/>
                    <a:pt x="550" y="165"/>
                  </a:cubicBezTo>
                  <a:cubicBezTo>
                    <a:pt x="363" y="99"/>
                    <a:pt x="187" y="4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12946849" y="1514222"/>
              <a:ext cx="22661" cy="54322"/>
            </a:xfrm>
            <a:custGeom>
              <a:avLst/>
              <a:gdLst/>
              <a:ahLst/>
              <a:cxnLst/>
              <a:rect l="l" t="t" r="r" b="b"/>
              <a:pathLst>
                <a:path w="496" h="118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99"/>
                    <a:pt x="165" y="397"/>
                    <a:pt x="253" y="595"/>
                  </a:cubicBezTo>
                  <a:cubicBezTo>
                    <a:pt x="330" y="793"/>
                    <a:pt x="407" y="991"/>
                    <a:pt x="495" y="1189"/>
                  </a:cubicBezTo>
                  <a:cubicBezTo>
                    <a:pt x="484" y="969"/>
                    <a:pt x="429" y="760"/>
                    <a:pt x="341" y="551"/>
                  </a:cubicBezTo>
                  <a:cubicBezTo>
                    <a:pt x="253" y="353"/>
                    <a:pt x="143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12539373" y="1309776"/>
              <a:ext cx="83471" cy="51764"/>
            </a:xfrm>
            <a:custGeom>
              <a:avLst/>
              <a:gdLst/>
              <a:ahLst/>
              <a:cxnLst/>
              <a:rect l="l" t="t" r="r" b="b"/>
              <a:pathLst>
                <a:path w="1827" h="1133" extrusionOk="0">
                  <a:moveTo>
                    <a:pt x="1826" y="0"/>
                  </a:moveTo>
                  <a:cubicBezTo>
                    <a:pt x="1661" y="66"/>
                    <a:pt x="1496" y="132"/>
                    <a:pt x="1331" y="209"/>
                  </a:cubicBezTo>
                  <a:cubicBezTo>
                    <a:pt x="1166" y="286"/>
                    <a:pt x="1013" y="374"/>
                    <a:pt x="859" y="473"/>
                  </a:cubicBezTo>
                  <a:cubicBezTo>
                    <a:pt x="705" y="572"/>
                    <a:pt x="551" y="671"/>
                    <a:pt x="408" y="781"/>
                  </a:cubicBezTo>
                  <a:cubicBezTo>
                    <a:pt x="265" y="891"/>
                    <a:pt x="133" y="1012"/>
                    <a:pt x="1" y="1133"/>
                  </a:cubicBezTo>
                  <a:lnTo>
                    <a:pt x="463" y="847"/>
                  </a:lnTo>
                  <a:cubicBezTo>
                    <a:pt x="606" y="748"/>
                    <a:pt x="760" y="649"/>
                    <a:pt x="914" y="561"/>
                  </a:cubicBezTo>
                  <a:cubicBezTo>
                    <a:pt x="1057" y="462"/>
                    <a:pt x="1210" y="374"/>
                    <a:pt x="1364" y="275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12928255" y="1318273"/>
              <a:ext cx="79953" cy="72415"/>
            </a:xfrm>
            <a:custGeom>
              <a:avLst/>
              <a:gdLst/>
              <a:ahLst/>
              <a:cxnLst/>
              <a:rect l="l" t="t" r="r" b="b"/>
              <a:pathLst>
                <a:path w="1750" h="1585" extrusionOk="0">
                  <a:moveTo>
                    <a:pt x="1" y="1"/>
                  </a:moveTo>
                  <a:lnTo>
                    <a:pt x="1" y="1"/>
                  </a:lnTo>
                  <a:cubicBezTo>
                    <a:pt x="166" y="111"/>
                    <a:pt x="331" y="221"/>
                    <a:pt x="495" y="331"/>
                  </a:cubicBezTo>
                  <a:cubicBezTo>
                    <a:pt x="649" y="452"/>
                    <a:pt x="803" y="573"/>
                    <a:pt x="946" y="705"/>
                  </a:cubicBezTo>
                  <a:cubicBezTo>
                    <a:pt x="1100" y="837"/>
                    <a:pt x="1232" y="980"/>
                    <a:pt x="1364" y="1123"/>
                  </a:cubicBezTo>
                  <a:cubicBezTo>
                    <a:pt x="1496" y="1277"/>
                    <a:pt x="1617" y="1431"/>
                    <a:pt x="1749" y="1585"/>
                  </a:cubicBezTo>
                  <a:cubicBezTo>
                    <a:pt x="1661" y="1409"/>
                    <a:pt x="1551" y="1233"/>
                    <a:pt x="1430" y="1079"/>
                  </a:cubicBezTo>
                  <a:cubicBezTo>
                    <a:pt x="1298" y="914"/>
                    <a:pt x="1166" y="771"/>
                    <a:pt x="1012" y="639"/>
                  </a:cubicBezTo>
                  <a:cubicBezTo>
                    <a:pt x="869" y="496"/>
                    <a:pt x="704" y="375"/>
                    <a:pt x="539" y="276"/>
                  </a:cubicBezTo>
                  <a:cubicBezTo>
                    <a:pt x="363" y="166"/>
                    <a:pt x="188" y="6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12938306" y="1814701"/>
              <a:ext cx="31205" cy="27138"/>
            </a:xfrm>
            <a:custGeom>
              <a:avLst/>
              <a:gdLst/>
              <a:ahLst/>
              <a:cxnLst/>
              <a:rect l="l" t="t" r="r" b="b"/>
              <a:pathLst>
                <a:path w="683" h="594" extrusionOk="0">
                  <a:moveTo>
                    <a:pt x="682" y="0"/>
                  </a:moveTo>
                  <a:lnTo>
                    <a:pt x="682" y="0"/>
                  </a:lnTo>
                  <a:cubicBezTo>
                    <a:pt x="550" y="77"/>
                    <a:pt x="429" y="176"/>
                    <a:pt x="319" y="275"/>
                  </a:cubicBezTo>
                  <a:cubicBezTo>
                    <a:pt x="209" y="374"/>
                    <a:pt x="100" y="473"/>
                    <a:pt x="1" y="594"/>
                  </a:cubicBezTo>
                  <a:cubicBezTo>
                    <a:pt x="143" y="539"/>
                    <a:pt x="264" y="451"/>
                    <a:pt x="385" y="352"/>
                  </a:cubicBezTo>
                  <a:cubicBezTo>
                    <a:pt x="495" y="253"/>
                    <a:pt x="605" y="132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12789094" y="1853352"/>
              <a:ext cx="91969" cy="25676"/>
            </a:xfrm>
            <a:custGeom>
              <a:avLst/>
              <a:gdLst/>
              <a:ahLst/>
              <a:cxnLst/>
              <a:rect l="l" t="t" r="r" b="b"/>
              <a:pathLst>
                <a:path w="2013" h="562" extrusionOk="0">
                  <a:moveTo>
                    <a:pt x="2013" y="1"/>
                  </a:moveTo>
                  <a:lnTo>
                    <a:pt x="2013" y="1"/>
                  </a:lnTo>
                  <a:cubicBezTo>
                    <a:pt x="1848" y="56"/>
                    <a:pt x="1683" y="111"/>
                    <a:pt x="1518" y="166"/>
                  </a:cubicBezTo>
                  <a:cubicBezTo>
                    <a:pt x="1353" y="221"/>
                    <a:pt x="1188" y="276"/>
                    <a:pt x="1012" y="320"/>
                  </a:cubicBezTo>
                  <a:cubicBezTo>
                    <a:pt x="847" y="364"/>
                    <a:pt x="682" y="408"/>
                    <a:pt x="506" y="452"/>
                  </a:cubicBezTo>
                  <a:cubicBezTo>
                    <a:pt x="341" y="485"/>
                    <a:pt x="165" y="529"/>
                    <a:pt x="0" y="562"/>
                  </a:cubicBezTo>
                  <a:cubicBezTo>
                    <a:pt x="176" y="562"/>
                    <a:pt x="352" y="551"/>
                    <a:pt x="528" y="529"/>
                  </a:cubicBezTo>
                  <a:cubicBezTo>
                    <a:pt x="704" y="507"/>
                    <a:pt x="869" y="463"/>
                    <a:pt x="1045" y="419"/>
                  </a:cubicBezTo>
                  <a:cubicBezTo>
                    <a:pt x="1210" y="364"/>
                    <a:pt x="1375" y="309"/>
                    <a:pt x="1540" y="243"/>
                  </a:cubicBezTo>
                  <a:cubicBezTo>
                    <a:pt x="1705" y="166"/>
                    <a:pt x="1859" y="89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12703158" y="1862398"/>
              <a:ext cx="38240" cy="9731"/>
            </a:xfrm>
            <a:custGeom>
              <a:avLst/>
              <a:gdLst/>
              <a:ahLst/>
              <a:cxnLst/>
              <a:rect l="l" t="t" r="r" b="b"/>
              <a:pathLst>
                <a:path w="837" h="213" extrusionOk="0">
                  <a:moveTo>
                    <a:pt x="1" y="1"/>
                  </a:moveTo>
                  <a:lnTo>
                    <a:pt x="1" y="1"/>
                  </a:lnTo>
                  <a:cubicBezTo>
                    <a:pt x="111" y="100"/>
                    <a:pt x="254" y="155"/>
                    <a:pt x="397" y="188"/>
                  </a:cubicBezTo>
                  <a:cubicBezTo>
                    <a:pt x="468" y="204"/>
                    <a:pt x="542" y="213"/>
                    <a:pt x="617" y="213"/>
                  </a:cubicBezTo>
                  <a:cubicBezTo>
                    <a:pt x="691" y="213"/>
                    <a:pt x="765" y="204"/>
                    <a:pt x="837" y="188"/>
                  </a:cubicBezTo>
                  <a:cubicBezTo>
                    <a:pt x="694" y="144"/>
                    <a:pt x="562" y="122"/>
                    <a:pt x="419" y="89"/>
                  </a:cubicBezTo>
                  <a:cubicBezTo>
                    <a:pt x="287" y="56"/>
                    <a:pt x="144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12716225" y="2010650"/>
              <a:ext cx="58343" cy="5665"/>
            </a:xfrm>
            <a:custGeom>
              <a:avLst/>
              <a:gdLst/>
              <a:ahLst/>
              <a:cxnLst/>
              <a:rect l="l" t="t" r="r" b="b"/>
              <a:pathLst>
                <a:path w="1277" h="124" extrusionOk="0">
                  <a:moveTo>
                    <a:pt x="1276" y="0"/>
                  </a:moveTo>
                  <a:cubicBezTo>
                    <a:pt x="1068" y="0"/>
                    <a:pt x="848" y="22"/>
                    <a:pt x="639" y="22"/>
                  </a:cubicBezTo>
                  <a:cubicBezTo>
                    <a:pt x="430" y="33"/>
                    <a:pt x="221" y="33"/>
                    <a:pt x="1" y="44"/>
                  </a:cubicBezTo>
                  <a:cubicBezTo>
                    <a:pt x="176" y="99"/>
                    <a:pt x="359" y="124"/>
                    <a:pt x="536" y="124"/>
                  </a:cubicBezTo>
                  <a:cubicBezTo>
                    <a:pt x="571" y="124"/>
                    <a:pt x="605" y="123"/>
                    <a:pt x="639" y="121"/>
                  </a:cubicBezTo>
                  <a:cubicBezTo>
                    <a:pt x="859" y="110"/>
                    <a:pt x="1079" y="77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13118676" y="1771482"/>
              <a:ext cx="95487" cy="56835"/>
            </a:xfrm>
            <a:custGeom>
              <a:avLst/>
              <a:gdLst/>
              <a:ahLst/>
              <a:cxnLst/>
              <a:rect l="l" t="t" r="r" b="b"/>
              <a:pathLst>
                <a:path w="2090" h="1244" fill="none" extrusionOk="0">
                  <a:moveTo>
                    <a:pt x="1" y="682"/>
                  </a:moveTo>
                  <a:cubicBezTo>
                    <a:pt x="209" y="462"/>
                    <a:pt x="407" y="231"/>
                    <a:pt x="594" y="0"/>
                  </a:cubicBezTo>
                  <a:cubicBezTo>
                    <a:pt x="693" y="330"/>
                    <a:pt x="759" y="682"/>
                    <a:pt x="792" y="1034"/>
                  </a:cubicBezTo>
                  <a:cubicBezTo>
                    <a:pt x="979" y="781"/>
                    <a:pt x="1177" y="528"/>
                    <a:pt x="1386" y="286"/>
                  </a:cubicBezTo>
                  <a:cubicBezTo>
                    <a:pt x="1441" y="583"/>
                    <a:pt x="1485" y="880"/>
                    <a:pt x="1529" y="1177"/>
                  </a:cubicBezTo>
                  <a:cubicBezTo>
                    <a:pt x="1683" y="957"/>
                    <a:pt x="1837" y="726"/>
                    <a:pt x="1991" y="506"/>
                  </a:cubicBezTo>
                  <a:cubicBezTo>
                    <a:pt x="2068" y="737"/>
                    <a:pt x="2090" y="990"/>
                    <a:pt x="2068" y="124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Interjections in English Grammar–What Are They? | Grammar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99" y="1204456"/>
            <a:ext cx="2796072" cy="28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1886480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 startAt="2"/>
            </a:pPr>
            <a:r>
              <a:rPr lang="en-PH" dirty="0" smtClean="0"/>
              <a:t>By parentheses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The local residents are among the hordes (a large group of people) who lined up to take their chance in the contest.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eriod" startAt="3"/>
            </a:pPr>
            <a:r>
              <a:rPr lang="en-PH" dirty="0" smtClean="0"/>
              <a:t>By reinstatement or expression of the word in a more familiar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The smiles these little children are </a:t>
            </a:r>
            <a:r>
              <a:rPr lang="en-PH" b="1" i="1" dirty="0" smtClean="0"/>
              <a:t>guileless</a:t>
            </a:r>
            <a:r>
              <a:rPr lang="en-PH" dirty="0" smtClean="0"/>
              <a:t>. They show innocence and no deception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Synonyms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1747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micolons: A Quick Guide How to Use a Semicolon | Grammar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65" y="1145808"/>
            <a:ext cx="2820658" cy="286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1886480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Example: His siblings are </a:t>
            </a:r>
            <a:r>
              <a:rPr lang="en-PH" b="1" i="1" dirty="0" smtClean="0"/>
              <a:t>generous </a:t>
            </a:r>
            <a:r>
              <a:rPr lang="en-PH" dirty="0" smtClean="0"/>
              <a:t>and giving but she is so </a:t>
            </a:r>
            <a:r>
              <a:rPr lang="en-PH" b="1" i="1" dirty="0" smtClean="0"/>
              <a:t>stingy</a:t>
            </a:r>
            <a:r>
              <a:rPr lang="en-PH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 smtClean="0">
                <a:solidFill>
                  <a:schemeClr val="bg1">
                    <a:lumMod val="25000"/>
                  </a:schemeClr>
                </a:solidFill>
              </a:rPr>
              <a:t>Note: antonyms are recognized in a sentence through any word which presents opposite meanings like but, although, despite, instead, in contrast, unlike, however, even though, on the contrary, conversely, etc. </a:t>
            </a:r>
            <a:endParaRPr b="1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Antonyms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8911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  <p:bldP spid="23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293,951 Examples Images, Stock Photos &amp; Vector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32" y="1218763"/>
            <a:ext cx="307322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1886480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Examples are list of illustrations which make the unfamiliar word clearer. In order to derive the meaning of the word, you have to </a:t>
            </a:r>
            <a:r>
              <a:rPr lang="en-PH" dirty="0" err="1" smtClean="0"/>
              <a:t>analyze</a:t>
            </a:r>
            <a:r>
              <a:rPr lang="en-PH" dirty="0" smtClean="0"/>
              <a:t> the examples given and find a common trait or characteristic.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b="1" dirty="0">
              <a:solidFill>
                <a:schemeClr val="bg1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Example: Lyn is on a diet. However, she still ate a </a:t>
            </a:r>
            <a:r>
              <a:rPr lang="en-PH" b="1" i="1" dirty="0" smtClean="0">
                <a:solidFill>
                  <a:schemeClr val="bg1">
                    <a:lumMod val="25000"/>
                  </a:schemeClr>
                </a:solidFill>
              </a:rPr>
              <a:t>portion</a:t>
            </a:r>
            <a:r>
              <a:rPr lang="en-PH" b="1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of everything served like a small piece of meat, a small piece of bread, and a small piece of cake. 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Examples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048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  <p:bldP spid="23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omparison - The Thief of Joy | Hopelify Media | Christian Articles plat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76" y="1286579"/>
            <a:ext cx="2947187" cy="26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1886480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Identifying the similarities and differences of two or more things, places, or events.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>
              <a:solidFill>
                <a:schemeClr val="bg1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Examples: Laura gets easily </a:t>
            </a:r>
            <a:r>
              <a:rPr lang="en-PH" b="1" i="1" dirty="0" smtClean="0">
                <a:solidFill>
                  <a:schemeClr val="bg1">
                    <a:lumMod val="25000"/>
                  </a:schemeClr>
                </a:solidFill>
              </a:rPr>
              <a:t>perplexed </a:t>
            </a: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by the brain teasers but Kim figures them out easily. 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Comparison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Comparison - The Thief of Joy | Hopelify Media | Christian Articles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4" name="AutoShape 4" descr="Comparison - The Thief of Joy | Hopelify Media | Christian Articles platfor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9355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  <p:bldP spid="23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mon Sense: Definition, Explanation, Limitation and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92" y="1264457"/>
            <a:ext cx="2839318" cy="271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2314172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Consider the meaning, nature, or significance of the while sentence.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>
              <a:solidFill>
                <a:schemeClr val="bg1">
                  <a:lumMod val="2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Example: It is important to clean the colon by eating fruits and vegetables to rid the body of </a:t>
            </a:r>
            <a:r>
              <a:rPr lang="en-PH" b="1" i="1" dirty="0" smtClean="0">
                <a:solidFill>
                  <a:schemeClr val="bg1">
                    <a:lumMod val="25000"/>
                  </a:schemeClr>
                </a:solidFill>
              </a:rPr>
              <a:t>toxins</a:t>
            </a:r>
            <a:r>
              <a:rPr lang="en-PH" dirty="0" smtClean="0">
                <a:solidFill>
                  <a:schemeClr val="bg1">
                    <a:lumMod val="25000"/>
                  </a:schemeClr>
                </a:solidFill>
              </a:rPr>
              <a:t>.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Sense of Sentence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207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  <p:bldP spid="2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51"/>
          <p:cNvSpPr txBox="1">
            <a:spLocks noGrp="1"/>
          </p:cNvSpPr>
          <p:nvPr>
            <p:ph type="title"/>
          </p:nvPr>
        </p:nvSpPr>
        <p:spPr>
          <a:xfrm>
            <a:off x="3626093" y="1565825"/>
            <a:ext cx="3828592" cy="14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ighlight>
                  <a:schemeClr val="dk2"/>
                </a:highlight>
              </a:rPr>
              <a:t>Comprehensive Reading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2399" name="Google Shape;2399;p51"/>
          <p:cNvSpPr txBox="1">
            <a:spLocks noGrp="1"/>
          </p:cNvSpPr>
          <p:nvPr>
            <p:ph type="subTitle" idx="1"/>
          </p:nvPr>
        </p:nvSpPr>
        <p:spPr>
          <a:xfrm>
            <a:off x="3626093" y="2909275"/>
            <a:ext cx="30012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U</a:t>
            </a:r>
            <a:r>
              <a:rPr lang="en" dirty="0" smtClean="0"/>
              <a:t>nderstanding of what you read. </a:t>
            </a:r>
            <a:endParaRPr dirty="0"/>
          </a:p>
        </p:txBody>
      </p:sp>
      <p:grpSp>
        <p:nvGrpSpPr>
          <p:cNvPr id="2400" name="Google Shape;2400;p51"/>
          <p:cNvGrpSpPr/>
          <p:nvPr/>
        </p:nvGrpSpPr>
        <p:grpSpPr>
          <a:xfrm>
            <a:off x="2516707" y="1846471"/>
            <a:ext cx="1052821" cy="924018"/>
            <a:chOff x="4664224" y="-1033508"/>
            <a:chExt cx="508093" cy="445933"/>
          </a:xfrm>
        </p:grpSpPr>
        <p:sp>
          <p:nvSpPr>
            <p:cNvPr id="2401" name="Google Shape;2401;p51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51"/>
          <p:cNvSpPr/>
          <p:nvPr/>
        </p:nvSpPr>
        <p:spPr>
          <a:xfrm>
            <a:off x="-1321175" y="2005500"/>
            <a:ext cx="319800" cy="109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51"/>
          <p:cNvSpPr txBox="1">
            <a:spLocks noGrp="1"/>
          </p:cNvSpPr>
          <p:nvPr>
            <p:ph type="title" idx="2"/>
          </p:nvPr>
        </p:nvSpPr>
        <p:spPr>
          <a:xfrm>
            <a:off x="2627168" y="1923738"/>
            <a:ext cx="8319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08" name="Google Shape;2408;p51"/>
          <p:cNvSpPr/>
          <p:nvPr/>
        </p:nvSpPr>
        <p:spPr>
          <a:xfrm rot="-376122" flipH="1">
            <a:off x="1398809" y="3605141"/>
            <a:ext cx="1263526" cy="598648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51"/>
          <p:cNvSpPr/>
          <p:nvPr/>
        </p:nvSpPr>
        <p:spPr>
          <a:xfrm rot="148567">
            <a:off x="3639128" y="3641018"/>
            <a:ext cx="1865726" cy="256883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" grpId="0"/>
      <p:bldP spid="23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51"/>
          <p:cNvSpPr txBox="1">
            <a:spLocks noGrp="1"/>
          </p:cNvSpPr>
          <p:nvPr>
            <p:ph type="title"/>
          </p:nvPr>
        </p:nvSpPr>
        <p:spPr>
          <a:xfrm>
            <a:off x="3626093" y="1565825"/>
            <a:ext cx="3828592" cy="14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highlight>
                  <a:schemeClr val="dk2"/>
                </a:highlight>
              </a:rPr>
              <a:t>I</a:t>
            </a:r>
            <a:r>
              <a:rPr lang="en" dirty="0" smtClean="0">
                <a:highlight>
                  <a:schemeClr val="dk2"/>
                </a:highlight>
              </a:rPr>
              <a:t>nferring the Main 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2399" name="Google Shape;2399;p51"/>
          <p:cNvSpPr txBox="1">
            <a:spLocks noGrp="1"/>
          </p:cNvSpPr>
          <p:nvPr>
            <p:ph type="subTitle" idx="1"/>
          </p:nvPr>
        </p:nvSpPr>
        <p:spPr>
          <a:xfrm>
            <a:off x="3626093" y="3095251"/>
            <a:ext cx="30012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Involves the use of information presented in the text and connecting it to your own knowledge. </a:t>
            </a:r>
            <a:endParaRPr dirty="0"/>
          </a:p>
        </p:txBody>
      </p:sp>
      <p:grpSp>
        <p:nvGrpSpPr>
          <p:cNvPr id="2400" name="Google Shape;2400;p51"/>
          <p:cNvGrpSpPr/>
          <p:nvPr/>
        </p:nvGrpSpPr>
        <p:grpSpPr>
          <a:xfrm>
            <a:off x="2516707" y="1846471"/>
            <a:ext cx="1052821" cy="924018"/>
            <a:chOff x="4664224" y="-1033508"/>
            <a:chExt cx="508093" cy="445933"/>
          </a:xfrm>
        </p:grpSpPr>
        <p:sp>
          <p:nvSpPr>
            <p:cNvPr id="2401" name="Google Shape;2401;p51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51"/>
          <p:cNvSpPr/>
          <p:nvPr/>
        </p:nvSpPr>
        <p:spPr>
          <a:xfrm>
            <a:off x="-1321175" y="2005500"/>
            <a:ext cx="319800" cy="109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51"/>
          <p:cNvSpPr txBox="1">
            <a:spLocks noGrp="1"/>
          </p:cNvSpPr>
          <p:nvPr>
            <p:ph type="title" idx="2"/>
          </p:nvPr>
        </p:nvSpPr>
        <p:spPr>
          <a:xfrm>
            <a:off x="2627168" y="1923738"/>
            <a:ext cx="8319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408" name="Google Shape;2408;p51"/>
          <p:cNvSpPr/>
          <p:nvPr/>
        </p:nvSpPr>
        <p:spPr>
          <a:xfrm rot="-376122" flipH="1">
            <a:off x="1398809" y="3605141"/>
            <a:ext cx="1263526" cy="598648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51"/>
          <p:cNvSpPr/>
          <p:nvPr/>
        </p:nvSpPr>
        <p:spPr>
          <a:xfrm rot="148567">
            <a:off x="3639128" y="3912233"/>
            <a:ext cx="1865726" cy="256883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902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" grpId="0"/>
      <p:bldP spid="23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52"/>
          <p:cNvSpPr txBox="1">
            <a:spLocks noGrp="1"/>
          </p:cNvSpPr>
          <p:nvPr>
            <p:ph type="title"/>
          </p:nvPr>
        </p:nvSpPr>
        <p:spPr>
          <a:xfrm>
            <a:off x="1396400" y="1082125"/>
            <a:ext cx="29094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Levels of Comprehesion</a:t>
            </a:r>
            <a:endParaRPr dirty="0"/>
          </a:p>
        </p:txBody>
      </p:sp>
      <p:sp>
        <p:nvSpPr>
          <p:cNvPr id="2415" name="Google Shape;2415;p52"/>
          <p:cNvSpPr txBox="1">
            <a:spLocks noGrp="1"/>
          </p:cNvSpPr>
          <p:nvPr>
            <p:ph type="subTitle" idx="1"/>
          </p:nvPr>
        </p:nvSpPr>
        <p:spPr>
          <a:xfrm>
            <a:off x="1396400" y="2019212"/>
            <a:ext cx="2909400" cy="1292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 smtClean="0"/>
              <a:t>Literal Comprehension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 smtClean="0"/>
              <a:t>Inferential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800" dirty="0" smtClean="0"/>
              <a:t>Applied Comprehension </a:t>
            </a:r>
            <a:endParaRPr sz="1800" dirty="0"/>
          </a:p>
        </p:txBody>
      </p:sp>
      <p:pic>
        <p:nvPicPr>
          <p:cNvPr id="2416" name="Google Shape;2416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988" t="1630" r="23053" b="7798"/>
          <a:stretch/>
        </p:blipFill>
        <p:spPr>
          <a:xfrm>
            <a:off x="5006870" y="1170750"/>
            <a:ext cx="2802000" cy="2802000"/>
          </a:xfrm>
          <a:prstGeom prst="rect">
            <a:avLst/>
          </a:prstGeom>
        </p:spPr>
      </p:pic>
      <p:grpSp>
        <p:nvGrpSpPr>
          <p:cNvPr id="2417" name="Google Shape;2417;p52"/>
          <p:cNvGrpSpPr/>
          <p:nvPr/>
        </p:nvGrpSpPr>
        <p:grpSpPr>
          <a:xfrm rot="-4946616">
            <a:off x="7043722" y="3083280"/>
            <a:ext cx="946585" cy="1518724"/>
            <a:chOff x="16140950" y="1944475"/>
            <a:chExt cx="946600" cy="1518748"/>
          </a:xfrm>
        </p:grpSpPr>
        <p:sp>
          <p:nvSpPr>
            <p:cNvPr id="2418" name="Google Shape;2418;p52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2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2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2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2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2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2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2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2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52"/>
          <p:cNvGrpSpPr/>
          <p:nvPr/>
        </p:nvGrpSpPr>
        <p:grpSpPr>
          <a:xfrm>
            <a:off x="3803744" y="-944306"/>
            <a:ext cx="2352141" cy="2514589"/>
            <a:chOff x="4264968" y="-1646363"/>
            <a:chExt cx="2697718" cy="2883703"/>
          </a:xfrm>
        </p:grpSpPr>
        <p:grpSp>
          <p:nvGrpSpPr>
            <p:cNvPr id="2449" name="Google Shape;2449;p52"/>
            <p:cNvGrpSpPr/>
            <p:nvPr/>
          </p:nvGrpSpPr>
          <p:grpSpPr>
            <a:xfrm>
              <a:off x="4264968" y="-1646363"/>
              <a:ext cx="2697718" cy="2883703"/>
              <a:chOff x="4264968" y="-1646363"/>
              <a:chExt cx="2697718" cy="2883703"/>
            </a:xfrm>
          </p:grpSpPr>
          <p:sp>
            <p:nvSpPr>
              <p:cNvPr id="2450" name="Google Shape;2450;p52"/>
              <p:cNvSpPr/>
              <p:nvPr/>
            </p:nvSpPr>
            <p:spPr>
              <a:xfrm rot="-2382247">
                <a:off x="5046633" y="-149591"/>
                <a:ext cx="324206" cy="205012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2893" extrusionOk="0">
                    <a:moveTo>
                      <a:pt x="4322" y="0"/>
                    </a:moveTo>
                    <a:lnTo>
                      <a:pt x="0" y="506"/>
                    </a:lnTo>
                    <a:lnTo>
                      <a:pt x="66" y="2827"/>
                    </a:lnTo>
                    <a:lnTo>
                      <a:pt x="4575" y="2893"/>
                    </a:lnTo>
                    <a:lnTo>
                      <a:pt x="43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52"/>
              <p:cNvSpPr/>
              <p:nvPr/>
            </p:nvSpPr>
            <p:spPr>
              <a:xfrm rot="-2382247">
                <a:off x="5088408" y="-29211"/>
                <a:ext cx="48330" cy="164477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321" extrusionOk="0">
                    <a:moveTo>
                      <a:pt x="0" y="0"/>
                    </a:moveTo>
                    <a:lnTo>
                      <a:pt x="66" y="2321"/>
                    </a:lnTo>
                    <a:cubicBezTo>
                      <a:pt x="66" y="2321"/>
                      <a:pt x="682" y="1925"/>
                      <a:pt x="561" y="1078"/>
                    </a:cubicBezTo>
                    <a:cubicBezTo>
                      <a:pt x="440" y="2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52"/>
              <p:cNvSpPr/>
              <p:nvPr/>
            </p:nvSpPr>
            <p:spPr>
              <a:xfrm rot="-2382247">
                <a:off x="5152638" y="-1184653"/>
                <a:ext cx="1745751" cy="831597"/>
              </a:xfrm>
              <a:custGeom>
                <a:avLst/>
                <a:gdLst/>
                <a:ahLst/>
                <a:cxnLst/>
                <a:rect l="l" t="t" r="r" b="b"/>
                <a:pathLst>
                  <a:path w="24635" h="11735" extrusionOk="0">
                    <a:moveTo>
                      <a:pt x="22732" y="1"/>
                    </a:moveTo>
                    <a:lnTo>
                      <a:pt x="1" y="3190"/>
                    </a:lnTo>
                    <a:lnTo>
                      <a:pt x="254" y="9645"/>
                    </a:lnTo>
                    <a:lnTo>
                      <a:pt x="23007" y="11734"/>
                    </a:lnTo>
                    <a:cubicBezTo>
                      <a:pt x="23007" y="11734"/>
                      <a:pt x="24634" y="10195"/>
                      <a:pt x="24612" y="6236"/>
                    </a:cubicBezTo>
                    <a:cubicBezTo>
                      <a:pt x="24579" y="2288"/>
                      <a:pt x="22732" y="1"/>
                      <a:pt x="2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52"/>
              <p:cNvSpPr/>
              <p:nvPr/>
            </p:nvSpPr>
            <p:spPr>
              <a:xfrm rot="-2382247">
                <a:off x="5359516" y="-949655"/>
                <a:ext cx="1280312" cy="444676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6275" extrusionOk="0">
                    <a:moveTo>
                      <a:pt x="16127" y="1"/>
                    </a:moveTo>
                    <a:cubicBezTo>
                      <a:pt x="16063" y="1"/>
                      <a:pt x="15999" y="4"/>
                      <a:pt x="15935" y="11"/>
                    </a:cubicBezTo>
                    <a:lnTo>
                      <a:pt x="1661" y="1594"/>
                    </a:lnTo>
                    <a:cubicBezTo>
                      <a:pt x="704" y="1704"/>
                      <a:pt x="0" y="2540"/>
                      <a:pt x="55" y="3508"/>
                    </a:cubicBezTo>
                    <a:cubicBezTo>
                      <a:pt x="110" y="4410"/>
                      <a:pt x="825" y="5146"/>
                      <a:pt x="1727" y="5212"/>
                    </a:cubicBezTo>
                    <a:lnTo>
                      <a:pt x="16089" y="6268"/>
                    </a:lnTo>
                    <a:cubicBezTo>
                      <a:pt x="16138" y="6272"/>
                      <a:pt x="16187" y="6274"/>
                      <a:pt x="16236" y="6274"/>
                    </a:cubicBezTo>
                    <a:cubicBezTo>
                      <a:pt x="17238" y="6274"/>
                      <a:pt x="18067" y="5426"/>
                      <a:pt x="18035" y="4399"/>
                    </a:cubicBezTo>
                    <a:lnTo>
                      <a:pt x="17947" y="1759"/>
                    </a:lnTo>
                    <a:cubicBezTo>
                      <a:pt x="17916" y="769"/>
                      <a:pt x="17091" y="1"/>
                      <a:pt x="161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52"/>
              <p:cNvSpPr/>
              <p:nvPr/>
            </p:nvSpPr>
            <p:spPr>
              <a:xfrm rot="-2382247">
                <a:off x="5263063" y="-374731"/>
                <a:ext cx="146548" cy="457573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6457" extrusionOk="0">
                    <a:moveTo>
                      <a:pt x="1815" y="1"/>
                    </a:moveTo>
                    <a:cubicBezTo>
                      <a:pt x="1815" y="1"/>
                      <a:pt x="0" y="441"/>
                      <a:pt x="99" y="3278"/>
                    </a:cubicBezTo>
                    <a:cubicBezTo>
                      <a:pt x="198" y="5906"/>
                      <a:pt x="2068" y="6456"/>
                      <a:pt x="2068" y="6456"/>
                    </a:cubicBez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52"/>
              <p:cNvSpPr/>
              <p:nvPr/>
            </p:nvSpPr>
            <p:spPr>
              <a:xfrm rot="-2382247">
                <a:off x="6483616" y="-1601008"/>
                <a:ext cx="120824" cy="81133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1449" fill="none" extrusionOk="0">
                    <a:moveTo>
                      <a:pt x="484" y="11448"/>
                    </a:moveTo>
                    <a:cubicBezTo>
                      <a:pt x="1551" y="9612"/>
                      <a:pt x="1705" y="7391"/>
                      <a:pt x="1573" y="5268"/>
                    </a:cubicBezTo>
                    <a:cubicBezTo>
                      <a:pt x="1452" y="3421"/>
                      <a:pt x="1100" y="1496"/>
                      <a:pt x="0" y="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52"/>
              <p:cNvSpPr/>
              <p:nvPr/>
            </p:nvSpPr>
            <p:spPr>
              <a:xfrm rot="-2382247">
                <a:off x="6761136" y="-964906"/>
                <a:ext cx="120824" cy="1722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43" fill="none" extrusionOk="0">
                    <a:moveTo>
                      <a:pt x="0" y="23"/>
                    </a:moveTo>
                    <a:cubicBezTo>
                      <a:pt x="297" y="1"/>
                      <a:pt x="594" y="111"/>
                      <a:pt x="880" y="166"/>
                    </a:cubicBezTo>
                    <a:cubicBezTo>
                      <a:pt x="1155" y="232"/>
                      <a:pt x="1430" y="243"/>
                      <a:pt x="1705" y="2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52"/>
              <p:cNvSpPr/>
              <p:nvPr/>
            </p:nvSpPr>
            <p:spPr>
              <a:xfrm rot="-2382247">
                <a:off x="6740114" y="-1033620"/>
                <a:ext cx="127131" cy="14102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99" fill="none" extrusionOk="0">
                    <a:moveTo>
                      <a:pt x="1" y="1"/>
                    </a:moveTo>
                    <a:cubicBezTo>
                      <a:pt x="595" y="56"/>
                      <a:pt x="1200" y="133"/>
                      <a:pt x="1794" y="1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52"/>
              <p:cNvSpPr/>
              <p:nvPr/>
            </p:nvSpPr>
            <p:spPr>
              <a:xfrm rot="-2382247">
                <a:off x="6707771" y="-1099475"/>
                <a:ext cx="133367" cy="7086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0" fill="none" extrusionOk="0">
                    <a:moveTo>
                      <a:pt x="1" y="0"/>
                    </a:moveTo>
                    <a:cubicBezTo>
                      <a:pt x="628" y="33"/>
                      <a:pt x="1255" y="66"/>
                      <a:pt x="1881" y="99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52"/>
              <p:cNvSpPr/>
              <p:nvPr/>
            </p:nvSpPr>
            <p:spPr>
              <a:xfrm rot="-2382247">
                <a:off x="6663117" y="-1170332"/>
                <a:ext cx="140383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33" fill="none" extrusionOk="0">
                    <a:moveTo>
                      <a:pt x="1" y="0"/>
                    </a:moveTo>
                    <a:cubicBezTo>
                      <a:pt x="661" y="33"/>
                      <a:pt x="1321" y="77"/>
                      <a:pt x="1980" y="13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52"/>
              <p:cNvSpPr/>
              <p:nvPr/>
            </p:nvSpPr>
            <p:spPr>
              <a:xfrm rot="-2382247">
                <a:off x="6603074" y="-1241112"/>
                <a:ext cx="149737" cy="7866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11" fill="none" extrusionOk="0">
                    <a:moveTo>
                      <a:pt x="1" y="111"/>
                    </a:moveTo>
                    <a:cubicBezTo>
                      <a:pt x="661" y="45"/>
                      <a:pt x="1453" y="1"/>
                      <a:pt x="2112" y="12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52"/>
              <p:cNvSpPr/>
              <p:nvPr/>
            </p:nvSpPr>
            <p:spPr>
              <a:xfrm rot="-2382247">
                <a:off x="6553964" y="-1301413"/>
                <a:ext cx="14506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33" fill="none" extrusionOk="0">
                    <a:moveTo>
                      <a:pt x="1" y="132"/>
                    </a:moveTo>
                    <a:lnTo>
                      <a:pt x="2046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52"/>
              <p:cNvSpPr/>
              <p:nvPr/>
            </p:nvSpPr>
            <p:spPr>
              <a:xfrm rot="-2382247">
                <a:off x="6492908" y="-1351604"/>
                <a:ext cx="157532" cy="26574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375" fill="none" extrusionOk="0">
                    <a:moveTo>
                      <a:pt x="309" y="319"/>
                    </a:moveTo>
                    <a:cubicBezTo>
                      <a:pt x="1" y="374"/>
                      <a:pt x="1332" y="121"/>
                      <a:pt x="2222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52"/>
              <p:cNvSpPr/>
              <p:nvPr/>
            </p:nvSpPr>
            <p:spPr>
              <a:xfrm rot="-2382247">
                <a:off x="6447638" y="-1413970"/>
                <a:ext cx="131808" cy="32031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452" fill="none" extrusionOk="0">
                    <a:moveTo>
                      <a:pt x="1" y="452"/>
                    </a:moveTo>
                    <a:cubicBezTo>
                      <a:pt x="254" y="364"/>
                      <a:pt x="518" y="309"/>
                      <a:pt x="771" y="243"/>
                    </a:cubicBezTo>
                    <a:lnTo>
                      <a:pt x="1859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52"/>
              <p:cNvSpPr/>
              <p:nvPr/>
            </p:nvSpPr>
            <p:spPr>
              <a:xfrm rot="-2382247">
                <a:off x="5511720" y="-256933"/>
                <a:ext cx="525320" cy="3033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428" extrusionOk="0">
                    <a:moveTo>
                      <a:pt x="570" y="0"/>
                    </a:moveTo>
                    <a:cubicBezTo>
                      <a:pt x="380" y="0"/>
                      <a:pt x="190" y="2"/>
                      <a:pt x="0" y="5"/>
                    </a:cubicBezTo>
                    <a:cubicBezTo>
                      <a:pt x="1232" y="170"/>
                      <a:pt x="2464" y="258"/>
                      <a:pt x="3706" y="324"/>
                    </a:cubicBezTo>
                    <a:cubicBezTo>
                      <a:pt x="4750" y="380"/>
                      <a:pt x="5801" y="428"/>
                      <a:pt x="6847" y="428"/>
                    </a:cubicBezTo>
                    <a:cubicBezTo>
                      <a:pt x="7036" y="428"/>
                      <a:pt x="7224" y="426"/>
                      <a:pt x="7413" y="423"/>
                    </a:cubicBezTo>
                    <a:cubicBezTo>
                      <a:pt x="6192" y="258"/>
                      <a:pt x="4949" y="170"/>
                      <a:pt x="3717" y="104"/>
                    </a:cubicBezTo>
                    <a:cubicBezTo>
                      <a:pt x="2665" y="48"/>
                      <a:pt x="1620" y="0"/>
                      <a:pt x="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52"/>
              <p:cNvSpPr/>
              <p:nvPr/>
            </p:nvSpPr>
            <p:spPr>
              <a:xfrm rot="-2382247">
                <a:off x="6013019" y="-594216"/>
                <a:ext cx="498817" cy="55416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77" y="188"/>
                      <a:pt x="2343" y="320"/>
                      <a:pt x="3519" y="452"/>
                    </a:cubicBezTo>
                    <a:cubicBezTo>
                      <a:pt x="4685" y="573"/>
                      <a:pt x="5862" y="705"/>
                      <a:pt x="7038" y="782"/>
                    </a:cubicBezTo>
                    <a:cubicBezTo>
                      <a:pt x="5884" y="529"/>
                      <a:pt x="4718" y="353"/>
                      <a:pt x="3541" y="221"/>
                    </a:cubicBezTo>
                    <a:cubicBezTo>
                      <a:pt x="2365" y="100"/>
                      <a:pt x="1188" y="12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52"/>
              <p:cNvSpPr/>
              <p:nvPr/>
            </p:nvSpPr>
            <p:spPr>
              <a:xfrm rot="-2382247">
                <a:off x="5834718" y="-1110560"/>
                <a:ext cx="250223" cy="3599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508" extrusionOk="0">
                    <a:moveTo>
                      <a:pt x="3531" y="0"/>
                    </a:moveTo>
                    <a:lnTo>
                      <a:pt x="3531" y="0"/>
                    </a:lnTo>
                    <a:cubicBezTo>
                      <a:pt x="3223" y="11"/>
                      <a:pt x="2937" y="33"/>
                      <a:pt x="2640" y="66"/>
                    </a:cubicBezTo>
                    <a:cubicBezTo>
                      <a:pt x="2343" y="88"/>
                      <a:pt x="2046" y="132"/>
                      <a:pt x="1749" y="165"/>
                    </a:cubicBezTo>
                    <a:cubicBezTo>
                      <a:pt x="1463" y="209"/>
                      <a:pt x="1166" y="253"/>
                      <a:pt x="880" y="308"/>
                    </a:cubicBezTo>
                    <a:cubicBezTo>
                      <a:pt x="583" y="363"/>
                      <a:pt x="297" y="418"/>
                      <a:pt x="0" y="495"/>
                    </a:cubicBezTo>
                    <a:cubicBezTo>
                      <a:pt x="118" y="503"/>
                      <a:pt x="234" y="507"/>
                      <a:pt x="349" y="507"/>
                    </a:cubicBezTo>
                    <a:cubicBezTo>
                      <a:pt x="535" y="507"/>
                      <a:pt x="719" y="498"/>
                      <a:pt x="902" y="484"/>
                    </a:cubicBezTo>
                    <a:cubicBezTo>
                      <a:pt x="1199" y="462"/>
                      <a:pt x="1496" y="429"/>
                      <a:pt x="1782" y="396"/>
                    </a:cubicBezTo>
                    <a:cubicBezTo>
                      <a:pt x="2079" y="352"/>
                      <a:pt x="2376" y="297"/>
                      <a:pt x="2662" y="242"/>
                    </a:cubicBezTo>
                    <a:cubicBezTo>
                      <a:pt x="2959" y="176"/>
                      <a:pt x="3245" y="99"/>
                      <a:pt x="35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52"/>
              <p:cNvSpPr/>
              <p:nvPr/>
            </p:nvSpPr>
            <p:spPr>
              <a:xfrm rot="-2382247">
                <a:off x="6092860" y="-1326863"/>
                <a:ext cx="130178" cy="28417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01" extrusionOk="0">
                    <a:moveTo>
                      <a:pt x="1837" y="0"/>
                    </a:moveTo>
                    <a:cubicBezTo>
                      <a:pt x="1683" y="0"/>
                      <a:pt x="1518" y="22"/>
                      <a:pt x="1364" y="44"/>
                    </a:cubicBezTo>
                    <a:cubicBezTo>
                      <a:pt x="1210" y="66"/>
                      <a:pt x="1056" y="88"/>
                      <a:pt x="913" y="121"/>
                    </a:cubicBezTo>
                    <a:cubicBezTo>
                      <a:pt x="759" y="154"/>
                      <a:pt x="605" y="187"/>
                      <a:pt x="451" y="220"/>
                    </a:cubicBezTo>
                    <a:cubicBezTo>
                      <a:pt x="308" y="264"/>
                      <a:pt x="154" y="308"/>
                      <a:pt x="0" y="374"/>
                    </a:cubicBezTo>
                    <a:cubicBezTo>
                      <a:pt x="121" y="390"/>
                      <a:pt x="236" y="401"/>
                      <a:pt x="349" y="401"/>
                    </a:cubicBezTo>
                    <a:cubicBezTo>
                      <a:pt x="391" y="401"/>
                      <a:pt x="432" y="399"/>
                      <a:pt x="473" y="396"/>
                    </a:cubicBezTo>
                    <a:cubicBezTo>
                      <a:pt x="638" y="396"/>
                      <a:pt x="792" y="374"/>
                      <a:pt x="957" y="341"/>
                    </a:cubicBezTo>
                    <a:cubicBezTo>
                      <a:pt x="1111" y="308"/>
                      <a:pt x="1265" y="275"/>
                      <a:pt x="1408" y="209"/>
                    </a:cubicBezTo>
                    <a:cubicBezTo>
                      <a:pt x="1562" y="165"/>
                      <a:pt x="1705" y="88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52"/>
              <p:cNvSpPr/>
              <p:nvPr/>
            </p:nvSpPr>
            <p:spPr>
              <a:xfrm rot="-2382247">
                <a:off x="5137323" y="-72311"/>
                <a:ext cx="40605" cy="173831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453" fill="none" extrusionOk="0">
                    <a:moveTo>
                      <a:pt x="1" y="0"/>
                    </a:moveTo>
                    <a:cubicBezTo>
                      <a:pt x="485" y="704"/>
                      <a:pt x="573" y="1672"/>
                      <a:pt x="232" y="2453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52"/>
              <p:cNvSpPr/>
              <p:nvPr/>
            </p:nvSpPr>
            <p:spPr>
              <a:xfrm rot="-2382247">
                <a:off x="5170985" y="-104123"/>
                <a:ext cx="38267" cy="17539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475" fill="none" extrusionOk="0">
                    <a:moveTo>
                      <a:pt x="1" y="0"/>
                    </a:moveTo>
                    <a:cubicBezTo>
                      <a:pt x="320" y="528"/>
                      <a:pt x="507" y="1133"/>
                      <a:pt x="529" y="1738"/>
                    </a:cubicBezTo>
                    <a:cubicBezTo>
                      <a:pt x="540" y="1991"/>
                      <a:pt x="529" y="2255"/>
                      <a:pt x="419" y="2475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52"/>
              <p:cNvSpPr/>
              <p:nvPr/>
            </p:nvSpPr>
            <p:spPr>
              <a:xfrm rot="-2382247">
                <a:off x="5221365" y="-150977"/>
                <a:ext cx="42944" cy="188642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662" fill="none" extrusionOk="0">
                    <a:moveTo>
                      <a:pt x="0" y="0"/>
                    </a:moveTo>
                    <a:cubicBezTo>
                      <a:pt x="473" y="792"/>
                      <a:pt x="605" y="1771"/>
                      <a:pt x="374" y="2661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0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52"/>
              <p:cNvSpPr/>
              <p:nvPr/>
            </p:nvSpPr>
            <p:spPr>
              <a:xfrm rot="-2382247">
                <a:off x="4345992" y="304452"/>
                <a:ext cx="1109032" cy="654081"/>
              </a:xfrm>
              <a:custGeom>
                <a:avLst/>
                <a:gdLst/>
                <a:ahLst/>
                <a:cxnLst/>
                <a:rect l="l" t="t" r="r" b="b"/>
                <a:pathLst>
                  <a:path w="15650" h="9230" extrusionOk="0">
                    <a:moveTo>
                      <a:pt x="14713" y="1"/>
                    </a:moveTo>
                    <a:cubicBezTo>
                      <a:pt x="13861" y="1"/>
                      <a:pt x="12557" y="218"/>
                      <a:pt x="11152" y="857"/>
                    </a:cubicBezTo>
                    <a:cubicBezTo>
                      <a:pt x="9634" y="1538"/>
                      <a:pt x="8469" y="2858"/>
                      <a:pt x="7083" y="3793"/>
                    </a:cubicBezTo>
                    <a:cubicBezTo>
                      <a:pt x="6356" y="4278"/>
                      <a:pt x="5526" y="4696"/>
                      <a:pt x="4672" y="4696"/>
                    </a:cubicBezTo>
                    <a:cubicBezTo>
                      <a:pt x="4480" y="4696"/>
                      <a:pt x="4286" y="4675"/>
                      <a:pt x="4092" y="4629"/>
                    </a:cubicBezTo>
                    <a:cubicBezTo>
                      <a:pt x="3652" y="4530"/>
                      <a:pt x="3212" y="4277"/>
                      <a:pt x="3025" y="3837"/>
                    </a:cubicBezTo>
                    <a:cubicBezTo>
                      <a:pt x="2827" y="3408"/>
                      <a:pt x="3003" y="2803"/>
                      <a:pt x="3432" y="2704"/>
                    </a:cubicBezTo>
                    <a:cubicBezTo>
                      <a:pt x="3318" y="2678"/>
                      <a:pt x="3204" y="2666"/>
                      <a:pt x="3091" y="2666"/>
                    </a:cubicBezTo>
                    <a:cubicBezTo>
                      <a:pt x="2338" y="2666"/>
                      <a:pt x="1610" y="3202"/>
                      <a:pt x="1123" y="3804"/>
                    </a:cubicBezTo>
                    <a:cubicBezTo>
                      <a:pt x="705" y="4332"/>
                      <a:pt x="342" y="4926"/>
                      <a:pt x="166" y="5596"/>
                    </a:cubicBezTo>
                    <a:cubicBezTo>
                      <a:pt x="1" y="6267"/>
                      <a:pt x="34" y="7026"/>
                      <a:pt x="375" y="7653"/>
                    </a:cubicBezTo>
                    <a:cubicBezTo>
                      <a:pt x="925" y="8665"/>
                      <a:pt x="2101" y="9082"/>
                      <a:pt x="3179" y="9192"/>
                    </a:cubicBezTo>
                    <a:cubicBezTo>
                      <a:pt x="3429" y="9217"/>
                      <a:pt x="3680" y="9230"/>
                      <a:pt x="3930" y="9230"/>
                    </a:cubicBezTo>
                    <a:cubicBezTo>
                      <a:pt x="6205" y="9230"/>
                      <a:pt x="8423" y="8208"/>
                      <a:pt x="9909" y="6454"/>
                    </a:cubicBezTo>
                    <a:cubicBezTo>
                      <a:pt x="10844" y="5343"/>
                      <a:pt x="11471" y="3991"/>
                      <a:pt x="12329" y="2803"/>
                    </a:cubicBezTo>
                    <a:cubicBezTo>
                      <a:pt x="13176" y="1626"/>
                      <a:pt x="14220" y="285"/>
                      <a:pt x="15650" y="164"/>
                    </a:cubicBezTo>
                    <a:cubicBezTo>
                      <a:pt x="15513" y="66"/>
                      <a:pt x="15182" y="1"/>
                      <a:pt x="147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52"/>
              <p:cNvSpPr/>
              <p:nvPr/>
            </p:nvSpPr>
            <p:spPr>
              <a:xfrm rot="-2382247">
                <a:off x="4508941" y="871515"/>
                <a:ext cx="74124" cy="156753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2212" extrusionOk="0">
                    <a:moveTo>
                      <a:pt x="1046" y="1"/>
                    </a:moveTo>
                    <a:lnTo>
                      <a:pt x="1046" y="1"/>
                    </a:lnTo>
                    <a:cubicBezTo>
                      <a:pt x="848" y="89"/>
                      <a:pt x="683" y="232"/>
                      <a:pt x="540" y="397"/>
                    </a:cubicBezTo>
                    <a:cubicBezTo>
                      <a:pt x="397" y="551"/>
                      <a:pt x="276" y="738"/>
                      <a:pt x="188" y="947"/>
                    </a:cubicBezTo>
                    <a:cubicBezTo>
                      <a:pt x="100" y="1145"/>
                      <a:pt x="45" y="1354"/>
                      <a:pt x="23" y="1573"/>
                    </a:cubicBezTo>
                    <a:cubicBezTo>
                      <a:pt x="1" y="1782"/>
                      <a:pt x="12" y="2002"/>
                      <a:pt x="67" y="2211"/>
                    </a:cubicBezTo>
                    <a:cubicBezTo>
                      <a:pt x="111" y="2002"/>
                      <a:pt x="166" y="1804"/>
                      <a:pt x="221" y="1606"/>
                    </a:cubicBezTo>
                    <a:cubicBezTo>
                      <a:pt x="276" y="1420"/>
                      <a:pt x="353" y="1233"/>
                      <a:pt x="430" y="1046"/>
                    </a:cubicBezTo>
                    <a:cubicBezTo>
                      <a:pt x="507" y="870"/>
                      <a:pt x="595" y="694"/>
                      <a:pt x="705" y="518"/>
                    </a:cubicBezTo>
                    <a:cubicBezTo>
                      <a:pt x="804" y="342"/>
                      <a:pt x="914" y="177"/>
                      <a:pt x="1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52"/>
              <p:cNvSpPr/>
              <p:nvPr/>
            </p:nvSpPr>
            <p:spPr>
              <a:xfrm rot="-2382247">
                <a:off x="4610941" y="923143"/>
                <a:ext cx="388976" cy="153776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17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3" y="517"/>
                      <a:pt x="463" y="979"/>
                      <a:pt x="881" y="1331"/>
                    </a:cubicBezTo>
                    <a:cubicBezTo>
                      <a:pt x="1298" y="1683"/>
                      <a:pt x="1804" y="1925"/>
                      <a:pt x="2332" y="2046"/>
                    </a:cubicBezTo>
                    <a:cubicBezTo>
                      <a:pt x="2671" y="2130"/>
                      <a:pt x="3018" y="2170"/>
                      <a:pt x="3363" y="2170"/>
                    </a:cubicBezTo>
                    <a:cubicBezTo>
                      <a:pt x="3556" y="2170"/>
                      <a:pt x="3748" y="2157"/>
                      <a:pt x="3938" y="2134"/>
                    </a:cubicBezTo>
                    <a:cubicBezTo>
                      <a:pt x="4477" y="2079"/>
                      <a:pt x="4994" y="1947"/>
                      <a:pt x="5488" y="1760"/>
                    </a:cubicBezTo>
                    <a:lnTo>
                      <a:pt x="5488" y="1760"/>
                    </a:lnTo>
                    <a:cubicBezTo>
                      <a:pt x="4972" y="1837"/>
                      <a:pt x="4444" y="1914"/>
                      <a:pt x="3927" y="1925"/>
                    </a:cubicBezTo>
                    <a:cubicBezTo>
                      <a:pt x="3829" y="1929"/>
                      <a:pt x="3731" y="1931"/>
                      <a:pt x="3632" y="1931"/>
                    </a:cubicBezTo>
                    <a:cubicBezTo>
                      <a:pt x="3211" y="1931"/>
                      <a:pt x="2788" y="1891"/>
                      <a:pt x="2387" y="1793"/>
                    </a:cubicBezTo>
                    <a:cubicBezTo>
                      <a:pt x="1892" y="1683"/>
                      <a:pt x="1419" y="1463"/>
                      <a:pt x="1002" y="1166"/>
                    </a:cubicBezTo>
                    <a:cubicBezTo>
                      <a:pt x="595" y="869"/>
                      <a:pt x="232" y="473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52"/>
              <p:cNvSpPr/>
              <p:nvPr/>
            </p:nvSpPr>
            <p:spPr>
              <a:xfrm rot="-2382247">
                <a:off x="4988811" y="800014"/>
                <a:ext cx="64699" cy="41314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83" extrusionOk="0">
                    <a:moveTo>
                      <a:pt x="913" y="1"/>
                    </a:moveTo>
                    <a:cubicBezTo>
                      <a:pt x="814" y="34"/>
                      <a:pt x="737" y="67"/>
                      <a:pt x="649" y="100"/>
                    </a:cubicBezTo>
                    <a:cubicBezTo>
                      <a:pt x="572" y="144"/>
                      <a:pt x="495" y="177"/>
                      <a:pt x="429" y="221"/>
                    </a:cubicBezTo>
                    <a:cubicBezTo>
                      <a:pt x="352" y="276"/>
                      <a:pt x="286" y="320"/>
                      <a:pt x="209" y="375"/>
                    </a:cubicBezTo>
                    <a:cubicBezTo>
                      <a:pt x="143" y="430"/>
                      <a:pt x="77" y="485"/>
                      <a:pt x="0" y="562"/>
                    </a:cubicBezTo>
                    <a:cubicBezTo>
                      <a:pt x="50" y="577"/>
                      <a:pt x="97" y="583"/>
                      <a:pt x="142" y="583"/>
                    </a:cubicBezTo>
                    <a:cubicBezTo>
                      <a:pt x="197" y="583"/>
                      <a:pt x="249" y="574"/>
                      <a:pt x="297" y="562"/>
                    </a:cubicBezTo>
                    <a:cubicBezTo>
                      <a:pt x="396" y="540"/>
                      <a:pt x="484" y="496"/>
                      <a:pt x="561" y="452"/>
                    </a:cubicBezTo>
                    <a:cubicBezTo>
                      <a:pt x="638" y="397"/>
                      <a:pt x="715" y="342"/>
                      <a:pt x="781" y="265"/>
                    </a:cubicBezTo>
                    <a:cubicBezTo>
                      <a:pt x="836" y="188"/>
                      <a:pt x="891" y="111"/>
                      <a:pt x="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5" name="Google Shape;2475;p52"/>
            <p:cNvSpPr/>
            <p:nvPr/>
          </p:nvSpPr>
          <p:spPr>
            <a:xfrm rot="-2382247">
              <a:off x="6386833" y="-1462585"/>
              <a:ext cx="126281" cy="38267"/>
            </a:xfrm>
            <a:custGeom>
              <a:avLst/>
              <a:gdLst/>
              <a:ahLst/>
              <a:cxnLst/>
              <a:rect l="l" t="t" r="r" b="b"/>
              <a:pathLst>
                <a:path w="1782" h="540" fill="none" extrusionOk="0">
                  <a:moveTo>
                    <a:pt x="0" y="540"/>
                  </a:moveTo>
                  <a:lnTo>
                    <a:pt x="178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2"/>
            <p:cNvSpPr/>
            <p:nvPr/>
          </p:nvSpPr>
          <p:spPr>
            <a:xfrm rot="-2382247">
              <a:off x="6330523" y="-1492507"/>
              <a:ext cx="116147" cy="32031"/>
            </a:xfrm>
            <a:custGeom>
              <a:avLst/>
              <a:gdLst/>
              <a:ahLst/>
              <a:cxnLst/>
              <a:rect l="l" t="t" r="r" b="b"/>
              <a:pathLst>
                <a:path w="1639" h="452" fill="none" extrusionOk="0">
                  <a:moveTo>
                    <a:pt x="0" y="451"/>
                  </a:moveTo>
                  <a:cubicBezTo>
                    <a:pt x="495" y="308"/>
                    <a:pt x="1639" y="22"/>
                    <a:pt x="1639" y="11"/>
                  </a:cubicBezTo>
                  <a:cubicBezTo>
                    <a:pt x="1639" y="0"/>
                    <a:pt x="1628" y="11"/>
                    <a:pt x="1628" y="1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2"/>
            <p:cNvSpPr/>
            <p:nvPr/>
          </p:nvSpPr>
          <p:spPr>
            <a:xfrm rot="-2382247">
              <a:off x="6274794" y="-1520090"/>
              <a:ext cx="109132" cy="33590"/>
            </a:xfrm>
            <a:custGeom>
              <a:avLst/>
              <a:gdLst/>
              <a:ahLst/>
              <a:cxnLst/>
              <a:rect l="l" t="t" r="r" b="b"/>
              <a:pathLst>
                <a:path w="1540" h="474" fill="none" extrusionOk="0">
                  <a:moveTo>
                    <a:pt x="0" y="473"/>
                  </a:moveTo>
                  <a:cubicBezTo>
                    <a:pt x="506" y="297"/>
                    <a:pt x="1023" y="132"/>
                    <a:pt x="154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4" grpId="0"/>
      <p:bldP spid="24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51"/>
          <p:cNvSpPr txBox="1">
            <a:spLocks noGrp="1"/>
          </p:cNvSpPr>
          <p:nvPr>
            <p:ph type="title"/>
          </p:nvPr>
        </p:nvSpPr>
        <p:spPr>
          <a:xfrm>
            <a:off x="3626093" y="1565825"/>
            <a:ext cx="3828592" cy="203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highlight>
                  <a:schemeClr val="dk2"/>
                </a:highlight>
              </a:rPr>
              <a:t>Distinguishing Facts from Opinion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2400" name="Google Shape;2400;p51"/>
          <p:cNvGrpSpPr/>
          <p:nvPr/>
        </p:nvGrpSpPr>
        <p:grpSpPr>
          <a:xfrm>
            <a:off x="2516707" y="1846471"/>
            <a:ext cx="1052821" cy="924018"/>
            <a:chOff x="4664224" y="-1033508"/>
            <a:chExt cx="508093" cy="445933"/>
          </a:xfrm>
        </p:grpSpPr>
        <p:sp>
          <p:nvSpPr>
            <p:cNvPr id="2401" name="Google Shape;2401;p51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6" name="Google Shape;2406;p51"/>
          <p:cNvSpPr/>
          <p:nvPr/>
        </p:nvSpPr>
        <p:spPr>
          <a:xfrm>
            <a:off x="-1321175" y="2005500"/>
            <a:ext cx="319800" cy="1091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51"/>
          <p:cNvSpPr txBox="1">
            <a:spLocks noGrp="1"/>
          </p:cNvSpPr>
          <p:nvPr>
            <p:ph type="title" idx="2"/>
          </p:nvPr>
        </p:nvSpPr>
        <p:spPr>
          <a:xfrm>
            <a:off x="2627168" y="1923738"/>
            <a:ext cx="8319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408" name="Google Shape;2408;p51"/>
          <p:cNvSpPr/>
          <p:nvPr/>
        </p:nvSpPr>
        <p:spPr>
          <a:xfrm rot="-376122" flipH="1">
            <a:off x="1398809" y="3605141"/>
            <a:ext cx="1263526" cy="598648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51"/>
          <p:cNvSpPr/>
          <p:nvPr/>
        </p:nvSpPr>
        <p:spPr>
          <a:xfrm rot="148567">
            <a:off x="3639128" y="3912233"/>
            <a:ext cx="1865726" cy="256883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2939A5">
              <a:alpha val="678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61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" name="Google Shape;2386;p50"/>
          <p:cNvGrpSpPr/>
          <p:nvPr/>
        </p:nvGrpSpPr>
        <p:grpSpPr>
          <a:xfrm>
            <a:off x="1839715" y="1009529"/>
            <a:ext cx="1052821" cy="924018"/>
            <a:chOff x="4664224" y="-1033508"/>
            <a:chExt cx="508093" cy="445933"/>
          </a:xfrm>
        </p:grpSpPr>
        <p:sp>
          <p:nvSpPr>
            <p:cNvPr id="2387" name="Google Shape;2387;p50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0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0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0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0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2" name="Google Shape;2392;p50"/>
          <p:cNvSpPr/>
          <p:nvPr/>
        </p:nvSpPr>
        <p:spPr>
          <a:xfrm>
            <a:off x="2141049" y="1347173"/>
            <a:ext cx="450150" cy="248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2"/>
                </a:solidFill>
                <a:latin typeface="Poppins;900"/>
              </a:rPr>
              <a:t>“</a:t>
            </a:r>
          </a:p>
        </p:txBody>
      </p:sp>
      <p:sp>
        <p:nvSpPr>
          <p:cNvPr id="2393" name="Google Shape;2393;p50"/>
          <p:cNvSpPr/>
          <p:nvPr/>
        </p:nvSpPr>
        <p:spPr>
          <a:xfrm rot="2111519">
            <a:off x="7147162" y="3726194"/>
            <a:ext cx="716253" cy="584332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 descr="Digital art gif. Looking down at an illustrated pink cat that lies on its back as it blows grateful kisses. Text, &quot;Thank you.&quot;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37" y="7890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36"/>
          <p:cNvSpPr txBox="1">
            <a:spLocks noGrp="1"/>
          </p:cNvSpPr>
          <p:nvPr>
            <p:ph type="title"/>
          </p:nvPr>
        </p:nvSpPr>
        <p:spPr>
          <a:xfrm>
            <a:off x="2601450" y="1788417"/>
            <a:ext cx="434850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SHARING</a:t>
            </a:r>
            <a:endParaRPr dirty="0"/>
          </a:p>
        </p:txBody>
      </p:sp>
      <p:grpSp>
        <p:nvGrpSpPr>
          <p:cNvPr id="1683" name="Google Shape;1683;p36"/>
          <p:cNvGrpSpPr/>
          <p:nvPr/>
        </p:nvGrpSpPr>
        <p:grpSpPr>
          <a:xfrm>
            <a:off x="6110869" y="3471750"/>
            <a:ext cx="1384229" cy="1159419"/>
            <a:chOff x="12321860" y="1260800"/>
            <a:chExt cx="974740" cy="816435"/>
          </a:xfrm>
        </p:grpSpPr>
        <p:sp>
          <p:nvSpPr>
            <p:cNvPr id="1684" name="Google Shape;1684;p36"/>
            <p:cNvSpPr/>
            <p:nvPr/>
          </p:nvSpPr>
          <p:spPr>
            <a:xfrm>
              <a:off x="12414786" y="1302786"/>
              <a:ext cx="881814" cy="774449"/>
            </a:xfrm>
            <a:custGeom>
              <a:avLst/>
              <a:gdLst/>
              <a:ahLst/>
              <a:cxnLst/>
              <a:rect l="l" t="t" r="r" b="b"/>
              <a:pathLst>
                <a:path w="19301" h="16951" extrusionOk="0">
                  <a:moveTo>
                    <a:pt x="9658" y="5146"/>
                  </a:moveTo>
                  <a:cubicBezTo>
                    <a:pt x="10117" y="5146"/>
                    <a:pt x="10584" y="5241"/>
                    <a:pt x="11031" y="5443"/>
                  </a:cubicBezTo>
                  <a:cubicBezTo>
                    <a:pt x="12702" y="6201"/>
                    <a:pt x="13450" y="8170"/>
                    <a:pt x="12691" y="9852"/>
                  </a:cubicBezTo>
                  <a:cubicBezTo>
                    <a:pt x="12134" y="11080"/>
                    <a:pt x="10918" y="11810"/>
                    <a:pt x="9649" y="11810"/>
                  </a:cubicBezTo>
                  <a:cubicBezTo>
                    <a:pt x="9191" y="11810"/>
                    <a:pt x="8725" y="11714"/>
                    <a:pt x="8281" y="11513"/>
                  </a:cubicBezTo>
                  <a:cubicBezTo>
                    <a:pt x="6599" y="10754"/>
                    <a:pt x="5862" y="8786"/>
                    <a:pt x="6621" y="7103"/>
                  </a:cubicBezTo>
                  <a:cubicBezTo>
                    <a:pt x="7178" y="5875"/>
                    <a:pt x="8388" y="5146"/>
                    <a:pt x="9658" y="5146"/>
                  </a:cubicBezTo>
                  <a:close/>
                  <a:moveTo>
                    <a:pt x="9653" y="0"/>
                  </a:moveTo>
                  <a:cubicBezTo>
                    <a:pt x="6427" y="0"/>
                    <a:pt x="3346" y="1856"/>
                    <a:pt x="1925" y="4981"/>
                  </a:cubicBezTo>
                  <a:cubicBezTo>
                    <a:pt x="0" y="9248"/>
                    <a:pt x="1892" y="14273"/>
                    <a:pt x="6159" y="16198"/>
                  </a:cubicBezTo>
                  <a:cubicBezTo>
                    <a:pt x="7292" y="16709"/>
                    <a:pt x="8478" y="16951"/>
                    <a:pt x="9645" y="16951"/>
                  </a:cubicBezTo>
                  <a:cubicBezTo>
                    <a:pt x="12872" y="16951"/>
                    <a:pt x="15955" y="15101"/>
                    <a:pt x="17376" y="11975"/>
                  </a:cubicBezTo>
                  <a:cubicBezTo>
                    <a:pt x="19300" y="7708"/>
                    <a:pt x="17409" y="2682"/>
                    <a:pt x="13142" y="758"/>
                  </a:cubicBezTo>
                  <a:cubicBezTo>
                    <a:pt x="12008" y="243"/>
                    <a:pt x="10821" y="0"/>
                    <a:pt x="9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2321860" y="1260800"/>
              <a:ext cx="882271" cy="774723"/>
            </a:xfrm>
            <a:custGeom>
              <a:avLst/>
              <a:gdLst/>
              <a:ahLst/>
              <a:cxnLst/>
              <a:rect l="l" t="t" r="r" b="b"/>
              <a:pathLst>
                <a:path w="19311" h="16957" extrusionOk="0">
                  <a:moveTo>
                    <a:pt x="9659" y="5141"/>
                  </a:moveTo>
                  <a:cubicBezTo>
                    <a:pt x="10118" y="5141"/>
                    <a:pt x="10584" y="5237"/>
                    <a:pt x="11030" y="5438"/>
                  </a:cubicBezTo>
                  <a:cubicBezTo>
                    <a:pt x="12702" y="6197"/>
                    <a:pt x="13450" y="8176"/>
                    <a:pt x="12691" y="9848"/>
                  </a:cubicBezTo>
                  <a:cubicBezTo>
                    <a:pt x="12133" y="11084"/>
                    <a:pt x="10922" y="11816"/>
                    <a:pt x="9652" y="11816"/>
                  </a:cubicBezTo>
                  <a:cubicBezTo>
                    <a:pt x="9193" y="11816"/>
                    <a:pt x="8727" y="11721"/>
                    <a:pt x="8281" y="11519"/>
                  </a:cubicBezTo>
                  <a:cubicBezTo>
                    <a:pt x="6609" y="10760"/>
                    <a:pt x="5862" y="8781"/>
                    <a:pt x="6620" y="7109"/>
                  </a:cubicBezTo>
                  <a:cubicBezTo>
                    <a:pt x="7178" y="5873"/>
                    <a:pt x="8389" y="5141"/>
                    <a:pt x="9659" y="5141"/>
                  </a:cubicBezTo>
                  <a:close/>
                  <a:moveTo>
                    <a:pt x="9666" y="0"/>
                  </a:moveTo>
                  <a:cubicBezTo>
                    <a:pt x="6436" y="0"/>
                    <a:pt x="3349" y="1853"/>
                    <a:pt x="1936" y="4987"/>
                  </a:cubicBezTo>
                  <a:cubicBezTo>
                    <a:pt x="0" y="9254"/>
                    <a:pt x="1903" y="14269"/>
                    <a:pt x="6158" y="16204"/>
                  </a:cubicBezTo>
                  <a:cubicBezTo>
                    <a:pt x="7291" y="16715"/>
                    <a:pt x="8477" y="16957"/>
                    <a:pt x="9645" y="16957"/>
                  </a:cubicBezTo>
                  <a:cubicBezTo>
                    <a:pt x="12875" y="16957"/>
                    <a:pt x="15962" y="15104"/>
                    <a:pt x="17376" y="11970"/>
                  </a:cubicBezTo>
                  <a:cubicBezTo>
                    <a:pt x="19311" y="7703"/>
                    <a:pt x="17409" y="2689"/>
                    <a:pt x="13153" y="753"/>
                  </a:cubicBezTo>
                  <a:cubicBezTo>
                    <a:pt x="12020" y="242"/>
                    <a:pt x="10834" y="0"/>
                    <a:pt x="9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2546408" y="1457891"/>
              <a:ext cx="433163" cy="380348"/>
            </a:xfrm>
            <a:custGeom>
              <a:avLst/>
              <a:gdLst/>
              <a:ahLst/>
              <a:cxnLst/>
              <a:rect l="l" t="t" r="r" b="b"/>
              <a:pathLst>
                <a:path w="9481" h="8325" extrusionOk="0">
                  <a:moveTo>
                    <a:pt x="4744" y="1009"/>
                  </a:moveTo>
                  <a:cubicBezTo>
                    <a:pt x="5178" y="1009"/>
                    <a:pt x="5618" y="1099"/>
                    <a:pt x="6038" y="1289"/>
                  </a:cubicBezTo>
                  <a:cubicBezTo>
                    <a:pt x="7633" y="2004"/>
                    <a:pt x="8337" y="3873"/>
                    <a:pt x="7622" y="5468"/>
                  </a:cubicBezTo>
                  <a:cubicBezTo>
                    <a:pt x="7089" y="6631"/>
                    <a:pt x="5938" y="7320"/>
                    <a:pt x="4737" y="7320"/>
                  </a:cubicBezTo>
                  <a:cubicBezTo>
                    <a:pt x="4303" y="7320"/>
                    <a:pt x="3863" y="7230"/>
                    <a:pt x="3443" y="7040"/>
                  </a:cubicBezTo>
                  <a:cubicBezTo>
                    <a:pt x="1848" y="6326"/>
                    <a:pt x="1144" y="4445"/>
                    <a:pt x="1859" y="2861"/>
                  </a:cubicBezTo>
                  <a:cubicBezTo>
                    <a:pt x="2393" y="1698"/>
                    <a:pt x="3543" y="1009"/>
                    <a:pt x="4744" y="1009"/>
                  </a:cubicBezTo>
                  <a:close/>
                  <a:moveTo>
                    <a:pt x="4738" y="0"/>
                  </a:moveTo>
                  <a:cubicBezTo>
                    <a:pt x="3155" y="0"/>
                    <a:pt x="1640" y="911"/>
                    <a:pt x="947" y="2444"/>
                  </a:cubicBezTo>
                  <a:cubicBezTo>
                    <a:pt x="1" y="4544"/>
                    <a:pt x="936" y="7007"/>
                    <a:pt x="3025" y="7953"/>
                  </a:cubicBezTo>
                  <a:cubicBezTo>
                    <a:pt x="3581" y="8205"/>
                    <a:pt x="4165" y="8324"/>
                    <a:pt x="4740" y="8324"/>
                  </a:cubicBezTo>
                  <a:cubicBezTo>
                    <a:pt x="6324" y="8324"/>
                    <a:pt x="7841" y="7419"/>
                    <a:pt x="8535" y="5886"/>
                  </a:cubicBezTo>
                  <a:cubicBezTo>
                    <a:pt x="9480" y="3785"/>
                    <a:pt x="8546" y="1322"/>
                    <a:pt x="6456" y="376"/>
                  </a:cubicBezTo>
                  <a:cubicBezTo>
                    <a:pt x="5899" y="121"/>
                    <a:pt x="5314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2547413" y="1376569"/>
              <a:ext cx="175394" cy="137702"/>
            </a:xfrm>
            <a:custGeom>
              <a:avLst/>
              <a:gdLst/>
              <a:ahLst/>
              <a:cxnLst/>
              <a:rect l="l" t="t" r="r" b="b"/>
              <a:pathLst>
                <a:path w="3839" h="3014" extrusionOk="0">
                  <a:moveTo>
                    <a:pt x="3839" y="1"/>
                  </a:moveTo>
                  <a:lnTo>
                    <a:pt x="3839" y="1"/>
                  </a:lnTo>
                  <a:cubicBezTo>
                    <a:pt x="3421" y="67"/>
                    <a:pt x="3014" y="188"/>
                    <a:pt x="2629" y="364"/>
                  </a:cubicBezTo>
                  <a:cubicBezTo>
                    <a:pt x="2233" y="529"/>
                    <a:pt x="1870" y="759"/>
                    <a:pt x="1529" y="1012"/>
                  </a:cubicBezTo>
                  <a:cubicBezTo>
                    <a:pt x="1199" y="1287"/>
                    <a:pt x="892" y="1584"/>
                    <a:pt x="639" y="1925"/>
                  </a:cubicBezTo>
                  <a:cubicBezTo>
                    <a:pt x="375" y="2255"/>
                    <a:pt x="155" y="2629"/>
                    <a:pt x="1" y="3014"/>
                  </a:cubicBezTo>
                  <a:cubicBezTo>
                    <a:pt x="188" y="2640"/>
                    <a:pt x="430" y="2288"/>
                    <a:pt x="694" y="1969"/>
                  </a:cubicBezTo>
                  <a:cubicBezTo>
                    <a:pt x="957" y="1650"/>
                    <a:pt x="1265" y="1353"/>
                    <a:pt x="1595" y="1100"/>
                  </a:cubicBezTo>
                  <a:cubicBezTo>
                    <a:pt x="1925" y="836"/>
                    <a:pt x="2277" y="617"/>
                    <a:pt x="2662" y="430"/>
                  </a:cubicBezTo>
                  <a:cubicBezTo>
                    <a:pt x="3036" y="243"/>
                    <a:pt x="3432" y="100"/>
                    <a:pt x="3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2454990" y="1397174"/>
              <a:ext cx="115589" cy="267820"/>
            </a:xfrm>
            <a:custGeom>
              <a:avLst/>
              <a:gdLst/>
              <a:ahLst/>
              <a:cxnLst/>
              <a:rect l="l" t="t" r="r" b="b"/>
              <a:pathLst>
                <a:path w="2530" h="5862" extrusionOk="0">
                  <a:moveTo>
                    <a:pt x="2530" y="1"/>
                  </a:moveTo>
                  <a:cubicBezTo>
                    <a:pt x="2101" y="341"/>
                    <a:pt x="1716" y="748"/>
                    <a:pt x="1386" y="1188"/>
                  </a:cubicBezTo>
                  <a:cubicBezTo>
                    <a:pt x="1056" y="1639"/>
                    <a:pt x="792" y="2123"/>
                    <a:pt x="572" y="2629"/>
                  </a:cubicBezTo>
                  <a:cubicBezTo>
                    <a:pt x="363" y="3135"/>
                    <a:pt x="198" y="3674"/>
                    <a:pt x="110" y="4212"/>
                  </a:cubicBezTo>
                  <a:cubicBezTo>
                    <a:pt x="22" y="4762"/>
                    <a:pt x="0" y="5312"/>
                    <a:pt x="44" y="5862"/>
                  </a:cubicBezTo>
                  <a:cubicBezTo>
                    <a:pt x="44" y="5312"/>
                    <a:pt x="88" y="4762"/>
                    <a:pt x="187" y="4234"/>
                  </a:cubicBezTo>
                  <a:cubicBezTo>
                    <a:pt x="286" y="3696"/>
                    <a:pt x="451" y="3168"/>
                    <a:pt x="660" y="2673"/>
                  </a:cubicBezTo>
                  <a:cubicBezTo>
                    <a:pt x="869" y="2167"/>
                    <a:pt x="1144" y="1683"/>
                    <a:pt x="1452" y="1243"/>
                  </a:cubicBezTo>
                  <a:cubicBezTo>
                    <a:pt x="1760" y="792"/>
                    <a:pt x="2123" y="374"/>
                    <a:pt x="2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2497204" y="1658454"/>
              <a:ext cx="50256" cy="170871"/>
            </a:xfrm>
            <a:custGeom>
              <a:avLst/>
              <a:gdLst/>
              <a:ahLst/>
              <a:cxnLst/>
              <a:rect l="l" t="t" r="r" b="b"/>
              <a:pathLst>
                <a:path w="1100" h="3740" extrusionOk="0">
                  <a:moveTo>
                    <a:pt x="99" y="0"/>
                  </a:moveTo>
                  <a:cubicBezTo>
                    <a:pt x="22" y="330"/>
                    <a:pt x="0" y="660"/>
                    <a:pt x="22" y="1001"/>
                  </a:cubicBezTo>
                  <a:cubicBezTo>
                    <a:pt x="33" y="1331"/>
                    <a:pt x="88" y="1661"/>
                    <a:pt x="165" y="1991"/>
                  </a:cubicBezTo>
                  <a:cubicBezTo>
                    <a:pt x="264" y="2309"/>
                    <a:pt x="374" y="2628"/>
                    <a:pt x="539" y="2914"/>
                  </a:cubicBezTo>
                  <a:cubicBezTo>
                    <a:pt x="693" y="3211"/>
                    <a:pt x="880" y="3497"/>
                    <a:pt x="1100" y="3739"/>
                  </a:cubicBezTo>
                  <a:cubicBezTo>
                    <a:pt x="913" y="3464"/>
                    <a:pt x="748" y="3178"/>
                    <a:pt x="605" y="2881"/>
                  </a:cubicBezTo>
                  <a:cubicBezTo>
                    <a:pt x="462" y="2584"/>
                    <a:pt x="341" y="2276"/>
                    <a:pt x="264" y="1958"/>
                  </a:cubicBezTo>
                  <a:cubicBezTo>
                    <a:pt x="176" y="1639"/>
                    <a:pt x="121" y="1320"/>
                    <a:pt x="99" y="990"/>
                  </a:cubicBezTo>
                  <a:cubicBezTo>
                    <a:pt x="66" y="660"/>
                    <a:pt x="66" y="33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2480117" y="1812189"/>
              <a:ext cx="254754" cy="162191"/>
            </a:xfrm>
            <a:custGeom>
              <a:avLst/>
              <a:gdLst/>
              <a:ahLst/>
              <a:cxnLst/>
              <a:rect l="l" t="t" r="r" b="b"/>
              <a:pathLst>
                <a:path w="5576" h="3550" extrusionOk="0">
                  <a:moveTo>
                    <a:pt x="0" y="0"/>
                  </a:moveTo>
                  <a:lnTo>
                    <a:pt x="0" y="0"/>
                  </a:lnTo>
                  <a:cubicBezTo>
                    <a:pt x="297" y="495"/>
                    <a:pt x="627" y="979"/>
                    <a:pt x="1001" y="1430"/>
                  </a:cubicBezTo>
                  <a:cubicBezTo>
                    <a:pt x="1375" y="1870"/>
                    <a:pt x="1793" y="2277"/>
                    <a:pt x="2277" y="2617"/>
                  </a:cubicBezTo>
                  <a:cubicBezTo>
                    <a:pt x="2749" y="2947"/>
                    <a:pt x="3277" y="3222"/>
                    <a:pt x="3838" y="3376"/>
                  </a:cubicBezTo>
                  <a:cubicBezTo>
                    <a:pt x="4220" y="3489"/>
                    <a:pt x="4617" y="3550"/>
                    <a:pt x="5015" y="3550"/>
                  </a:cubicBezTo>
                  <a:cubicBezTo>
                    <a:pt x="5202" y="3550"/>
                    <a:pt x="5389" y="3536"/>
                    <a:pt x="5576" y="3508"/>
                  </a:cubicBezTo>
                  <a:lnTo>
                    <a:pt x="5576" y="3508"/>
                  </a:lnTo>
                  <a:cubicBezTo>
                    <a:pt x="5458" y="3519"/>
                    <a:pt x="5341" y="3525"/>
                    <a:pt x="5223" y="3525"/>
                  </a:cubicBezTo>
                  <a:cubicBezTo>
                    <a:pt x="4759" y="3525"/>
                    <a:pt x="4299" y="3442"/>
                    <a:pt x="3860" y="3310"/>
                  </a:cubicBezTo>
                  <a:cubicBezTo>
                    <a:pt x="3310" y="3134"/>
                    <a:pt x="2793" y="2870"/>
                    <a:pt x="2332" y="2540"/>
                  </a:cubicBezTo>
                  <a:cubicBezTo>
                    <a:pt x="1859" y="2211"/>
                    <a:pt x="1441" y="1804"/>
                    <a:pt x="1056" y="1375"/>
                  </a:cubicBezTo>
                  <a:cubicBezTo>
                    <a:pt x="671" y="946"/>
                    <a:pt x="330" y="4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2740849" y="1910140"/>
              <a:ext cx="177405" cy="29880"/>
            </a:xfrm>
            <a:custGeom>
              <a:avLst/>
              <a:gdLst/>
              <a:ahLst/>
              <a:cxnLst/>
              <a:rect l="l" t="t" r="r" b="b"/>
              <a:pathLst>
                <a:path w="3883" h="654" extrusionOk="0">
                  <a:moveTo>
                    <a:pt x="3883" y="1"/>
                  </a:moveTo>
                  <a:lnTo>
                    <a:pt x="3883" y="1"/>
                  </a:lnTo>
                  <a:cubicBezTo>
                    <a:pt x="3564" y="100"/>
                    <a:pt x="3256" y="188"/>
                    <a:pt x="2937" y="265"/>
                  </a:cubicBezTo>
                  <a:cubicBezTo>
                    <a:pt x="2607" y="341"/>
                    <a:pt x="2288" y="407"/>
                    <a:pt x="1969" y="462"/>
                  </a:cubicBezTo>
                  <a:cubicBezTo>
                    <a:pt x="1639" y="517"/>
                    <a:pt x="1320" y="550"/>
                    <a:pt x="990" y="572"/>
                  </a:cubicBezTo>
                  <a:cubicBezTo>
                    <a:pt x="660" y="594"/>
                    <a:pt x="331" y="605"/>
                    <a:pt x="1" y="605"/>
                  </a:cubicBezTo>
                  <a:cubicBezTo>
                    <a:pt x="253" y="639"/>
                    <a:pt x="505" y="653"/>
                    <a:pt x="757" y="653"/>
                  </a:cubicBezTo>
                  <a:cubicBezTo>
                    <a:pt x="835" y="653"/>
                    <a:pt x="913" y="652"/>
                    <a:pt x="990" y="649"/>
                  </a:cubicBezTo>
                  <a:cubicBezTo>
                    <a:pt x="1320" y="638"/>
                    <a:pt x="1650" y="605"/>
                    <a:pt x="1980" y="550"/>
                  </a:cubicBezTo>
                  <a:cubicBezTo>
                    <a:pt x="2310" y="495"/>
                    <a:pt x="2629" y="429"/>
                    <a:pt x="2948" y="341"/>
                  </a:cubicBezTo>
                  <a:cubicBezTo>
                    <a:pt x="3267" y="254"/>
                    <a:pt x="3586" y="144"/>
                    <a:pt x="3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2766480" y="1867926"/>
              <a:ext cx="147753" cy="38743"/>
            </a:xfrm>
            <a:custGeom>
              <a:avLst/>
              <a:gdLst/>
              <a:ahLst/>
              <a:cxnLst/>
              <a:rect l="l" t="t" r="r" b="b"/>
              <a:pathLst>
                <a:path w="3234" h="848" extrusionOk="0">
                  <a:moveTo>
                    <a:pt x="3234" y="1"/>
                  </a:moveTo>
                  <a:lnTo>
                    <a:pt x="3234" y="1"/>
                  </a:lnTo>
                  <a:cubicBezTo>
                    <a:pt x="2970" y="78"/>
                    <a:pt x="2706" y="166"/>
                    <a:pt x="2431" y="254"/>
                  </a:cubicBezTo>
                  <a:cubicBezTo>
                    <a:pt x="2167" y="331"/>
                    <a:pt x="1903" y="408"/>
                    <a:pt x="1628" y="474"/>
                  </a:cubicBezTo>
                  <a:cubicBezTo>
                    <a:pt x="1364" y="551"/>
                    <a:pt x="1089" y="606"/>
                    <a:pt x="825" y="672"/>
                  </a:cubicBezTo>
                  <a:cubicBezTo>
                    <a:pt x="550" y="738"/>
                    <a:pt x="275" y="793"/>
                    <a:pt x="1" y="848"/>
                  </a:cubicBezTo>
                  <a:cubicBezTo>
                    <a:pt x="286" y="826"/>
                    <a:pt x="561" y="793"/>
                    <a:pt x="836" y="749"/>
                  </a:cubicBezTo>
                  <a:cubicBezTo>
                    <a:pt x="1111" y="705"/>
                    <a:pt x="1386" y="639"/>
                    <a:pt x="1661" y="573"/>
                  </a:cubicBezTo>
                  <a:cubicBezTo>
                    <a:pt x="1925" y="496"/>
                    <a:pt x="2200" y="419"/>
                    <a:pt x="2464" y="320"/>
                  </a:cubicBezTo>
                  <a:cubicBezTo>
                    <a:pt x="2728" y="232"/>
                    <a:pt x="2981" y="122"/>
                    <a:pt x="3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12944336" y="1473561"/>
              <a:ext cx="63871" cy="313553"/>
            </a:xfrm>
            <a:custGeom>
              <a:avLst/>
              <a:gdLst/>
              <a:ahLst/>
              <a:cxnLst/>
              <a:rect l="l" t="t" r="r" b="b"/>
              <a:pathLst>
                <a:path w="1398" h="6863" extrusionOk="0">
                  <a:moveTo>
                    <a:pt x="935" y="0"/>
                  </a:moveTo>
                  <a:cubicBezTo>
                    <a:pt x="1111" y="572"/>
                    <a:pt x="1221" y="1166"/>
                    <a:pt x="1265" y="1760"/>
                  </a:cubicBezTo>
                  <a:cubicBezTo>
                    <a:pt x="1309" y="2353"/>
                    <a:pt x="1287" y="2947"/>
                    <a:pt x="1210" y="3530"/>
                  </a:cubicBezTo>
                  <a:cubicBezTo>
                    <a:pt x="1133" y="4124"/>
                    <a:pt x="979" y="4707"/>
                    <a:pt x="781" y="5257"/>
                  </a:cubicBezTo>
                  <a:cubicBezTo>
                    <a:pt x="583" y="5818"/>
                    <a:pt x="319" y="6356"/>
                    <a:pt x="0" y="6862"/>
                  </a:cubicBezTo>
                  <a:cubicBezTo>
                    <a:pt x="352" y="6378"/>
                    <a:pt x="638" y="5851"/>
                    <a:pt x="858" y="5290"/>
                  </a:cubicBezTo>
                  <a:cubicBezTo>
                    <a:pt x="1078" y="4729"/>
                    <a:pt x="1221" y="4146"/>
                    <a:pt x="1309" y="3552"/>
                  </a:cubicBezTo>
                  <a:cubicBezTo>
                    <a:pt x="1386" y="2947"/>
                    <a:pt x="1397" y="2342"/>
                    <a:pt x="1342" y="1749"/>
                  </a:cubicBezTo>
                  <a:cubicBezTo>
                    <a:pt x="1276" y="1155"/>
                    <a:pt x="1144" y="561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13008160" y="1571513"/>
              <a:ext cx="47743" cy="216102"/>
            </a:xfrm>
            <a:custGeom>
              <a:avLst/>
              <a:gdLst/>
              <a:ahLst/>
              <a:cxnLst/>
              <a:rect l="l" t="t" r="r" b="b"/>
              <a:pathLst>
                <a:path w="1045" h="4730" extrusionOk="0">
                  <a:moveTo>
                    <a:pt x="946" y="1"/>
                  </a:moveTo>
                  <a:lnTo>
                    <a:pt x="946" y="1"/>
                  </a:lnTo>
                  <a:cubicBezTo>
                    <a:pt x="979" y="407"/>
                    <a:pt x="979" y="825"/>
                    <a:pt x="957" y="1221"/>
                  </a:cubicBezTo>
                  <a:cubicBezTo>
                    <a:pt x="935" y="1628"/>
                    <a:pt x="880" y="2035"/>
                    <a:pt x="803" y="2431"/>
                  </a:cubicBezTo>
                  <a:cubicBezTo>
                    <a:pt x="726" y="2838"/>
                    <a:pt x="616" y="3223"/>
                    <a:pt x="484" y="3608"/>
                  </a:cubicBezTo>
                  <a:cubicBezTo>
                    <a:pt x="341" y="3992"/>
                    <a:pt x="187" y="4366"/>
                    <a:pt x="0" y="4729"/>
                  </a:cubicBezTo>
                  <a:cubicBezTo>
                    <a:pt x="220" y="4388"/>
                    <a:pt x="396" y="4014"/>
                    <a:pt x="550" y="3641"/>
                  </a:cubicBezTo>
                  <a:cubicBezTo>
                    <a:pt x="704" y="3256"/>
                    <a:pt x="814" y="2860"/>
                    <a:pt x="902" y="2453"/>
                  </a:cubicBezTo>
                  <a:cubicBezTo>
                    <a:pt x="979" y="2046"/>
                    <a:pt x="1023" y="1639"/>
                    <a:pt x="1034" y="1232"/>
                  </a:cubicBezTo>
                  <a:cubicBezTo>
                    <a:pt x="1045" y="814"/>
                    <a:pt x="1023" y="40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12776531" y="1331842"/>
              <a:ext cx="190974" cy="117645"/>
            </a:xfrm>
            <a:custGeom>
              <a:avLst/>
              <a:gdLst/>
              <a:ahLst/>
              <a:cxnLst/>
              <a:rect l="l" t="t" r="r" b="b"/>
              <a:pathLst>
                <a:path w="4180" h="2575" extrusionOk="0">
                  <a:moveTo>
                    <a:pt x="0" y="1"/>
                  </a:moveTo>
                  <a:lnTo>
                    <a:pt x="0" y="1"/>
                  </a:lnTo>
                  <a:cubicBezTo>
                    <a:pt x="418" y="78"/>
                    <a:pt x="814" y="199"/>
                    <a:pt x="1210" y="353"/>
                  </a:cubicBezTo>
                  <a:cubicBezTo>
                    <a:pt x="1595" y="507"/>
                    <a:pt x="1969" y="694"/>
                    <a:pt x="2321" y="914"/>
                  </a:cubicBezTo>
                  <a:cubicBezTo>
                    <a:pt x="2684" y="1123"/>
                    <a:pt x="3014" y="1387"/>
                    <a:pt x="3322" y="1661"/>
                  </a:cubicBezTo>
                  <a:cubicBezTo>
                    <a:pt x="3641" y="1936"/>
                    <a:pt x="3915" y="2244"/>
                    <a:pt x="4179" y="2574"/>
                  </a:cubicBezTo>
                  <a:cubicBezTo>
                    <a:pt x="3959" y="2222"/>
                    <a:pt x="3684" y="1892"/>
                    <a:pt x="3377" y="1606"/>
                  </a:cubicBezTo>
                  <a:cubicBezTo>
                    <a:pt x="3069" y="1310"/>
                    <a:pt x="2739" y="1057"/>
                    <a:pt x="2376" y="826"/>
                  </a:cubicBezTo>
                  <a:cubicBezTo>
                    <a:pt x="2013" y="606"/>
                    <a:pt x="1628" y="419"/>
                    <a:pt x="1232" y="276"/>
                  </a:cubicBezTo>
                  <a:cubicBezTo>
                    <a:pt x="836" y="144"/>
                    <a:pt x="418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12622796" y="1300090"/>
              <a:ext cx="248220" cy="47881"/>
            </a:xfrm>
            <a:custGeom>
              <a:avLst/>
              <a:gdLst/>
              <a:ahLst/>
              <a:cxnLst/>
              <a:rect l="l" t="t" r="r" b="b"/>
              <a:pathLst>
                <a:path w="5433" h="1048" extrusionOk="0">
                  <a:moveTo>
                    <a:pt x="3442" y="1"/>
                  </a:moveTo>
                  <a:cubicBezTo>
                    <a:pt x="3171" y="1"/>
                    <a:pt x="2902" y="21"/>
                    <a:pt x="2640" y="58"/>
                  </a:cubicBezTo>
                  <a:cubicBezTo>
                    <a:pt x="2167" y="113"/>
                    <a:pt x="1694" y="223"/>
                    <a:pt x="1254" y="399"/>
                  </a:cubicBezTo>
                  <a:cubicBezTo>
                    <a:pt x="814" y="564"/>
                    <a:pt x="385" y="773"/>
                    <a:pt x="0" y="1048"/>
                  </a:cubicBezTo>
                  <a:cubicBezTo>
                    <a:pt x="407" y="817"/>
                    <a:pt x="836" y="619"/>
                    <a:pt x="1276" y="465"/>
                  </a:cubicBezTo>
                  <a:cubicBezTo>
                    <a:pt x="1727" y="311"/>
                    <a:pt x="2189" y="201"/>
                    <a:pt x="2651" y="146"/>
                  </a:cubicBezTo>
                  <a:cubicBezTo>
                    <a:pt x="2939" y="112"/>
                    <a:pt x="3232" y="95"/>
                    <a:pt x="3524" y="95"/>
                  </a:cubicBezTo>
                  <a:cubicBezTo>
                    <a:pt x="3699" y="95"/>
                    <a:pt x="3874" y="101"/>
                    <a:pt x="4047" y="113"/>
                  </a:cubicBezTo>
                  <a:cubicBezTo>
                    <a:pt x="4520" y="146"/>
                    <a:pt x="4982" y="234"/>
                    <a:pt x="5433" y="355"/>
                  </a:cubicBezTo>
                  <a:cubicBezTo>
                    <a:pt x="4993" y="190"/>
                    <a:pt x="4531" y="91"/>
                    <a:pt x="4058" y="36"/>
                  </a:cubicBezTo>
                  <a:cubicBezTo>
                    <a:pt x="3854" y="12"/>
                    <a:pt x="3647" y="1"/>
                    <a:pt x="3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12963936" y="1379585"/>
              <a:ext cx="78400" cy="131169"/>
            </a:xfrm>
            <a:custGeom>
              <a:avLst/>
              <a:gdLst/>
              <a:ahLst/>
              <a:cxnLst/>
              <a:rect l="l" t="t" r="r" b="b"/>
              <a:pathLst>
                <a:path w="1716" h="2871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199"/>
                    <a:pt x="396" y="397"/>
                    <a:pt x="572" y="616"/>
                  </a:cubicBezTo>
                  <a:cubicBezTo>
                    <a:pt x="748" y="836"/>
                    <a:pt x="913" y="1067"/>
                    <a:pt x="1056" y="1309"/>
                  </a:cubicBezTo>
                  <a:cubicBezTo>
                    <a:pt x="1210" y="1551"/>
                    <a:pt x="1331" y="1804"/>
                    <a:pt x="1441" y="2068"/>
                  </a:cubicBezTo>
                  <a:cubicBezTo>
                    <a:pt x="1551" y="2321"/>
                    <a:pt x="1639" y="2596"/>
                    <a:pt x="1716" y="2871"/>
                  </a:cubicBezTo>
                  <a:cubicBezTo>
                    <a:pt x="1683" y="2585"/>
                    <a:pt x="1606" y="2310"/>
                    <a:pt x="1518" y="2035"/>
                  </a:cubicBezTo>
                  <a:cubicBezTo>
                    <a:pt x="1419" y="1771"/>
                    <a:pt x="1298" y="1507"/>
                    <a:pt x="1144" y="1265"/>
                  </a:cubicBezTo>
                  <a:cubicBezTo>
                    <a:pt x="1001" y="1012"/>
                    <a:pt x="825" y="781"/>
                    <a:pt x="638" y="572"/>
                  </a:cubicBezTo>
                  <a:cubicBezTo>
                    <a:pt x="440" y="353"/>
                    <a:pt x="231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13079477" y="1490648"/>
              <a:ext cx="23666" cy="219072"/>
            </a:xfrm>
            <a:custGeom>
              <a:avLst/>
              <a:gdLst/>
              <a:ahLst/>
              <a:cxnLst/>
              <a:rect l="l" t="t" r="r" b="b"/>
              <a:pathLst>
                <a:path w="518" h="4795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96"/>
                    <a:pt x="210" y="792"/>
                    <a:pt x="276" y="1188"/>
                  </a:cubicBezTo>
                  <a:cubicBezTo>
                    <a:pt x="342" y="1584"/>
                    <a:pt x="386" y="1979"/>
                    <a:pt x="397" y="2386"/>
                  </a:cubicBezTo>
                  <a:cubicBezTo>
                    <a:pt x="419" y="2793"/>
                    <a:pt x="408" y="3200"/>
                    <a:pt x="375" y="3596"/>
                  </a:cubicBezTo>
                  <a:cubicBezTo>
                    <a:pt x="331" y="4003"/>
                    <a:pt x="265" y="4399"/>
                    <a:pt x="188" y="4795"/>
                  </a:cubicBezTo>
                  <a:cubicBezTo>
                    <a:pt x="309" y="4410"/>
                    <a:pt x="397" y="4014"/>
                    <a:pt x="452" y="3607"/>
                  </a:cubicBezTo>
                  <a:cubicBezTo>
                    <a:pt x="496" y="3200"/>
                    <a:pt x="518" y="2793"/>
                    <a:pt x="507" y="2386"/>
                  </a:cubicBezTo>
                  <a:cubicBezTo>
                    <a:pt x="485" y="1979"/>
                    <a:pt x="441" y="1573"/>
                    <a:pt x="353" y="1166"/>
                  </a:cubicBezTo>
                  <a:cubicBezTo>
                    <a:pt x="276" y="770"/>
                    <a:pt x="155" y="3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12997104" y="1760928"/>
              <a:ext cx="111066" cy="144235"/>
            </a:xfrm>
            <a:custGeom>
              <a:avLst/>
              <a:gdLst/>
              <a:ahLst/>
              <a:cxnLst/>
              <a:rect l="l" t="t" r="r" b="b"/>
              <a:pathLst>
                <a:path w="2431" h="3157" extrusionOk="0">
                  <a:moveTo>
                    <a:pt x="2431" y="0"/>
                  </a:moveTo>
                  <a:lnTo>
                    <a:pt x="2431" y="0"/>
                  </a:lnTo>
                  <a:cubicBezTo>
                    <a:pt x="2277" y="308"/>
                    <a:pt x="2112" y="594"/>
                    <a:pt x="1936" y="880"/>
                  </a:cubicBezTo>
                  <a:cubicBezTo>
                    <a:pt x="1760" y="1166"/>
                    <a:pt x="1573" y="1441"/>
                    <a:pt x="1375" y="1705"/>
                  </a:cubicBezTo>
                  <a:cubicBezTo>
                    <a:pt x="1177" y="1969"/>
                    <a:pt x="957" y="2222"/>
                    <a:pt x="726" y="2464"/>
                  </a:cubicBezTo>
                  <a:cubicBezTo>
                    <a:pt x="495" y="2706"/>
                    <a:pt x="253" y="2937"/>
                    <a:pt x="0" y="3157"/>
                  </a:cubicBezTo>
                  <a:cubicBezTo>
                    <a:pt x="275" y="2970"/>
                    <a:pt x="539" y="2750"/>
                    <a:pt x="781" y="2519"/>
                  </a:cubicBezTo>
                  <a:cubicBezTo>
                    <a:pt x="1023" y="2288"/>
                    <a:pt x="1243" y="2035"/>
                    <a:pt x="1452" y="1760"/>
                  </a:cubicBezTo>
                  <a:cubicBezTo>
                    <a:pt x="1650" y="1496"/>
                    <a:pt x="1848" y="1210"/>
                    <a:pt x="2002" y="924"/>
                  </a:cubicBezTo>
                  <a:cubicBezTo>
                    <a:pt x="2167" y="627"/>
                    <a:pt x="2310" y="319"/>
                    <a:pt x="2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2982028" y="1840286"/>
              <a:ext cx="33215" cy="34220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726" y="1"/>
                  </a:moveTo>
                  <a:lnTo>
                    <a:pt x="726" y="1"/>
                  </a:lnTo>
                  <a:cubicBezTo>
                    <a:pt x="583" y="100"/>
                    <a:pt x="451" y="221"/>
                    <a:pt x="330" y="342"/>
                  </a:cubicBezTo>
                  <a:cubicBezTo>
                    <a:pt x="209" y="474"/>
                    <a:pt x="99" y="595"/>
                    <a:pt x="0" y="749"/>
                  </a:cubicBezTo>
                  <a:cubicBezTo>
                    <a:pt x="154" y="650"/>
                    <a:pt x="286" y="540"/>
                    <a:pt x="407" y="408"/>
                  </a:cubicBezTo>
                  <a:cubicBezTo>
                    <a:pt x="517" y="287"/>
                    <a:pt x="638" y="155"/>
                    <a:pt x="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12811206" y="1949841"/>
              <a:ext cx="128153" cy="45779"/>
            </a:xfrm>
            <a:custGeom>
              <a:avLst/>
              <a:gdLst/>
              <a:ahLst/>
              <a:cxnLst/>
              <a:rect l="l" t="t" r="r" b="b"/>
              <a:pathLst>
                <a:path w="2805" h="1002" extrusionOk="0">
                  <a:moveTo>
                    <a:pt x="2805" y="0"/>
                  </a:moveTo>
                  <a:lnTo>
                    <a:pt x="2805" y="0"/>
                  </a:lnTo>
                  <a:cubicBezTo>
                    <a:pt x="2585" y="110"/>
                    <a:pt x="2354" y="231"/>
                    <a:pt x="2134" y="330"/>
                  </a:cubicBezTo>
                  <a:cubicBezTo>
                    <a:pt x="1903" y="429"/>
                    <a:pt x="1672" y="528"/>
                    <a:pt x="1441" y="605"/>
                  </a:cubicBezTo>
                  <a:cubicBezTo>
                    <a:pt x="1210" y="693"/>
                    <a:pt x="968" y="759"/>
                    <a:pt x="737" y="825"/>
                  </a:cubicBezTo>
                  <a:cubicBezTo>
                    <a:pt x="495" y="891"/>
                    <a:pt x="253" y="946"/>
                    <a:pt x="0" y="1001"/>
                  </a:cubicBezTo>
                  <a:cubicBezTo>
                    <a:pt x="253" y="990"/>
                    <a:pt x="506" y="957"/>
                    <a:pt x="748" y="902"/>
                  </a:cubicBezTo>
                  <a:cubicBezTo>
                    <a:pt x="1001" y="858"/>
                    <a:pt x="1243" y="781"/>
                    <a:pt x="1474" y="704"/>
                  </a:cubicBezTo>
                  <a:cubicBezTo>
                    <a:pt x="1716" y="616"/>
                    <a:pt x="1947" y="517"/>
                    <a:pt x="2167" y="396"/>
                  </a:cubicBezTo>
                  <a:cubicBezTo>
                    <a:pt x="2387" y="286"/>
                    <a:pt x="2607" y="154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12578069" y="1874962"/>
              <a:ext cx="80958" cy="46281"/>
            </a:xfrm>
            <a:custGeom>
              <a:avLst/>
              <a:gdLst/>
              <a:ahLst/>
              <a:cxnLst/>
              <a:rect l="l" t="t" r="r" b="b"/>
              <a:pathLst>
                <a:path w="1772" h="1013" extrusionOk="0">
                  <a:moveTo>
                    <a:pt x="1" y="1"/>
                  </a:moveTo>
                  <a:lnTo>
                    <a:pt x="1" y="1"/>
                  </a:lnTo>
                  <a:cubicBezTo>
                    <a:pt x="221" y="254"/>
                    <a:pt x="506" y="474"/>
                    <a:pt x="803" y="650"/>
                  </a:cubicBezTo>
                  <a:cubicBezTo>
                    <a:pt x="1100" y="815"/>
                    <a:pt x="1430" y="947"/>
                    <a:pt x="1771" y="1013"/>
                  </a:cubicBezTo>
                  <a:cubicBezTo>
                    <a:pt x="1452" y="870"/>
                    <a:pt x="1144" y="727"/>
                    <a:pt x="847" y="562"/>
                  </a:cubicBezTo>
                  <a:cubicBezTo>
                    <a:pt x="561" y="397"/>
                    <a:pt x="276" y="19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2540378" y="1565985"/>
              <a:ext cx="25174" cy="181425"/>
            </a:xfrm>
            <a:custGeom>
              <a:avLst/>
              <a:gdLst/>
              <a:ahLst/>
              <a:cxnLst/>
              <a:rect l="l" t="t" r="r" b="b"/>
              <a:pathLst>
                <a:path w="551" h="3971" extrusionOk="0">
                  <a:moveTo>
                    <a:pt x="276" y="1"/>
                  </a:moveTo>
                  <a:cubicBezTo>
                    <a:pt x="166" y="319"/>
                    <a:pt x="89" y="660"/>
                    <a:pt x="45" y="1001"/>
                  </a:cubicBezTo>
                  <a:cubicBezTo>
                    <a:pt x="1" y="1331"/>
                    <a:pt x="1" y="1672"/>
                    <a:pt x="23" y="2013"/>
                  </a:cubicBezTo>
                  <a:cubicBezTo>
                    <a:pt x="45" y="2354"/>
                    <a:pt x="100" y="2695"/>
                    <a:pt x="188" y="3025"/>
                  </a:cubicBezTo>
                  <a:cubicBezTo>
                    <a:pt x="276" y="3355"/>
                    <a:pt x="397" y="3674"/>
                    <a:pt x="551" y="3971"/>
                  </a:cubicBezTo>
                  <a:cubicBezTo>
                    <a:pt x="430" y="3652"/>
                    <a:pt x="331" y="3333"/>
                    <a:pt x="265" y="3003"/>
                  </a:cubicBezTo>
                  <a:cubicBezTo>
                    <a:pt x="188" y="2673"/>
                    <a:pt x="144" y="2343"/>
                    <a:pt x="122" y="2013"/>
                  </a:cubicBezTo>
                  <a:cubicBezTo>
                    <a:pt x="89" y="1672"/>
                    <a:pt x="100" y="1342"/>
                    <a:pt x="122" y="1001"/>
                  </a:cubicBezTo>
                  <a:cubicBezTo>
                    <a:pt x="144" y="671"/>
                    <a:pt x="199" y="330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12607217" y="1826260"/>
              <a:ext cx="52815" cy="34174"/>
            </a:xfrm>
            <a:custGeom>
              <a:avLst/>
              <a:gdLst/>
              <a:ahLst/>
              <a:cxnLst/>
              <a:rect l="l" t="t" r="r" b="b"/>
              <a:pathLst>
                <a:path w="1156" h="748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87"/>
                    <a:pt x="319" y="341"/>
                    <a:pt x="517" y="473"/>
                  </a:cubicBezTo>
                  <a:cubicBezTo>
                    <a:pt x="715" y="594"/>
                    <a:pt x="924" y="693"/>
                    <a:pt x="1155" y="748"/>
                  </a:cubicBezTo>
                  <a:cubicBezTo>
                    <a:pt x="957" y="627"/>
                    <a:pt x="759" y="506"/>
                    <a:pt x="572" y="385"/>
                  </a:cubicBezTo>
                  <a:cubicBezTo>
                    <a:pt x="374" y="264"/>
                    <a:pt x="187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12472077" y="1721730"/>
              <a:ext cx="5574" cy="48794"/>
            </a:xfrm>
            <a:custGeom>
              <a:avLst/>
              <a:gdLst/>
              <a:ahLst/>
              <a:cxnLst/>
              <a:rect l="l" t="t" r="r" b="b"/>
              <a:pathLst>
                <a:path w="122" h="1068" extrusionOk="0">
                  <a:moveTo>
                    <a:pt x="33" y="1"/>
                  </a:moveTo>
                  <a:cubicBezTo>
                    <a:pt x="0" y="177"/>
                    <a:pt x="0" y="353"/>
                    <a:pt x="11" y="529"/>
                  </a:cubicBezTo>
                  <a:cubicBezTo>
                    <a:pt x="22" y="715"/>
                    <a:pt x="33" y="891"/>
                    <a:pt x="88" y="1067"/>
                  </a:cubicBezTo>
                  <a:cubicBezTo>
                    <a:pt x="121" y="880"/>
                    <a:pt x="121" y="704"/>
                    <a:pt x="110" y="529"/>
                  </a:cubicBezTo>
                  <a:cubicBezTo>
                    <a:pt x="99" y="353"/>
                    <a:pt x="77" y="177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12398704" y="1421296"/>
              <a:ext cx="97543" cy="298476"/>
            </a:xfrm>
            <a:custGeom>
              <a:avLst/>
              <a:gdLst/>
              <a:ahLst/>
              <a:cxnLst/>
              <a:rect l="l" t="t" r="r" b="b"/>
              <a:pathLst>
                <a:path w="2135" h="6533" extrusionOk="0">
                  <a:moveTo>
                    <a:pt x="2134" y="0"/>
                  </a:moveTo>
                  <a:lnTo>
                    <a:pt x="2134" y="0"/>
                  </a:lnTo>
                  <a:cubicBezTo>
                    <a:pt x="1694" y="407"/>
                    <a:pt x="1331" y="880"/>
                    <a:pt x="1023" y="1386"/>
                  </a:cubicBezTo>
                  <a:cubicBezTo>
                    <a:pt x="715" y="1892"/>
                    <a:pt x="484" y="2453"/>
                    <a:pt x="309" y="3014"/>
                  </a:cubicBezTo>
                  <a:cubicBezTo>
                    <a:pt x="144" y="3585"/>
                    <a:pt x="45" y="4179"/>
                    <a:pt x="23" y="4773"/>
                  </a:cubicBezTo>
                  <a:cubicBezTo>
                    <a:pt x="1" y="5367"/>
                    <a:pt x="56" y="5961"/>
                    <a:pt x="210" y="6533"/>
                  </a:cubicBezTo>
                  <a:cubicBezTo>
                    <a:pt x="100" y="5950"/>
                    <a:pt x="67" y="5367"/>
                    <a:pt x="100" y="4773"/>
                  </a:cubicBezTo>
                  <a:cubicBezTo>
                    <a:pt x="133" y="4190"/>
                    <a:pt x="232" y="3607"/>
                    <a:pt x="407" y="3047"/>
                  </a:cubicBezTo>
                  <a:cubicBezTo>
                    <a:pt x="561" y="2475"/>
                    <a:pt x="803" y="1936"/>
                    <a:pt x="1089" y="1419"/>
                  </a:cubicBezTo>
                  <a:cubicBezTo>
                    <a:pt x="1375" y="913"/>
                    <a:pt x="1727" y="440"/>
                    <a:pt x="2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12433380" y="1798620"/>
              <a:ext cx="50302" cy="71866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0" y="0"/>
                  </a:moveTo>
                  <a:cubicBezTo>
                    <a:pt x="88" y="308"/>
                    <a:pt x="231" y="605"/>
                    <a:pt x="418" y="880"/>
                  </a:cubicBezTo>
                  <a:cubicBezTo>
                    <a:pt x="605" y="1144"/>
                    <a:pt x="836" y="1386"/>
                    <a:pt x="1100" y="1573"/>
                  </a:cubicBezTo>
                  <a:cubicBezTo>
                    <a:pt x="891" y="1320"/>
                    <a:pt x="682" y="1078"/>
                    <a:pt x="506" y="814"/>
                  </a:cubicBezTo>
                  <a:cubicBezTo>
                    <a:pt x="319" y="561"/>
                    <a:pt x="154" y="2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12645411" y="1421616"/>
              <a:ext cx="149261" cy="44454"/>
            </a:xfrm>
            <a:custGeom>
              <a:avLst/>
              <a:gdLst/>
              <a:ahLst/>
              <a:cxnLst/>
              <a:rect l="l" t="t" r="r" b="b"/>
              <a:pathLst>
                <a:path w="3267" h="973" extrusionOk="0">
                  <a:moveTo>
                    <a:pt x="2625" y="0"/>
                  </a:moveTo>
                  <a:cubicBezTo>
                    <a:pt x="2546" y="0"/>
                    <a:pt x="2466" y="1"/>
                    <a:pt x="2387" y="4"/>
                  </a:cubicBezTo>
                  <a:cubicBezTo>
                    <a:pt x="2101" y="4"/>
                    <a:pt x="1804" y="37"/>
                    <a:pt x="1507" y="103"/>
                  </a:cubicBezTo>
                  <a:cubicBezTo>
                    <a:pt x="1221" y="169"/>
                    <a:pt x="935" y="268"/>
                    <a:pt x="682" y="411"/>
                  </a:cubicBezTo>
                  <a:cubicBezTo>
                    <a:pt x="418" y="554"/>
                    <a:pt x="187" y="741"/>
                    <a:pt x="0" y="972"/>
                  </a:cubicBezTo>
                  <a:cubicBezTo>
                    <a:pt x="209" y="763"/>
                    <a:pt x="451" y="598"/>
                    <a:pt x="715" y="477"/>
                  </a:cubicBezTo>
                  <a:cubicBezTo>
                    <a:pt x="979" y="356"/>
                    <a:pt x="1254" y="257"/>
                    <a:pt x="1529" y="202"/>
                  </a:cubicBezTo>
                  <a:cubicBezTo>
                    <a:pt x="1815" y="136"/>
                    <a:pt x="2101" y="103"/>
                    <a:pt x="2398" y="81"/>
                  </a:cubicBezTo>
                  <a:cubicBezTo>
                    <a:pt x="2683" y="48"/>
                    <a:pt x="2980" y="48"/>
                    <a:pt x="3266" y="26"/>
                  </a:cubicBezTo>
                  <a:cubicBezTo>
                    <a:pt x="3057" y="10"/>
                    <a:pt x="2842" y="0"/>
                    <a:pt x="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12822765" y="1403707"/>
              <a:ext cx="89959" cy="49297"/>
            </a:xfrm>
            <a:custGeom>
              <a:avLst/>
              <a:gdLst/>
              <a:ahLst/>
              <a:cxnLst/>
              <a:rect l="l" t="t" r="r" b="b"/>
              <a:pathLst>
                <a:path w="1969" h="1079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77"/>
                    <a:pt x="341" y="154"/>
                    <a:pt x="517" y="231"/>
                  </a:cubicBezTo>
                  <a:cubicBezTo>
                    <a:pt x="682" y="319"/>
                    <a:pt x="847" y="396"/>
                    <a:pt x="1012" y="484"/>
                  </a:cubicBezTo>
                  <a:cubicBezTo>
                    <a:pt x="1177" y="572"/>
                    <a:pt x="1342" y="671"/>
                    <a:pt x="1496" y="770"/>
                  </a:cubicBezTo>
                  <a:cubicBezTo>
                    <a:pt x="1661" y="869"/>
                    <a:pt x="1815" y="979"/>
                    <a:pt x="1969" y="1078"/>
                  </a:cubicBezTo>
                  <a:cubicBezTo>
                    <a:pt x="1837" y="946"/>
                    <a:pt x="1694" y="825"/>
                    <a:pt x="1540" y="704"/>
                  </a:cubicBezTo>
                  <a:cubicBezTo>
                    <a:pt x="1397" y="594"/>
                    <a:pt x="1232" y="495"/>
                    <a:pt x="1067" y="396"/>
                  </a:cubicBezTo>
                  <a:cubicBezTo>
                    <a:pt x="902" y="308"/>
                    <a:pt x="726" y="231"/>
                    <a:pt x="550" y="165"/>
                  </a:cubicBezTo>
                  <a:cubicBezTo>
                    <a:pt x="363" y="99"/>
                    <a:pt x="187" y="4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12946849" y="1514222"/>
              <a:ext cx="22661" cy="54322"/>
            </a:xfrm>
            <a:custGeom>
              <a:avLst/>
              <a:gdLst/>
              <a:ahLst/>
              <a:cxnLst/>
              <a:rect l="l" t="t" r="r" b="b"/>
              <a:pathLst>
                <a:path w="496" h="118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99"/>
                    <a:pt x="165" y="397"/>
                    <a:pt x="253" y="595"/>
                  </a:cubicBezTo>
                  <a:cubicBezTo>
                    <a:pt x="330" y="793"/>
                    <a:pt x="407" y="991"/>
                    <a:pt x="495" y="1189"/>
                  </a:cubicBezTo>
                  <a:cubicBezTo>
                    <a:pt x="484" y="969"/>
                    <a:pt x="429" y="760"/>
                    <a:pt x="341" y="551"/>
                  </a:cubicBezTo>
                  <a:cubicBezTo>
                    <a:pt x="253" y="353"/>
                    <a:pt x="143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12539373" y="1309776"/>
              <a:ext cx="83471" cy="51764"/>
            </a:xfrm>
            <a:custGeom>
              <a:avLst/>
              <a:gdLst/>
              <a:ahLst/>
              <a:cxnLst/>
              <a:rect l="l" t="t" r="r" b="b"/>
              <a:pathLst>
                <a:path w="1827" h="1133" extrusionOk="0">
                  <a:moveTo>
                    <a:pt x="1826" y="0"/>
                  </a:moveTo>
                  <a:cubicBezTo>
                    <a:pt x="1661" y="66"/>
                    <a:pt x="1496" y="132"/>
                    <a:pt x="1331" y="209"/>
                  </a:cubicBezTo>
                  <a:cubicBezTo>
                    <a:pt x="1166" y="286"/>
                    <a:pt x="1013" y="374"/>
                    <a:pt x="859" y="473"/>
                  </a:cubicBezTo>
                  <a:cubicBezTo>
                    <a:pt x="705" y="572"/>
                    <a:pt x="551" y="671"/>
                    <a:pt x="408" y="781"/>
                  </a:cubicBezTo>
                  <a:cubicBezTo>
                    <a:pt x="265" y="891"/>
                    <a:pt x="133" y="1012"/>
                    <a:pt x="1" y="1133"/>
                  </a:cubicBezTo>
                  <a:lnTo>
                    <a:pt x="463" y="847"/>
                  </a:lnTo>
                  <a:cubicBezTo>
                    <a:pt x="606" y="748"/>
                    <a:pt x="760" y="649"/>
                    <a:pt x="914" y="561"/>
                  </a:cubicBezTo>
                  <a:cubicBezTo>
                    <a:pt x="1057" y="462"/>
                    <a:pt x="1210" y="374"/>
                    <a:pt x="1364" y="275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12928255" y="1318273"/>
              <a:ext cx="79953" cy="72415"/>
            </a:xfrm>
            <a:custGeom>
              <a:avLst/>
              <a:gdLst/>
              <a:ahLst/>
              <a:cxnLst/>
              <a:rect l="l" t="t" r="r" b="b"/>
              <a:pathLst>
                <a:path w="1750" h="1585" extrusionOk="0">
                  <a:moveTo>
                    <a:pt x="1" y="1"/>
                  </a:moveTo>
                  <a:lnTo>
                    <a:pt x="1" y="1"/>
                  </a:lnTo>
                  <a:cubicBezTo>
                    <a:pt x="166" y="111"/>
                    <a:pt x="331" y="221"/>
                    <a:pt x="495" y="331"/>
                  </a:cubicBezTo>
                  <a:cubicBezTo>
                    <a:pt x="649" y="452"/>
                    <a:pt x="803" y="573"/>
                    <a:pt x="946" y="705"/>
                  </a:cubicBezTo>
                  <a:cubicBezTo>
                    <a:pt x="1100" y="837"/>
                    <a:pt x="1232" y="980"/>
                    <a:pt x="1364" y="1123"/>
                  </a:cubicBezTo>
                  <a:cubicBezTo>
                    <a:pt x="1496" y="1277"/>
                    <a:pt x="1617" y="1431"/>
                    <a:pt x="1749" y="1585"/>
                  </a:cubicBezTo>
                  <a:cubicBezTo>
                    <a:pt x="1661" y="1409"/>
                    <a:pt x="1551" y="1233"/>
                    <a:pt x="1430" y="1079"/>
                  </a:cubicBezTo>
                  <a:cubicBezTo>
                    <a:pt x="1298" y="914"/>
                    <a:pt x="1166" y="771"/>
                    <a:pt x="1012" y="639"/>
                  </a:cubicBezTo>
                  <a:cubicBezTo>
                    <a:pt x="869" y="496"/>
                    <a:pt x="704" y="375"/>
                    <a:pt x="539" y="276"/>
                  </a:cubicBezTo>
                  <a:cubicBezTo>
                    <a:pt x="363" y="166"/>
                    <a:pt x="188" y="6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12938306" y="1814701"/>
              <a:ext cx="31205" cy="27138"/>
            </a:xfrm>
            <a:custGeom>
              <a:avLst/>
              <a:gdLst/>
              <a:ahLst/>
              <a:cxnLst/>
              <a:rect l="l" t="t" r="r" b="b"/>
              <a:pathLst>
                <a:path w="683" h="594" extrusionOk="0">
                  <a:moveTo>
                    <a:pt x="682" y="0"/>
                  </a:moveTo>
                  <a:lnTo>
                    <a:pt x="682" y="0"/>
                  </a:lnTo>
                  <a:cubicBezTo>
                    <a:pt x="550" y="77"/>
                    <a:pt x="429" y="176"/>
                    <a:pt x="319" y="275"/>
                  </a:cubicBezTo>
                  <a:cubicBezTo>
                    <a:pt x="209" y="374"/>
                    <a:pt x="100" y="473"/>
                    <a:pt x="1" y="594"/>
                  </a:cubicBezTo>
                  <a:cubicBezTo>
                    <a:pt x="143" y="539"/>
                    <a:pt x="264" y="451"/>
                    <a:pt x="385" y="352"/>
                  </a:cubicBezTo>
                  <a:cubicBezTo>
                    <a:pt x="495" y="253"/>
                    <a:pt x="605" y="132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12789094" y="1853352"/>
              <a:ext cx="91969" cy="25676"/>
            </a:xfrm>
            <a:custGeom>
              <a:avLst/>
              <a:gdLst/>
              <a:ahLst/>
              <a:cxnLst/>
              <a:rect l="l" t="t" r="r" b="b"/>
              <a:pathLst>
                <a:path w="2013" h="562" extrusionOk="0">
                  <a:moveTo>
                    <a:pt x="2013" y="1"/>
                  </a:moveTo>
                  <a:lnTo>
                    <a:pt x="2013" y="1"/>
                  </a:lnTo>
                  <a:cubicBezTo>
                    <a:pt x="1848" y="56"/>
                    <a:pt x="1683" y="111"/>
                    <a:pt x="1518" y="166"/>
                  </a:cubicBezTo>
                  <a:cubicBezTo>
                    <a:pt x="1353" y="221"/>
                    <a:pt x="1188" y="276"/>
                    <a:pt x="1012" y="320"/>
                  </a:cubicBezTo>
                  <a:cubicBezTo>
                    <a:pt x="847" y="364"/>
                    <a:pt x="682" y="408"/>
                    <a:pt x="506" y="452"/>
                  </a:cubicBezTo>
                  <a:cubicBezTo>
                    <a:pt x="341" y="485"/>
                    <a:pt x="165" y="529"/>
                    <a:pt x="0" y="562"/>
                  </a:cubicBezTo>
                  <a:cubicBezTo>
                    <a:pt x="176" y="562"/>
                    <a:pt x="352" y="551"/>
                    <a:pt x="528" y="529"/>
                  </a:cubicBezTo>
                  <a:cubicBezTo>
                    <a:pt x="704" y="507"/>
                    <a:pt x="869" y="463"/>
                    <a:pt x="1045" y="419"/>
                  </a:cubicBezTo>
                  <a:cubicBezTo>
                    <a:pt x="1210" y="364"/>
                    <a:pt x="1375" y="309"/>
                    <a:pt x="1540" y="243"/>
                  </a:cubicBezTo>
                  <a:cubicBezTo>
                    <a:pt x="1705" y="166"/>
                    <a:pt x="1859" y="89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12703158" y="1862398"/>
              <a:ext cx="38240" cy="9731"/>
            </a:xfrm>
            <a:custGeom>
              <a:avLst/>
              <a:gdLst/>
              <a:ahLst/>
              <a:cxnLst/>
              <a:rect l="l" t="t" r="r" b="b"/>
              <a:pathLst>
                <a:path w="837" h="213" extrusionOk="0">
                  <a:moveTo>
                    <a:pt x="1" y="1"/>
                  </a:moveTo>
                  <a:lnTo>
                    <a:pt x="1" y="1"/>
                  </a:lnTo>
                  <a:cubicBezTo>
                    <a:pt x="111" y="100"/>
                    <a:pt x="254" y="155"/>
                    <a:pt x="397" y="188"/>
                  </a:cubicBezTo>
                  <a:cubicBezTo>
                    <a:pt x="468" y="204"/>
                    <a:pt x="542" y="213"/>
                    <a:pt x="617" y="213"/>
                  </a:cubicBezTo>
                  <a:cubicBezTo>
                    <a:pt x="691" y="213"/>
                    <a:pt x="765" y="204"/>
                    <a:pt x="837" y="188"/>
                  </a:cubicBezTo>
                  <a:cubicBezTo>
                    <a:pt x="694" y="144"/>
                    <a:pt x="562" y="122"/>
                    <a:pt x="419" y="89"/>
                  </a:cubicBezTo>
                  <a:cubicBezTo>
                    <a:pt x="287" y="56"/>
                    <a:pt x="144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12716225" y="2010650"/>
              <a:ext cx="58343" cy="5665"/>
            </a:xfrm>
            <a:custGeom>
              <a:avLst/>
              <a:gdLst/>
              <a:ahLst/>
              <a:cxnLst/>
              <a:rect l="l" t="t" r="r" b="b"/>
              <a:pathLst>
                <a:path w="1277" h="124" extrusionOk="0">
                  <a:moveTo>
                    <a:pt x="1276" y="0"/>
                  </a:moveTo>
                  <a:cubicBezTo>
                    <a:pt x="1068" y="0"/>
                    <a:pt x="848" y="22"/>
                    <a:pt x="639" y="22"/>
                  </a:cubicBezTo>
                  <a:cubicBezTo>
                    <a:pt x="430" y="33"/>
                    <a:pt x="221" y="33"/>
                    <a:pt x="1" y="44"/>
                  </a:cubicBezTo>
                  <a:cubicBezTo>
                    <a:pt x="176" y="99"/>
                    <a:pt x="359" y="124"/>
                    <a:pt x="536" y="124"/>
                  </a:cubicBezTo>
                  <a:cubicBezTo>
                    <a:pt x="571" y="124"/>
                    <a:pt x="605" y="123"/>
                    <a:pt x="639" y="121"/>
                  </a:cubicBezTo>
                  <a:cubicBezTo>
                    <a:pt x="859" y="110"/>
                    <a:pt x="1079" y="77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13118676" y="1771482"/>
              <a:ext cx="95487" cy="56835"/>
            </a:xfrm>
            <a:custGeom>
              <a:avLst/>
              <a:gdLst/>
              <a:ahLst/>
              <a:cxnLst/>
              <a:rect l="l" t="t" r="r" b="b"/>
              <a:pathLst>
                <a:path w="2090" h="1244" fill="none" extrusionOk="0">
                  <a:moveTo>
                    <a:pt x="1" y="682"/>
                  </a:moveTo>
                  <a:cubicBezTo>
                    <a:pt x="209" y="462"/>
                    <a:pt x="407" y="231"/>
                    <a:pt x="594" y="0"/>
                  </a:cubicBezTo>
                  <a:cubicBezTo>
                    <a:pt x="693" y="330"/>
                    <a:pt x="759" y="682"/>
                    <a:pt x="792" y="1034"/>
                  </a:cubicBezTo>
                  <a:cubicBezTo>
                    <a:pt x="979" y="781"/>
                    <a:pt x="1177" y="528"/>
                    <a:pt x="1386" y="286"/>
                  </a:cubicBezTo>
                  <a:cubicBezTo>
                    <a:pt x="1441" y="583"/>
                    <a:pt x="1485" y="880"/>
                    <a:pt x="1529" y="1177"/>
                  </a:cubicBezTo>
                  <a:cubicBezTo>
                    <a:pt x="1683" y="957"/>
                    <a:pt x="1837" y="726"/>
                    <a:pt x="1991" y="506"/>
                  </a:cubicBezTo>
                  <a:cubicBezTo>
                    <a:pt x="2068" y="737"/>
                    <a:pt x="2090" y="990"/>
                    <a:pt x="2068" y="124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8" name="Google Shape;1718;p36"/>
          <p:cNvSpPr/>
          <p:nvPr/>
        </p:nvSpPr>
        <p:spPr>
          <a:xfrm flipH="1">
            <a:off x="7439013" y="2676725"/>
            <a:ext cx="716275" cy="584350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6"/>
          <p:cNvSpPr/>
          <p:nvPr/>
        </p:nvSpPr>
        <p:spPr>
          <a:xfrm>
            <a:off x="3595500" y="3610400"/>
            <a:ext cx="1865850" cy="256900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36"/>
          <p:cNvSpPr/>
          <p:nvPr/>
        </p:nvSpPr>
        <p:spPr>
          <a:xfrm rot="1828639" flipH="1">
            <a:off x="1260583" y="1712736"/>
            <a:ext cx="1122940" cy="532039"/>
          </a:xfrm>
          <a:custGeom>
            <a:avLst/>
            <a:gdLst/>
            <a:ahLst/>
            <a:cxnLst/>
            <a:rect l="l" t="t" r="r" b="b"/>
            <a:pathLst>
              <a:path w="50537" h="23944" extrusionOk="0">
                <a:moveTo>
                  <a:pt x="17660" y="1"/>
                </a:moveTo>
                <a:cubicBezTo>
                  <a:pt x="16120" y="1"/>
                  <a:pt x="14580" y="25"/>
                  <a:pt x="13041" y="79"/>
                </a:cubicBezTo>
                <a:cubicBezTo>
                  <a:pt x="10407" y="144"/>
                  <a:pt x="7773" y="274"/>
                  <a:pt x="5171" y="534"/>
                </a:cubicBezTo>
                <a:cubicBezTo>
                  <a:pt x="3870" y="664"/>
                  <a:pt x="2635" y="892"/>
                  <a:pt x="1692" y="1900"/>
                </a:cubicBezTo>
                <a:cubicBezTo>
                  <a:pt x="911" y="2778"/>
                  <a:pt x="228" y="3721"/>
                  <a:pt x="66" y="4924"/>
                </a:cubicBezTo>
                <a:cubicBezTo>
                  <a:pt x="1" y="5607"/>
                  <a:pt x="163" y="6127"/>
                  <a:pt x="748" y="6485"/>
                </a:cubicBezTo>
                <a:cubicBezTo>
                  <a:pt x="1366" y="6908"/>
                  <a:pt x="1984" y="7233"/>
                  <a:pt x="2667" y="7526"/>
                </a:cubicBezTo>
                <a:cubicBezTo>
                  <a:pt x="6179" y="9152"/>
                  <a:pt x="9626" y="10908"/>
                  <a:pt x="12976" y="12859"/>
                </a:cubicBezTo>
                <a:cubicBezTo>
                  <a:pt x="16195" y="14745"/>
                  <a:pt x="19350" y="16729"/>
                  <a:pt x="22504" y="18745"/>
                </a:cubicBezTo>
                <a:cubicBezTo>
                  <a:pt x="24813" y="20208"/>
                  <a:pt x="27122" y="21704"/>
                  <a:pt x="29301" y="23395"/>
                </a:cubicBezTo>
                <a:cubicBezTo>
                  <a:pt x="29788" y="23761"/>
                  <a:pt x="30313" y="23944"/>
                  <a:pt x="30874" y="23944"/>
                </a:cubicBezTo>
                <a:cubicBezTo>
                  <a:pt x="31061" y="23944"/>
                  <a:pt x="31252" y="23924"/>
                  <a:pt x="31447" y="23883"/>
                </a:cubicBezTo>
                <a:cubicBezTo>
                  <a:pt x="31902" y="23818"/>
                  <a:pt x="32358" y="23688"/>
                  <a:pt x="32813" y="23623"/>
                </a:cubicBezTo>
                <a:cubicBezTo>
                  <a:pt x="33398" y="23525"/>
                  <a:pt x="33886" y="23428"/>
                  <a:pt x="34276" y="22810"/>
                </a:cubicBezTo>
                <a:cubicBezTo>
                  <a:pt x="34764" y="22029"/>
                  <a:pt x="34764" y="21477"/>
                  <a:pt x="34016" y="20924"/>
                </a:cubicBezTo>
                <a:cubicBezTo>
                  <a:pt x="31870" y="19265"/>
                  <a:pt x="29658" y="17737"/>
                  <a:pt x="27415" y="16241"/>
                </a:cubicBezTo>
                <a:cubicBezTo>
                  <a:pt x="23772" y="13834"/>
                  <a:pt x="20130" y="11461"/>
                  <a:pt x="16455" y="9119"/>
                </a:cubicBezTo>
                <a:cubicBezTo>
                  <a:pt x="16390" y="9054"/>
                  <a:pt x="16260" y="9054"/>
                  <a:pt x="16228" y="8859"/>
                </a:cubicBezTo>
                <a:lnTo>
                  <a:pt x="16228" y="8859"/>
                </a:lnTo>
                <a:cubicBezTo>
                  <a:pt x="16390" y="8924"/>
                  <a:pt x="16488" y="8924"/>
                  <a:pt x="16553" y="8957"/>
                </a:cubicBezTo>
                <a:cubicBezTo>
                  <a:pt x="21529" y="10485"/>
                  <a:pt x="26406" y="12241"/>
                  <a:pt x="31252" y="14127"/>
                </a:cubicBezTo>
                <a:cubicBezTo>
                  <a:pt x="36000" y="16013"/>
                  <a:pt x="40748" y="17899"/>
                  <a:pt x="45203" y="20468"/>
                </a:cubicBezTo>
                <a:cubicBezTo>
                  <a:pt x="45673" y="20737"/>
                  <a:pt x="46143" y="20898"/>
                  <a:pt x="46634" y="20898"/>
                </a:cubicBezTo>
                <a:cubicBezTo>
                  <a:pt x="46856" y="20898"/>
                  <a:pt x="47083" y="20865"/>
                  <a:pt x="47317" y="20794"/>
                </a:cubicBezTo>
                <a:cubicBezTo>
                  <a:pt x="47707" y="20664"/>
                  <a:pt x="48097" y="20533"/>
                  <a:pt x="48455" y="20501"/>
                </a:cubicBezTo>
                <a:cubicBezTo>
                  <a:pt x="49203" y="20436"/>
                  <a:pt x="49723" y="20208"/>
                  <a:pt x="50146" y="19525"/>
                </a:cubicBezTo>
                <a:cubicBezTo>
                  <a:pt x="50536" y="18810"/>
                  <a:pt x="50471" y="18257"/>
                  <a:pt x="49788" y="17867"/>
                </a:cubicBezTo>
                <a:cubicBezTo>
                  <a:pt x="47479" y="16501"/>
                  <a:pt x="45105" y="15265"/>
                  <a:pt x="42666" y="14127"/>
                </a:cubicBezTo>
                <a:cubicBezTo>
                  <a:pt x="36292" y="11168"/>
                  <a:pt x="29723" y="8664"/>
                  <a:pt x="23154" y="6257"/>
                </a:cubicBezTo>
                <a:cubicBezTo>
                  <a:pt x="21529" y="5672"/>
                  <a:pt x="19903" y="5087"/>
                  <a:pt x="18277" y="4534"/>
                </a:cubicBezTo>
                <a:cubicBezTo>
                  <a:pt x="18277" y="4501"/>
                  <a:pt x="18277" y="4501"/>
                  <a:pt x="18309" y="4469"/>
                </a:cubicBezTo>
                <a:lnTo>
                  <a:pt x="24780" y="4469"/>
                </a:lnTo>
                <a:cubicBezTo>
                  <a:pt x="24878" y="4469"/>
                  <a:pt x="25008" y="4469"/>
                  <a:pt x="25041" y="4566"/>
                </a:cubicBezTo>
                <a:cubicBezTo>
                  <a:pt x="25195" y="4853"/>
                  <a:pt x="25409" y="4930"/>
                  <a:pt x="25652" y="4930"/>
                </a:cubicBezTo>
                <a:cubicBezTo>
                  <a:pt x="25768" y="4930"/>
                  <a:pt x="25890" y="4913"/>
                  <a:pt x="26016" y="4892"/>
                </a:cubicBezTo>
                <a:cubicBezTo>
                  <a:pt x="26406" y="4859"/>
                  <a:pt x="26764" y="4729"/>
                  <a:pt x="27122" y="4501"/>
                </a:cubicBezTo>
                <a:cubicBezTo>
                  <a:pt x="27642" y="4176"/>
                  <a:pt x="28163" y="3851"/>
                  <a:pt x="28683" y="3526"/>
                </a:cubicBezTo>
                <a:cubicBezTo>
                  <a:pt x="29268" y="3168"/>
                  <a:pt x="29788" y="2843"/>
                  <a:pt x="29919" y="2062"/>
                </a:cubicBezTo>
                <a:cubicBezTo>
                  <a:pt x="30081" y="1184"/>
                  <a:pt x="29788" y="599"/>
                  <a:pt x="28943" y="501"/>
                </a:cubicBezTo>
                <a:cubicBezTo>
                  <a:pt x="26439" y="241"/>
                  <a:pt x="23935" y="79"/>
                  <a:pt x="21431" y="46"/>
                </a:cubicBezTo>
                <a:cubicBezTo>
                  <a:pt x="20174" y="17"/>
                  <a:pt x="18917" y="1"/>
                  <a:pt x="17660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nimpressed Sea GIF by SpongeBob SquarePant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212" y="1312148"/>
            <a:ext cx="3469855" cy="253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3" name="Google Shape;1793;p38"/>
          <p:cNvSpPr txBox="1">
            <a:spLocks noGrp="1"/>
          </p:cNvSpPr>
          <p:nvPr>
            <p:ph type="title"/>
          </p:nvPr>
        </p:nvSpPr>
        <p:spPr>
          <a:xfrm>
            <a:off x="1534225" y="1467300"/>
            <a:ext cx="33744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Reading as a Skill</a:t>
            </a:r>
            <a:endParaRPr dirty="0"/>
          </a:p>
        </p:txBody>
      </p:sp>
      <p:sp>
        <p:nvSpPr>
          <p:cNvPr id="1794" name="Google Shape;1794;p38"/>
          <p:cNvSpPr txBox="1">
            <a:spLocks noGrp="1"/>
          </p:cNvSpPr>
          <p:nvPr>
            <p:ph type="subTitle" idx="1"/>
          </p:nvPr>
        </p:nvSpPr>
        <p:spPr>
          <a:xfrm>
            <a:off x="1534225" y="2755431"/>
            <a:ext cx="3374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One has to read effectively in order to tackle requirements and pass the subject. </a:t>
            </a:r>
            <a:endParaRPr dirty="0"/>
          </a:p>
        </p:txBody>
      </p:sp>
      <p:grpSp>
        <p:nvGrpSpPr>
          <p:cNvPr id="1796" name="Google Shape;1796;p38"/>
          <p:cNvGrpSpPr/>
          <p:nvPr/>
        </p:nvGrpSpPr>
        <p:grpSpPr>
          <a:xfrm rot="10800000">
            <a:off x="7741061" y="-295862"/>
            <a:ext cx="1867448" cy="1842533"/>
            <a:chOff x="10634660" y="2558582"/>
            <a:chExt cx="2118730" cy="2090462"/>
          </a:xfrm>
        </p:grpSpPr>
        <p:sp>
          <p:nvSpPr>
            <p:cNvPr id="1797" name="Google Shape;1797;p38"/>
            <p:cNvSpPr/>
            <p:nvPr/>
          </p:nvSpPr>
          <p:spPr>
            <a:xfrm>
              <a:off x="11884340" y="2558582"/>
              <a:ext cx="869050" cy="772173"/>
            </a:xfrm>
            <a:custGeom>
              <a:avLst/>
              <a:gdLst/>
              <a:ahLst/>
              <a:cxnLst/>
              <a:rect l="l" t="t" r="r" b="b"/>
              <a:pathLst>
                <a:path w="29944" h="26606" extrusionOk="0">
                  <a:moveTo>
                    <a:pt x="28344" y="0"/>
                  </a:moveTo>
                  <a:lnTo>
                    <a:pt x="4381" y="14508"/>
                  </a:lnTo>
                  <a:lnTo>
                    <a:pt x="1" y="21808"/>
                  </a:lnTo>
                  <a:lnTo>
                    <a:pt x="3802" y="26605"/>
                  </a:lnTo>
                  <a:lnTo>
                    <a:pt x="11171" y="24195"/>
                  </a:lnTo>
                  <a:lnTo>
                    <a:pt x="29943" y="2016"/>
                  </a:lnTo>
                  <a:lnTo>
                    <a:pt x="28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11747150" y="3238579"/>
              <a:ext cx="245530" cy="444625"/>
            </a:xfrm>
            <a:custGeom>
              <a:avLst/>
              <a:gdLst/>
              <a:ahLst/>
              <a:cxnLst/>
              <a:rect l="l" t="t" r="r" b="b"/>
              <a:pathLst>
                <a:path w="8460" h="15320" fill="none" extrusionOk="0">
                  <a:moveTo>
                    <a:pt x="8459" y="0"/>
                  </a:moveTo>
                  <a:cubicBezTo>
                    <a:pt x="7254" y="788"/>
                    <a:pt x="6003" y="1576"/>
                    <a:pt x="5052" y="2642"/>
                  </a:cubicBezTo>
                  <a:cubicBezTo>
                    <a:pt x="4102" y="3708"/>
                    <a:pt x="3430" y="5122"/>
                    <a:pt x="3592" y="6559"/>
                  </a:cubicBezTo>
                  <a:cubicBezTo>
                    <a:pt x="3662" y="7440"/>
                    <a:pt x="4056" y="8251"/>
                    <a:pt x="4149" y="9131"/>
                  </a:cubicBezTo>
                  <a:cubicBezTo>
                    <a:pt x="4264" y="10406"/>
                    <a:pt x="3708" y="11704"/>
                    <a:pt x="2897" y="12723"/>
                  </a:cubicBezTo>
                  <a:cubicBezTo>
                    <a:pt x="2086" y="13743"/>
                    <a:pt x="1043" y="14531"/>
                    <a:pt x="0" y="15319"/>
                  </a:cubicBezTo>
                </a:path>
              </a:pathLst>
            </a:custGeom>
            <a:noFill/>
            <a:ln w="34175" cap="flat" cmpd="sng">
              <a:solidFill>
                <a:schemeClr val="accent2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12137242" y="2654095"/>
              <a:ext cx="497097" cy="296639"/>
            </a:xfrm>
            <a:custGeom>
              <a:avLst/>
              <a:gdLst/>
              <a:ahLst/>
              <a:cxnLst/>
              <a:rect l="l" t="t" r="r" b="b"/>
              <a:pathLst>
                <a:path w="17128" h="10221" extrusionOk="0">
                  <a:moveTo>
                    <a:pt x="17127" y="0"/>
                  </a:moveTo>
                  <a:cubicBezTo>
                    <a:pt x="16386" y="394"/>
                    <a:pt x="15667" y="788"/>
                    <a:pt x="14926" y="1182"/>
                  </a:cubicBezTo>
                  <a:lnTo>
                    <a:pt x="12747" y="2410"/>
                  </a:lnTo>
                  <a:cubicBezTo>
                    <a:pt x="11310" y="3221"/>
                    <a:pt x="9873" y="4079"/>
                    <a:pt x="8437" y="4913"/>
                  </a:cubicBezTo>
                  <a:cubicBezTo>
                    <a:pt x="7023" y="5771"/>
                    <a:pt x="5586" y="6628"/>
                    <a:pt x="4196" y="7509"/>
                  </a:cubicBezTo>
                  <a:lnTo>
                    <a:pt x="2087" y="8853"/>
                  </a:lnTo>
                  <a:cubicBezTo>
                    <a:pt x="1391" y="9316"/>
                    <a:pt x="673" y="9757"/>
                    <a:pt x="1" y="10220"/>
                  </a:cubicBezTo>
                  <a:cubicBezTo>
                    <a:pt x="719" y="9850"/>
                    <a:pt x="1461" y="9432"/>
                    <a:pt x="2179" y="9038"/>
                  </a:cubicBezTo>
                  <a:lnTo>
                    <a:pt x="4358" y="7810"/>
                  </a:lnTo>
                  <a:cubicBezTo>
                    <a:pt x="5818" y="6999"/>
                    <a:pt x="7255" y="6165"/>
                    <a:pt x="8668" y="5307"/>
                  </a:cubicBezTo>
                  <a:cubicBezTo>
                    <a:pt x="10105" y="4450"/>
                    <a:pt x="11519" y="3592"/>
                    <a:pt x="12933" y="2712"/>
                  </a:cubicBezTo>
                  <a:lnTo>
                    <a:pt x="15042" y="1391"/>
                  </a:lnTo>
                  <a:cubicBezTo>
                    <a:pt x="15737" y="927"/>
                    <a:pt x="16432" y="464"/>
                    <a:pt x="17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11957679" y="3217712"/>
              <a:ext cx="201126" cy="57203"/>
            </a:xfrm>
            <a:custGeom>
              <a:avLst/>
              <a:gdLst/>
              <a:ahLst/>
              <a:cxnLst/>
              <a:rect l="l" t="t" r="r" b="b"/>
              <a:pathLst>
                <a:path w="6930" h="1971" extrusionOk="0">
                  <a:moveTo>
                    <a:pt x="0" y="1"/>
                  </a:moveTo>
                  <a:cubicBezTo>
                    <a:pt x="278" y="325"/>
                    <a:pt x="579" y="650"/>
                    <a:pt x="881" y="974"/>
                  </a:cubicBezTo>
                  <a:cubicBezTo>
                    <a:pt x="1182" y="1275"/>
                    <a:pt x="1483" y="1577"/>
                    <a:pt x="1808" y="1878"/>
                  </a:cubicBezTo>
                  <a:lnTo>
                    <a:pt x="1900" y="1971"/>
                  </a:lnTo>
                  <a:lnTo>
                    <a:pt x="2016" y="1924"/>
                  </a:lnTo>
                  <a:cubicBezTo>
                    <a:pt x="2387" y="1809"/>
                    <a:pt x="2804" y="1716"/>
                    <a:pt x="3221" y="1646"/>
                  </a:cubicBezTo>
                  <a:lnTo>
                    <a:pt x="4473" y="1415"/>
                  </a:lnTo>
                  <a:cubicBezTo>
                    <a:pt x="4890" y="1322"/>
                    <a:pt x="5307" y="1229"/>
                    <a:pt x="5724" y="1136"/>
                  </a:cubicBezTo>
                  <a:cubicBezTo>
                    <a:pt x="6118" y="1021"/>
                    <a:pt x="6535" y="882"/>
                    <a:pt x="6929" y="673"/>
                  </a:cubicBezTo>
                  <a:lnTo>
                    <a:pt x="6929" y="673"/>
                  </a:lnTo>
                  <a:cubicBezTo>
                    <a:pt x="6512" y="766"/>
                    <a:pt x="6095" y="812"/>
                    <a:pt x="5655" y="858"/>
                  </a:cubicBezTo>
                  <a:cubicBezTo>
                    <a:pt x="5238" y="905"/>
                    <a:pt x="4820" y="951"/>
                    <a:pt x="4403" y="997"/>
                  </a:cubicBezTo>
                  <a:cubicBezTo>
                    <a:pt x="3986" y="1044"/>
                    <a:pt x="3569" y="1113"/>
                    <a:pt x="3129" y="1183"/>
                  </a:cubicBezTo>
                  <a:cubicBezTo>
                    <a:pt x="2747" y="1268"/>
                    <a:pt x="2366" y="1352"/>
                    <a:pt x="1984" y="1490"/>
                  </a:cubicBezTo>
                  <a:lnTo>
                    <a:pt x="1984" y="1490"/>
                  </a:lnTo>
                  <a:cubicBezTo>
                    <a:pt x="1689" y="1241"/>
                    <a:pt x="1378" y="994"/>
                    <a:pt x="1066" y="766"/>
                  </a:cubicBezTo>
                  <a:cubicBezTo>
                    <a:pt x="718" y="488"/>
                    <a:pt x="371" y="23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10634660" y="3594366"/>
              <a:ext cx="1206001" cy="1054678"/>
            </a:xfrm>
            <a:custGeom>
              <a:avLst/>
              <a:gdLst/>
              <a:ahLst/>
              <a:cxnLst/>
              <a:rect l="l" t="t" r="r" b="b"/>
              <a:pathLst>
                <a:path w="41554" h="36340" extrusionOk="0">
                  <a:moveTo>
                    <a:pt x="38633" y="1"/>
                  </a:moveTo>
                  <a:cubicBezTo>
                    <a:pt x="38633" y="1"/>
                    <a:pt x="4728" y="24219"/>
                    <a:pt x="2781" y="26305"/>
                  </a:cubicBezTo>
                  <a:cubicBezTo>
                    <a:pt x="812" y="28437"/>
                    <a:pt x="0" y="36340"/>
                    <a:pt x="0" y="36340"/>
                  </a:cubicBezTo>
                  <a:cubicBezTo>
                    <a:pt x="0" y="36340"/>
                    <a:pt x="6652" y="35783"/>
                    <a:pt x="9873" y="34323"/>
                  </a:cubicBezTo>
                  <a:cubicBezTo>
                    <a:pt x="13071" y="32863"/>
                    <a:pt x="41554" y="3686"/>
                    <a:pt x="41554" y="3686"/>
                  </a:cubicBezTo>
                  <a:lnTo>
                    <a:pt x="38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10743610" y="4431723"/>
              <a:ext cx="130514" cy="115858"/>
            </a:xfrm>
            <a:custGeom>
              <a:avLst/>
              <a:gdLst/>
              <a:ahLst/>
              <a:cxnLst/>
              <a:rect l="l" t="t" r="r" b="b"/>
              <a:pathLst>
                <a:path w="4497" h="3992" extrusionOk="0">
                  <a:moveTo>
                    <a:pt x="2258" y="1"/>
                  </a:moveTo>
                  <a:cubicBezTo>
                    <a:pt x="1824" y="1"/>
                    <a:pt x="1387" y="146"/>
                    <a:pt x="1021" y="442"/>
                  </a:cubicBezTo>
                  <a:cubicBezTo>
                    <a:pt x="140" y="1114"/>
                    <a:pt x="1" y="2366"/>
                    <a:pt x="696" y="3247"/>
                  </a:cubicBezTo>
                  <a:cubicBezTo>
                    <a:pt x="1080" y="3736"/>
                    <a:pt x="1652" y="3991"/>
                    <a:pt x="2236" y="3991"/>
                  </a:cubicBezTo>
                  <a:cubicBezTo>
                    <a:pt x="2675" y="3991"/>
                    <a:pt x="3122" y="3846"/>
                    <a:pt x="3500" y="3548"/>
                  </a:cubicBezTo>
                  <a:cubicBezTo>
                    <a:pt x="4358" y="2876"/>
                    <a:pt x="4497" y="1624"/>
                    <a:pt x="3802" y="767"/>
                  </a:cubicBezTo>
                  <a:cubicBezTo>
                    <a:pt x="3416" y="262"/>
                    <a:pt x="2841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11231246" y="3677776"/>
              <a:ext cx="455392" cy="337009"/>
            </a:xfrm>
            <a:custGeom>
              <a:avLst/>
              <a:gdLst/>
              <a:ahLst/>
              <a:cxnLst/>
              <a:rect l="l" t="t" r="r" b="b"/>
              <a:pathLst>
                <a:path w="15691" h="11612" extrusionOk="0">
                  <a:moveTo>
                    <a:pt x="15690" y="1"/>
                  </a:moveTo>
                  <a:lnTo>
                    <a:pt x="15690" y="1"/>
                  </a:lnTo>
                  <a:cubicBezTo>
                    <a:pt x="15018" y="464"/>
                    <a:pt x="14369" y="951"/>
                    <a:pt x="13697" y="1438"/>
                  </a:cubicBezTo>
                  <a:lnTo>
                    <a:pt x="11751" y="2874"/>
                  </a:lnTo>
                  <a:lnTo>
                    <a:pt x="7834" y="5771"/>
                  </a:lnTo>
                  <a:lnTo>
                    <a:pt x="3917" y="8668"/>
                  </a:lnTo>
                  <a:lnTo>
                    <a:pt x="1948" y="10128"/>
                  </a:lnTo>
                  <a:cubicBezTo>
                    <a:pt x="1299" y="10615"/>
                    <a:pt x="650" y="11102"/>
                    <a:pt x="1" y="11611"/>
                  </a:cubicBezTo>
                  <a:cubicBezTo>
                    <a:pt x="696" y="11194"/>
                    <a:pt x="1391" y="10754"/>
                    <a:pt x="2087" y="10314"/>
                  </a:cubicBezTo>
                  <a:lnTo>
                    <a:pt x="4103" y="8969"/>
                  </a:lnTo>
                  <a:cubicBezTo>
                    <a:pt x="5470" y="8066"/>
                    <a:pt x="6791" y="7115"/>
                    <a:pt x="8089" y="6142"/>
                  </a:cubicBezTo>
                  <a:cubicBezTo>
                    <a:pt x="9410" y="5169"/>
                    <a:pt x="10685" y="4172"/>
                    <a:pt x="11959" y="3152"/>
                  </a:cubicBezTo>
                  <a:lnTo>
                    <a:pt x="13836" y="1600"/>
                  </a:lnTo>
                  <a:cubicBezTo>
                    <a:pt x="14462" y="1067"/>
                    <a:pt x="15088" y="534"/>
                    <a:pt x="15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10895630" y="4059829"/>
              <a:ext cx="274437" cy="186992"/>
            </a:xfrm>
            <a:custGeom>
              <a:avLst/>
              <a:gdLst/>
              <a:ahLst/>
              <a:cxnLst/>
              <a:rect l="l" t="t" r="r" b="b"/>
              <a:pathLst>
                <a:path w="9456" h="6443" extrusionOk="0">
                  <a:moveTo>
                    <a:pt x="9456" y="0"/>
                  </a:moveTo>
                  <a:lnTo>
                    <a:pt x="9456" y="0"/>
                  </a:lnTo>
                  <a:cubicBezTo>
                    <a:pt x="7741" y="858"/>
                    <a:pt x="6119" y="1854"/>
                    <a:pt x="4543" y="2943"/>
                  </a:cubicBezTo>
                  <a:cubicBezTo>
                    <a:pt x="2944" y="4009"/>
                    <a:pt x="1414" y="5168"/>
                    <a:pt x="0" y="6443"/>
                  </a:cubicBezTo>
                  <a:cubicBezTo>
                    <a:pt x="1646" y="5446"/>
                    <a:pt x="3222" y="4380"/>
                    <a:pt x="4798" y="3314"/>
                  </a:cubicBezTo>
                  <a:cubicBezTo>
                    <a:pt x="6374" y="2225"/>
                    <a:pt x="7950" y="1159"/>
                    <a:pt x="9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10731508" y="4311367"/>
              <a:ext cx="86139" cy="90840"/>
            </a:xfrm>
            <a:custGeom>
              <a:avLst/>
              <a:gdLst/>
              <a:ahLst/>
              <a:cxnLst/>
              <a:rect l="l" t="t" r="r" b="b"/>
              <a:pathLst>
                <a:path w="2968" h="3130" extrusionOk="0">
                  <a:moveTo>
                    <a:pt x="2967" y="1"/>
                  </a:moveTo>
                  <a:lnTo>
                    <a:pt x="2967" y="1"/>
                  </a:lnTo>
                  <a:cubicBezTo>
                    <a:pt x="2596" y="117"/>
                    <a:pt x="2272" y="302"/>
                    <a:pt x="1971" y="511"/>
                  </a:cubicBezTo>
                  <a:cubicBezTo>
                    <a:pt x="1669" y="719"/>
                    <a:pt x="1391" y="974"/>
                    <a:pt x="1136" y="1229"/>
                  </a:cubicBezTo>
                  <a:cubicBezTo>
                    <a:pt x="881" y="1507"/>
                    <a:pt x="650" y="1785"/>
                    <a:pt x="464" y="2110"/>
                  </a:cubicBezTo>
                  <a:cubicBezTo>
                    <a:pt x="256" y="2434"/>
                    <a:pt x="93" y="2758"/>
                    <a:pt x="1" y="3129"/>
                  </a:cubicBezTo>
                  <a:cubicBezTo>
                    <a:pt x="256" y="2851"/>
                    <a:pt x="511" y="2596"/>
                    <a:pt x="742" y="2318"/>
                  </a:cubicBezTo>
                  <a:lnTo>
                    <a:pt x="1461" y="1553"/>
                  </a:lnTo>
                  <a:lnTo>
                    <a:pt x="2202" y="789"/>
                  </a:lnTo>
                  <a:cubicBezTo>
                    <a:pt x="2457" y="534"/>
                    <a:pt x="2712" y="279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38"/>
          <p:cNvSpPr/>
          <p:nvPr/>
        </p:nvSpPr>
        <p:spPr>
          <a:xfrm>
            <a:off x="7453038" y="3662625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 rot="-4913111">
            <a:off x="6073009" y="418375"/>
            <a:ext cx="903297" cy="1449273"/>
            <a:chOff x="16140950" y="1944475"/>
            <a:chExt cx="946600" cy="1518748"/>
          </a:xfrm>
        </p:grpSpPr>
        <p:sp>
          <p:nvSpPr>
            <p:cNvPr id="1808" name="Google Shape;1808;p38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" grpId="0"/>
      <p:bldP spid="17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Comprehension – For the Love of Litera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00" y="2610725"/>
            <a:ext cx="2857500" cy="197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20 Proven Decoding Words Activities for Kids - Teaching Experti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90" y="2640221"/>
            <a:ext cx="2689649" cy="201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2" name="Google Shape;1842;p39"/>
          <p:cNvSpPr txBox="1">
            <a:spLocks noGrp="1"/>
          </p:cNvSpPr>
          <p:nvPr>
            <p:ph type="title"/>
          </p:nvPr>
        </p:nvSpPr>
        <p:spPr>
          <a:xfrm>
            <a:off x="1287725" y="632900"/>
            <a:ext cx="7143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R</a:t>
            </a:r>
            <a:r>
              <a:rPr lang="en" dirty="0" smtClean="0"/>
              <a:t>eading… </a:t>
            </a:r>
            <a:endParaRPr dirty="0"/>
          </a:p>
        </p:txBody>
      </p:sp>
      <p:sp>
        <p:nvSpPr>
          <p:cNvPr id="1844" name="Google Shape;1844;p39"/>
          <p:cNvSpPr txBox="1">
            <a:spLocks noGrp="1"/>
          </p:cNvSpPr>
          <p:nvPr>
            <p:ph type="subTitle" idx="2"/>
          </p:nvPr>
        </p:nvSpPr>
        <p:spPr>
          <a:xfrm>
            <a:off x="1287725" y="2113965"/>
            <a:ext cx="2122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</a:t>
            </a:r>
            <a:r>
              <a:rPr lang="en" dirty="0" smtClean="0"/>
              <a:t>ecoding process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6" name="Google Shape;1846;p39"/>
          <p:cNvSpPr txBox="1">
            <a:spLocks noGrp="1"/>
          </p:cNvSpPr>
          <p:nvPr>
            <p:ph type="subTitle" idx="4"/>
          </p:nvPr>
        </p:nvSpPr>
        <p:spPr>
          <a:xfrm>
            <a:off x="6311238" y="2077095"/>
            <a:ext cx="2122200" cy="5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Comprehension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</a:p>
        </p:txBody>
      </p:sp>
      <p:grpSp>
        <p:nvGrpSpPr>
          <p:cNvPr id="1849" name="Google Shape;1849;p39"/>
          <p:cNvGrpSpPr/>
          <p:nvPr/>
        </p:nvGrpSpPr>
        <p:grpSpPr>
          <a:xfrm>
            <a:off x="1350654" y="987684"/>
            <a:ext cx="881085" cy="773293"/>
            <a:chOff x="4664224" y="-1033508"/>
            <a:chExt cx="508093" cy="445933"/>
          </a:xfrm>
        </p:grpSpPr>
        <p:sp>
          <p:nvSpPr>
            <p:cNvPr id="1850" name="Google Shape;1850;p39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5" name="Google Shape;1855;p39"/>
          <p:cNvGrpSpPr/>
          <p:nvPr/>
        </p:nvGrpSpPr>
        <p:grpSpPr>
          <a:xfrm>
            <a:off x="6374179" y="987684"/>
            <a:ext cx="881085" cy="773293"/>
            <a:chOff x="4664224" y="-1033508"/>
            <a:chExt cx="508093" cy="445933"/>
          </a:xfrm>
        </p:grpSpPr>
        <p:sp>
          <p:nvSpPr>
            <p:cNvPr id="1856" name="Google Shape;1856;p39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9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9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9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9"/>
          <p:cNvGrpSpPr/>
          <p:nvPr/>
        </p:nvGrpSpPr>
        <p:grpSpPr>
          <a:xfrm>
            <a:off x="1678351" y="1209637"/>
            <a:ext cx="225691" cy="329386"/>
            <a:chOff x="2000950" y="238125"/>
            <a:chExt cx="3588100" cy="5228350"/>
          </a:xfrm>
        </p:grpSpPr>
        <p:sp>
          <p:nvSpPr>
            <p:cNvPr id="1874" name="Google Shape;1874;p39"/>
            <p:cNvSpPr/>
            <p:nvPr/>
          </p:nvSpPr>
          <p:spPr>
            <a:xfrm>
              <a:off x="3149175" y="4788775"/>
              <a:ext cx="1291025" cy="677700"/>
            </a:xfrm>
            <a:custGeom>
              <a:avLst/>
              <a:gdLst/>
              <a:ahLst/>
              <a:cxnLst/>
              <a:rect l="l" t="t" r="r" b="b"/>
              <a:pathLst>
                <a:path w="51641" h="27108" extrusionOk="0">
                  <a:moveTo>
                    <a:pt x="0" y="1"/>
                  </a:moveTo>
                  <a:lnTo>
                    <a:pt x="0" y="5785"/>
                  </a:lnTo>
                  <a:cubicBezTo>
                    <a:pt x="0" y="9167"/>
                    <a:pt x="2745" y="11912"/>
                    <a:pt x="6128" y="11912"/>
                  </a:cubicBezTo>
                  <a:lnTo>
                    <a:pt x="6569" y="11912"/>
                  </a:lnTo>
                  <a:lnTo>
                    <a:pt x="6569" y="20980"/>
                  </a:lnTo>
                  <a:cubicBezTo>
                    <a:pt x="6569" y="24362"/>
                    <a:pt x="9314" y="27107"/>
                    <a:pt x="12696" y="27107"/>
                  </a:cubicBezTo>
                  <a:lnTo>
                    <a:pt x="38945" y="27107"/>
                  </a:lnTo>
                  <a:cubicBezTo>
                    <a:pt x="42327" y="27107"/>
                    <a:pt x="45072" y="24362"/>
                    <a:pt x="45072" y="20980"/>
                  </a:cubicBezTo>
                  <a:lnTo>
                    <a:pt x="45072" y="11912"/>
                  </a:lnTo>
                  <a:lnTo>
                    <a:pt x="45513" y="11912"/>
                  </a:lnTo>
                  <a:cubicBezTo>
                    <a:pt x="48895" y="11912"/>
                    <a:pt x="51640" y="9167"/>
                    <a:pt x="51640" y="5785"/>
                  </a:cubicBezTo>
                  <a:lnTo>
                    <a:pt x="51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9"/>
            <p:cNvSpPr/>
            <p:nvPr/>
          </p:nvSpPr>
          <p:spPr>
            <a:xfrm>
              <a:off x="2000950" y="238125"/>
              <a:ext cx="3588100" cy="4244325"/>
            </a:xfrm>
            <a:custGeom>
              <a:avLst/>
              <a:gdLst/>
              <a:ahLst/>
              <a:cxnLst/>
              <a:rect l="l" t="t" r="r" b="b"/>
              <a:pathLst>
                <a:path w="143524" h="169773" extrusionOk="0">
                  <a:moveTo>
                    <a:pt x="91442" y="86197"/>
                  </a:moveTo>
                  <a:cubicBezTo>
                    <a:pt x="93427" y="86197"/>
                    <a:pt x="95265" y="87129"/>
                    <a:pt x="96417" y="88746"/>
                  </a:cubicBezTo>
                  <a:cubicBezTo>
                    <a:pt x="97569" y="90339"/>
                    <a:pt x="97888" y="92374"/>
                    <a:pt x="97251" y="94261"/>
                  </a:cubicBezTo>
                  <a:lnTo>
                    <a:pt x="77570" y="153327"/>
                  </a:lnTo>
                  <a:cubicBezTo>
                    <a:pt x="76737" y="155827"/>
                    <a:pt x="74384" y="157518"/>
                    <a:pt x="71762" y="157518"/>
                  </a:cubicBezTo>
                  <a:cubicBezTo>
                    <a:pt x="69115" y="157518"/>
                    <a:pt x="66786" y="155827"/>
                    <a:pt x="65953" y="153327"/>
                  </a:cubicBezTo>
                  <a:lnTo>
                    <a:pt x="46248" y="94261"/>
                  </a:lnTo>
                  <a:cubicBezTo>
                    <a:pt x="45635" y="92374"/>
                    <a:pt x="45954" y="90339"/>
                    <a:pt x="47106" y="88746"/>
                  </a:cubicBezTo>
                  <a:cubicBezTo>
                    <a:pt x="48258" y="87129"/>
                    <a:pt x="50096" y="86197"/>
                    <a:pt x="52057" y="86197"/>
                  </a:cubicBezTo>
                  <a:close/>
                  <a:moveTo>
                    <a:pt x="71762" y="0"/>
                  </a:moveTo>
                  <a:cubicBezTo>
                    <a:pt x="32180" y="0"/>
                    <a:pt x="0" y="32180"/>
                    <a:pt x="0" y="71762"/>
                  </a:cubicBezTo>
                  <a:cubicBezTo>
                    <a:pt x="0" y="81051"/>
                    <a:pt x="1985" y="104432"/>
                    <a:pt x="22327" y="123696"/>
                  </a:cubicBezTo>
                  <a:cubicBezTo>
                    <a:pt x="33160" y="134087"/>
                    <a:pt x="39386" y="148646"/>
                    <a:pt x="39386" y="163645"/>
                  </a:cubicBezTo>
                  <a:cubicBezTo>
                    <a:pt x="39386" y="167027"/>
                    <a:pt x="42130" y="169772"/>
                    <a:pt x="45513" y="169772"/>
                  </a:cubicBezTo>
                  <a:lnTo>
                    <a:pt x="98035" y="169772"/>
                  </a:lnTo>
                  <a:cubicBezTo>
                    <a:pt x="101417" y="169772"/>
                    <a:pt x="104162" y="167027"/>
                    <a:pt x="104162" y="163645"/>
                  </a:cubicBezTo>
                  <a:cubicBezTo>
                    <a:pt x="104162" y="148670"/>
                    <a:pt x="110387" y="134112"/>
                    <a:pt x="121196" y="123745"/>
                  </a:cubicBezTo>
                  <a:cubicBezTo>
                    <a:pt x="135582" y="110044"/>
                    <a:pt x="143523" y="91589"/>
                    <a:pt x="143523" y="71762"/>
                  </a:cubicBezTo>
                  <a:cubicBezTo>
                    <a:pt x="143523" y="32180"/>
                    <a:pt x="111319" y="0"/>
                    <a:pt x="71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9"/>
            <p:cNvSpPr/>
            <p:nvPr/>
          </p:nvSpPr>
          <p:spPr>
            <a:xfrm>
              <a:off x="3514975" y="2699400"/>
              <a:ext cx="559425" cy="838850"/>
            </a:xfrm>
            <a:custGeom>
              <a:avLst/>
              <a:gdLst/>
              <a:ahLst/>
              <a:cxnLst/>
              <a:rect l="l" t="t" r="r" b="b"/>
              <a:pathLst>
                <a:path w="22377" h="33554" extrusionOk="0">
                  <a:moveTo>
                    <a:pt x="0" y="1"/>
                  </a:moveTo>
                  <a:lnTo>
                    <a:pt x="11201" y="33553"/>
                  </a:lnTo>
                  <a:lnTo>
                    <a:pt x="22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7" name="Google Shape;1877;p39"/>
          <p:cNvGrpSpPr/>
          <p:nvPr/>
        </p:nvGrpSpPr>
        <p:grpSpPr>
          <a:xfrm>
            <a:off x="6650077" y="1209899"/>
            <a:ext cx="329288" cy="328863"/>
            <a:chOff x="1183875" y="238125"/>
            <a:chExt cx="5235100" cy="5228350"/>
          </a:xfrm>
        </p:grpSpPr>
        <p:sp>
          <p:nvSpPr>
            <p:cNvPr id="1878" name="Google Shape;1878;p39"/>
            <p:cNvSpPr/>
            <p:nvPr/>
          </p:nvSpPr>
          <p:spPr>
            <a:xfrm>
              <a:off x="1564975" y="3390550"/>
              <a:ext cx="8000" cy="8000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319" y="1"/>
                  </a:moveTo>
                  <a:lnTo>
                    <a:pt x="1" y="319"/>
                  </a:lnTo>
                  <a:cubicBezTo>
                    <a:pt x="74" y="270"/>
                    <a:pt x="172" y="148"/>
                    <a:pt x="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2677675" y="555500"/>
              <a:ext cx="3424525" cy="3423900"/>
            </a:xfrm>
            <a:custGeom>
              <a:avLst/>
              <a:gdLst/>
              <a:ahLst/>
              <a:cxnLst/>
              <a:rect l="l" t="t" r="r" b="b"/>
              <a:pathLst>
                <a:path w="136981" h="136956" extrusionOk="0">
                  <a:moveTo>
                    <a:pt x="125951" y="1"/>
                  </a:moveTo>
                  <a:lnTo>
                    <a:pt x="1" y="125927"/>
                  </a:lnTo>
                  <a:cubicBezTo>
                    <a:pt x="4118" y="129162"/>
                    <a:pt x="7819" y="132863"/>
                    <a:pt x="11030" y="136956"/>
                  </a:cubicBezTo>
                  <a:lnTo>
                    <a:pt x="136980" y="11029"/>
                  </a:lnTo>
                  <a:lnTo>
                    <a:pt x="125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1394650" y="3662000"/>
              <a:ext cx="1601050" cy="1600425"/>
            </a:xfrm>
            <a:custGeom>
              <a:avLst/>
              <a:gdLst/>
              <a:ahLst/>
              <a:cxnLst/>
              <a:rect l="l" t="t" r="r" b="b"/>
              <a:pathLst>
                <a:path w="64042" h="64017" extrusionOk="0">
                  <a:moveTo>
                    <a:pt x="3750" y="0"/>
                  </a:moveTo>
                  <a:lnTo>
                    <a:pt x="0" y="20563"/>
                  </a:lnTo>
                  <a:lnTo>
                    <a:pt x="5123" y="20563"/>
                  </a:lnTo>
                  <a:cubicBezTo>
                    <a:pt x="26274" y="20563"/>
                    <a:pt x="43479" y="37768"/>
                    <a:pt x="43479" y="58895"/>
                  </a:cubicBezTo>
                  <a:lnTo>
                    <a:pt x="43479" y="64017"/>
                  </a:lnTo>
                  <a:lnTo>
                    <a:pt x="64042" y="60267"/>
                  </a:lnTo>
                  <a:lnTo>
                    <a:pt x="64042" y="52939"/>
                  </a:lnTo>
                  <a:cubicBezTo>
                    <a:pt x="64042" y="23749"/>
                    <a:pt x="40293" y="0"/>
                    <a:pt x="11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3123125" y="1071400"/>
              <a:ext cx="3295850" cy="3977200"/>
            </a:xfrm>
            <a:custGeom>
              <a:avLst/>
              <a:gdLst/>
              <a:ahLst/>
              <a:cxnLst/>
              <a:rect l="l" t="t" r="r" b="b"/>
              <a:pathLst>
                <a:path w="131834" h="159088" extrusionOk="0">
                  <a:moveTo>
                    <a:pt x="126883" y="1"/>
                  </a:moveTo>
                  <a:lnTo>
                    <a:pt x="1" y="126883"/>
                  </a:lnTo>
                  <a:cubicBezTo>
                    <a:pt x="4559" y="135780"/>
                    <a:pt x="7157" y="145877"/>
                    <a:pt x="7157" y="156563"/>
                  </a:cubicBezTo>
                  <a:lnTo>
                    <a:pt x="7157" y="159087"/>
                  </a:lnTo>
                  <a:lnTo>
                    <a:pt x="120755" y="45465"/>
                  </a:lnTo>
                  <a:cubicBezTo>
                    <a:pt x="127912" y="38333"/>
                    <a:pt x="131833" y="28848"/>
                    <a:pt x="131833" y="18726"/>
                  </a:cubicBezTo>
                  <a:cubicBezTo>
                    <a:pt x="131833" y="12059"/>
                    <a:pt x="130118" y="5638"/>
                    <a:pt x="126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1183875" y="4482425"/>
              <a:ext cx="991400" cy="984050"/>
            </a:xfrm>
            <a:custGeom>
              <a:avLst/>
              <a:gdLst/>
              <a:ahLst/>
              <a:cxnLst/>
              <a:rect l="l" t="t" r="r" b="b"/>
              <a:pathLst>
                <a:path w="39656" h="39362" extrusionOk="0">
                  <a:moveTo>
                    <a:pt x="6226" y="0"/>
                  </a:moveTo>
                  <a:lnTo>
                    <a:pt x="368" y="32156"/>
                  </a:lnTo>
                  <a:cubicBezTo>
                    <a:pt x="0" y="34116"/>
                    <a:pt x="638" y="36151"/>
                    <a:pt x="2059" y="37572"/>
                  </a:cubicBezTo>
                  <a:cubicBezTo>
                    <a:pt x="3236" y="38724"/>
                    <a:pt x="4780" y="39361"/>
                    <a:pt x="6397" y="39361"/>
                  </a:cubicBezTo>
                  <a:cubicBezTo>
                    <a:pt x="6765" y="39361"/>
                    <a:pt x="7132" y="39337"/>
                    <a:pt x="7500" y="39263"/>
                  </a:cubicBezTo>
                  <a:lnTo>
                    <a:pt x="39656" y="33430"/>
                  </a:lnTo>
                  <a:lnTo>
                    <a:pt x="39656" y="26078"/>
                  </a:lnTo>
                  <a:cubicBezTo>
                    <a:pt x="39656" y="11691"/>
                    <a:pt x="27940" y="0"/>
                    <a:pt x="13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1608475" y="238125"/>
              <a:ext cx="3977800" cy="3296450"/>
            </a:xfrm>
            <a:custGeom>
              <a:avLst/>
              <a:gdLst/>
              <a:ahLst/>
              <a:cxnLst/>
              <a:rect l="l" t="t" r="r" b="b"/>
              <a:pathLst>
                <a:path w="159112" h="131858" extrusionOk="0">
                  <a:moveTo>
                    <a:pt x="140363" y="0"/>
                  </a:moveTo>
                  <a:cubicBezTo>
                    <a:pt x="130265" y="0"/>
                    <a:pt x="120756" y="3921"/>
                    <a:pt x="113624" y="11078"/>
                  </a:cubicBezTo>
                  <a:lnTo>
                    <a:pt x="1" y="124701"/>
                  </a:lnTo>
                  <a:lnTo>
                    <a:pt x="2550" y="124701"/>
                  </a:lnTo>
                  <a:cubicBezTo>
                    <a:pt x="13211" y="124701"/>
                    <a:pt x="23309" y="127274"/>
                    <a:pt x="32230" y="131857"/>
                  </a:cubicBezTo>
                  <a:lnTo>
                    <a:pt x="159112" y="4975"/>
                  </a:lnTo>
                  <a:cubicBezTo>
                    <a:pt x="153450" y="1740"/>
                    <a:pt x="147054" y="0"/>
                    <a:pt x="140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9"/>
          <p:cNvSpPr/>
          <p:nvPr/>
        </p:nvSpPr>
        <p:spPr>
          <a:xfrm>
            <a:off x="3547600" y="3919150"/>
            <a:ext cx="1865850" cy="256900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2" grpId="0"/>
      <p:bldP spid="1844" grpId="0" build="p"/>
      <p:bldP spid="184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063368" y="487315"/>
            <a:ext cx="3111316" cy="1470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 smtClean="0">
                <a:latin typeface="Poppins Black"/>
              </a:rPr>
              <a:t>Use of knowledge, experience, and thinking in getting the meaning from the print.</a:t>
            </a:r>
          </a:p>
        </p:txBody>
      </p:sp>
      <p:sp>
        <p:nvSpPr>
          <p:cNvPr id="2259" name="Google Shape;2259;p47"/>
          <p:cNvSpPr txBox="1">
            <a:spLocks noGrp="1"/>
          </p:cNvSpPr>
          <p:nvPr>
            <p:ph type="title"/>
          </p:nvPr>
        </p:nvSpPr>
        <p:spPr>
          <a:xfrm>
            <a:off x="1230343" y="1272162"/>
            <a:ext cx="5544300" cy="25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T</a:t>
            </a:r>
            <a:r>
              <a:rPr lang="en" dirty="0" smtClean="0"/>
              <a:t>ext as Connected </a:t>
            </a:r>
            <a:r>
              <a:rPr lang="en" dirty="0" smtClean="0">
                <a:highlight>
                  <a:schemeClr val="dk2"/>
                </a:highlight>
              </a:rPr>
              <a:t>Discoursed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2260" name="Google Shape;2260;p47"/>
          <p:cNvGrpSpPr/>
          <p:nvPr/>
        </p:nvGrpSpPr>
        <p:grpSpPr>
          <a:xfrm>
            <a:off x="6669197" y="3023177"/>
            <a:ext cx="1505487" cy="1260902"/>
            <a:chOff x="12321860" y="1260800"/>
            <a:chExt cx="974740" cy="816435"/>
          </a:xfrm>
        </p:grpSpPr>
        <p:sp>
          <p:nvSpPr>
            <p:cNvPr id="2261" name="Google Shape;2261;p47"/>
            <p:cNvSpPr/>
            <p:nvPr/>
          </p:nvSpPr>
          <p:spPr>
            <a:xfrm>
              <a:off x="12414786" y="1302786"/>
              <a:ext cx="881814" cy="774449"/>
            </a:xfrm>
            <a:custGeom>
              <a:avLst/>
              <a:gdLst/>
              <a:ahLst/>
              <a:cxnLst/>
              <a:rect l="l" t="t" r="r" b="b"/>
              <a:pathLst>
                <a:path w="19301" h="16951" extrusionOk="0">
                  <a:moveTo>
                    <a:pt x="9658" y="5146"/>
                  </a:moveTo>
                  <a:cubicBezTo>
                    <a:pt x="10117" y="5146"/>
                    <a:pt x="10584" y="5241"/>
                    <a:pt x="11031" y="5443"/>
                  </a:cubicBezTo>
                  <a:cubicBezTo>
                    <a:pt x="12702" y="6201"/>
                    <a:pt x="13450" y="8170"/>
                    <a:pt x="12691" y="9852"/>
                  </a:cubicBezTo>
                  <a:cubicBezTo>
                    <a:pt x="12134" y="11080"/>
                    <a:pt x="10918" y="11810"/>
                    <a:pt x="9649" y="11810"/>
                  </a:cubicBezTo>
                  <a:cubicBezTo>
                    <a:pt x="9191" y="11810"/>
                    <a:pt x="8725" y="11714"/>
                    <a:pt x="8281" y="11513"/>
                  </a:cubicBezTo>
                  <a:cubicBezTo>
                    <a:pt x="6599" y="10754"/>
                    <a:pt x="5862" y="8786"/>
                    <a:pt x="6621" y="7103"/>
                  </a:cubicBezTo>
                  <a:cubicBezTo>
                    <a:pt x="7178" y="5875"/>
                    <a:pt x="8388" y="5146"/>
                    <a:pt x="9658" y="5146"/>
                  </a:cubicBezTo>
                  <a:close/>
                  <a:moveTo>
                    <a:pt x="9653" y="0"/>
                  </a:moveTo>
                  <a:cubicBezTo>
                    <a:pt x="6427" y="0"/>
                    <a:pt x="3346" y="1856"/>
                    <a:pt x="1925" y="4981"/>
                  </a:cubicBezTo>
                  <a:cubicBezTo>
                    <a:pt x="0" y="9248"/>
                    <a:pt x="1892" y="14273"/>
                    <a:pt x="6159" y="16198"/>
                  </a:cubicBezTo>
                  <a:cubicBezTo>
                    <a:pt x="7292" y="16709"/>
                    <a:pt x="8478" y="16951"/>
                    <a:pt x="9645" y="16951"/>
                  </a:cubicBezTo>
                  <a:cubicBezTo>
                    <a:pt x="12872" y="16951"/>
                    <a:pt x="15955" y="15101"/>
                    <a:pt x="17376" y="11975"/>
                  </a:cubicBezTo>
                  <a:cubicBezTo>
                    <a:pt x="19300" y="7708"/>
                    <a:pt x="17409" y="2682"/>
                    <a:pt x="13142" y="758"/>
                  </a:cubicBezTo>
                  <a:cubicBezTo>
                    <a:pt x="12008" y="243"/>
                    <a:pt x="10821" y="0"/>
                    <a:pt x="9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7"/>
            <p:cNvSpPr/>
            <p:nvPr/>
          </p:nvSpPr>
          <p:spPr>
            <a:xfrm>
              <a:off x="12321860" y="1260800"/>
              <a:ext cx="882271" cy="774723"/>
            </a:xfrm>
            <a:custGeom>
              <a:avLst/>
              <a:gdLst/>
              <a:ahLst/>
              <a:cxnLst/>
              <a:rect l="l" t="t" r="r" b="b"/>
              <a:pathLst>
                <a:path w="19311" h="16957" extrusionOk="0">
                  <a:moveTo>
                    <a:pt x="9659" y="5141"/>
                  </a:moveTo>
                  <a:cubicBezTo>
                    <a:pt x="10118" y="5141"/>
                    <a:pt x="10584" y="5237"/>
                    <a:pt x="11030" y="5438"/>
                  </a:cubicBezTo>
                  <a:cubicBezTo>
                    <a:pt x="12702" y="6197"/>
                    <a:pt x="13450" y="8176"/>
                    <a:pt x="12691" y="9848"/>
                  </a:cubicBezTo>
                  <a:cubicBezTo>
                    <a:pt x="12133" y="11084"/>
                    <a:pt x="10922" y="11816"/>
                    <a:pt x="9652" y="11816"/>
                  </a:cubicBezTo>
                  <a:cubicBezTo>
                    <a:pt x="9193" y="11816"/>
                    <a:pt x="8727" y="11721"/>
                    <a:pt x="8281" y="11519"/>
                  </a:cubicBezTo>
                  <a:cubicBezTo>
                    <a:pt x="6609" y="10760"/>
                    <a:pt x="5862" y="8781"/>
                    <a:pt x="6620" y="7109"/>
                  </a:cubicBezTo>
                  <a:cubicBezTo>
                    <a:pt x="7178" y="5873"/>
                    <a:pt x="8389" y="5141"/>
                    <a:pt x="9659" y="5141"/>
                  </a:cubicBezTo>
                  <a:close/>
                  <a:moveTo>
                    <a:pt x="9666" y="0"/>
                  </a:moveTo>
                  <a:cubicBezTo>
                    <a:pt x="6436" y="0"/>
                    <a:pt x="3349" y="1853"/>
                    <a:pt x="1936" y="4987"/>
                  </a:cubicBezTo>
                  <a:cubicBezTo>
                    <a:pt x="0" y="9254"/>
                    <a:pt x="1903" y="14269"/>
                    <a:pt x="6158" y="16204"/>
                  </a:cubicBezTo>
                  <a:cubicBezTo>
                    <a:pt x="7291" y="16715"/>
                    <a:pt x="8477" y="16957"/>
                    <a:pt x="9645" y="16957"/>
                  </a:cubicBezTo>
                  <a:cubicBezTo>
                    <a:pt x="12875" y="16957"/>
                    <a:pt x="15962" y="15104"/>
                    <a:pt x="17376" y="11970"/>
                  </a:cubicBezTo>
                  <a:cubicBezTo>
                    <a:pt x="19311" y="7703"/>
                    <a:pt x="17409" y="2689"/>
                    <a:pt x="13153" y="753"/>
                  </a:cubicBezTo>
                  <a:cubicBezTo>
                    <a:pt x="12020" y="242"/>
                    <a:pt x="10834" y="0"/>
                    <a:pt x="9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7"/>
            <p:cNvSpPr/>
            <p:nvPr/>
          </p:nvSpPr>
          <p:spPr>
            <a:xfrm>
              <a:off x="12546408" y="1457891"/>
              <a:ext cx="433163" cy="380348"/>
            </a:xfrm>
            <a:custGeom>
              <a:avLst/>
              <a:gdLst/>
              <a:ahLst/>
              <a:cxnLst/>
              <a:rect l="l" t="t" r="r" b="b"/>
              <a:pathLst>
                <a:path w="9481" h="8325" extrusionOk="0">
                  <a:moveTo>
                    <a:pt x="4744" y="1009"/>
                  </a:moveTo>
                  <a:cubicBezTo>
                    <a:pt x="5178" y="1009"/>
                    <a:pt x="5618" y="1099"/>
                    <a:pt x="6038" y="1289"/>
                  </a:cubicBezTo>
                  <a:cubicBezTo>
                    <a:pt x="7633" y="2004"/>
                    <a:pt x="8337" y="3873"/>
                    <a:pt x="7622" y="5468"/>
                  </a:cubicBezTo>
                  <a:cubicBezTo>
                    <a:pt x="7089" y="6631"/>
                    <a:pt x="5938" y="7320"/>
                    <a:pt x="4737" y="7320"/>
                  </a:cubicBezTo>
                  <a:cubicBezTo>
                    <a:pt x="4303" y="7320"/>
                    <a:pt x="3863" y="7230"/>
                    <a:pt x="3443" y="7040"/>
                  </a:cubicBezTo>
                  <a:cubicBezTo>
                    <a:pt x="1848" y="6326"/>
                    <a:pt x="1144" y="4445"/>
                    <a:pt x="1859" y="2861"/>
                  </a:cubicBezTo>
                  <a:cubicBezTo>
                    <a:pt x="2393" y="1698"/>
                    <a:pt x="3543" y="1009"/>
                    <a:pt x="4744" y="1009"/>
                  </a:cubicBezTo>
                  <a:close/>
                  <a:moveTo>
                    <a:pt x="4738" y="0"/>
                  </a:moveTo>
                  <a:cubicBezTo>
                    <a:pt x="3155" y="0"/>
                    <a:pt x="1640" y="911"/>
                    <a:pt x="947" y="2444"/>
                  </a:cubicBezTo>
                  <a:cubicBezTo>
                    <a:pt x="1" y="4544"/>
                    <a:pt x="936" y="7007"/>
                    <a:pt x="3025" y="7953"/>
                  </a:cubicBezTo>
                  <a:cubicBezTo>
                    <a:pt x="3581" y="8205"/>
                    <a:pt x="4165" y="8324"/>
                    <a:pt x="4740" y="8324"/>
                  </a:cubicBezTo>
                  <a:cubicBezTo>
                    <a:pt x="6324" y="8324"/>
                    <a:pt x="7841" y="7419"/>
                    <a:pt x="8535" y="5886"/>
                  </a:cubicBezTo>
                  <a:cubicBezTo>
                    <a:pt x="9480" y="3785"/>
                    <a:pt x="8546" y="1322"/>
                    <a:pt x="6456" y="376"/>
                  </a:cubicBezTo>
                  <a:cubicBezTo>
                    <a:pt x="5899" y="121"/>
                    <a:pt x="5314" y="0"/>
                    <a:pt x="4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7"/>
            <p:cNvSpPr/>
            <p:nvPr/>
          </p:nvSpPr>
          <p:spPr>
            <a:xfrm>
              <a:off x="12547413" y="1376569"/>
              <a:ext cx="175394" cy="137702"/>
            </a:xfrm>
            <a:custGeom>
              <a:avLst/>
              <a:gdLst/>
              <a:ahLst/>
              <a:cxnLst/>
              <a:rect l="l" t="t" r="r" b="b"/>
              <a:pathLst>
                <a:path w="3839" h="3014" extrusionOk="0">
                  <a:moveTo>
                    <a:pt x="3839" y="1"/>
                  </a:moveTo>
                  <a:lnTo>
                    <a:pt x="3839" y="1"/>
                  </a:lnTo>
                  <a:cubicBezTo>
                    <a:pt x="3421" y="67"/>
                    <a:pt x="3014" y="188"/>
                    <a:pt x="2629" y="364"/>
                  </a:cubicBezTo>
                  <a:cubicBezTo>
                    <a:pt x="2233" y="529"/>
                    <a:pt x="1870" y="759"/>
                    <a:pt x="1529" y="1012"/>
                  </a:cubicBezTo>
                  <a:cubicBezTo>
                    <a:pt x="1199" y="1287"/>
                    <a:pt x="892" y="1584"/>
                    <a:pt x="639" y="1925"/>
                  </a:cubicBezTo>
                  <a:cubicBezTo>
                    <a:pt x="375" y="2255"/>
                    <a:pt x="155" y="2629"/>
                    <a:pt x="1" y="3014"/>
                  </a:cubicBezTo>
                  <a:cubicBezTo>
                    <a:pt x="188" y="2640"/>
                    <a:pt x="430" y="2288"/>
                    <a:pt x="694" y="1969"/>
                  </a:cubicBezTo>
                  <a:cubicBezTo>
                    <a:pt x="957" y="1650"/>
                    <a:pt x="1265" y="1353"/>
                    <a:pt x="1595" y="1100"/>
                  </a:cubicBezTo>
                  <a:cubicBezTo>
                    <a:pt x="1925" y="836"/>
                    <a:pt x="2277" y="617"/>
                    <a:pt x="2662" y="430"/>
                  </a:cubicBezTo>
                  <a:cubicBezTo>
                    <a:pt x="3036" y="243"/>
                    <a:pt x="3432" y="100"/>
                    <a:pt x="3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7"/>
            <p:cNvSpPr/>
            <p:nvPr/>
          </p:nvSpPr>
          <p:spPr>
            <a:xfrm>
              <a:off x="12454990" y="1397174"/>
              <a:ext cx="115589" cy="267820"/>
            </a:xfrm>
            <a:custGeom>
              <a:avLst/>
              <a:gdLst/>
              <a:ahLst/>
              <a:cxnLst/>
              <a:rect l="l" t="t" r="r" b="b"/>
              <a:pathLst>
                <a:path w="2530" h="5862" extrusionOk="0">
                  <a:moveTo>
                    <a:pt x="2530" y="1"/>
                  </a:moveTo>
                  <a:cubicBezTo>
                    <a:pt x="2101" y="341"/>
                    <a:pt x="1716" y="748"/>
                    <a:pt x="1386" y="1188"/>
                  </a:cubicBezTo>
                  <a:cubicBezTo>
                    <a:pt x="1056" y="1639"/>
                    <a:pt x="792" y="2123"/>
                    <a:pt x="572" y="2629"/>
                  </a:cubicBezTo>
                  <a:cubicBezTo>
                    <a:pt x="363" y="3135"/>
                    <a:pt x="198" y="3674"/>
                    <a:pt x="110" y="4212"/>
                  </a:cubicBezTo>
                  <a:cubicBezTo>
                    <a:pt x="22" y="4762"/>
                    <a:pt x="0" y="5312"/>
                    <a:pt x="44" y="5862"/>
                  </a:cubicBezTo>
                  <a:cubicBezTo>
                    <a:pt x="44" y="5312"/>
                    <a:pt x="88" y="4762"/>
                    <a:pt x="187" y="4234"/>
                  </a:cubicBezTo>
                  <a:cubicBezTo>
                    <a:pt x="286" y="3696"/>
                    <a:pt x="451" y="3168"/>
                    <a:pt x="660" y="2673"/>
                  </a:cubicBezTo>
                  <a:cubicBezTo>
                    <a:pt x="869" y="2167"/>
                    <a:pt x="1144" y="1683"/>
                    <a:pt x="1452" y="1243"/>
                  </a:cubicBezTo>
                  <a:cubicBezTo>
                    <a:pt x="1760" y="792"/>
                    <a:pt x="2123" y="374"/>
                    <a:pt x="2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7"/>
            <p:cNvSpPr/>
            <p:nvPr/>
          </p:nvSpPr>
          <p:spPr>
            <a:xfrm>
              <a:off x="12497204" y="1658454"/>
              <a:ext cx="50256" cy="170871"/>
            </a:xfrm>
            <a:custGeom>
              <a:avLst/>
              <a:gdLst/>
              <a:ahLst/>
              <a:cxnLst/>
              <a:rect l="l" t="t" r="r" b="b"/>
              <a:pathLst>
                <a:path w="1100" h="3740" extrusionOk="0">
                  <a:moveTo>
                    <a:pt x="99" y="0"/>
                  </a:moveTo>
                  <a:cubicBezTo>
                    <a:pt x="22" y="330"/>
                    <a:pt x="0" y="660"/>
                    <a:pt x="22" y="1001"/>
                  </a:cubicBezTo>
                  <a:cubicBezTo>
                    <a:pt x="33" y="1331"/>
                    <a:pt x="88" y="1661"/>
                    <a:pt x="165" y="1991"/>
                  </a:cubicBezTo>
                  <a:cubicBezTo>
                    <a:pt x="264" y="2309"/>
                    <a:pt x="374" y="2628"/>
                    <a:pt x="539" y="2914"/>
                  </a:cubicBezTo>
                  <a:cubicBezTo>
                    <a:pt x="693" y="3211"/>
                    <a:pt x="880" y="3497"/>
                    <a:pt x="1100" y="3739"/>
                  </a:cubicBezTo>
                  <a:cubicBezTo>
                    <a:pt x="913" y="3464"/>
                    <a:pt x="748" y="3178"/>
                    <a:pt x="605" y="2881"/>
                  </a:cubicBezTo>
                  <a:cubicBezTo>
                    <a:pt x="462" y="2584"/>
                    <a:pt x="341" y="2276"/>
                    <a:pt x="264" y="1958"/>
                  </a:cubicBezTo>
                  <a:cubicBezTo>
                    <a:pt x="176" y="1639"/>
                    <a:pt x="121" y="1320"/>
                    <a:pt x="99" y="990"/>
                  </a:cubicBezTo>
                  <a:cubicBezTo>
                    <a:pt x="66" y="660"/>
                    <a:pt x="66" y="33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7"/>
            <p:cNvSpPr/>
            <p:nvPr/>
          </p:nvSpPr>
          <p:spPr>
            <a:xfrm>
              <a:off x="12480117" y="1812189"/>
              <a:ext cx="254754" cy="162191"/>
            </a:xfrm>
            <a:custGeom>
              <a:avLst/>
              <a:gdLst/>
              <a:ahLst/>
              <a:cxnLst/>
              <a:rect l="l" t="t" r="r" b="b"/>
              <a:pathLst>
                <a:path w="5576" h="3550" extrusionOk="0">
                  <a:moveTo>
                    <a:pt x="0" y="0"/>
                  </a:moveTo>
                  <a:lnTo>
                    <a:pt x="0" y="0"/>
                  </a:lnTo>
                  <a:cubicBezTo>
                    <a:pt x="297" y="495"/>
                    <a:pt x="627" y="979"/>
                    <a:pt x="1001" y="1430"/>
                  </a:cubicBezTo>
                  <a:cubicBezTo>
                    <a:pt x="1375" y="1870"/>
                    <a:pt x="1793" y="2277"/>
                    <a:pt x="2277" y="2617"/>
                  </a:cubicBezTo>
                  <a:cubicBezTo>
                    <a:pt x="2749" y="2947"/>
                    <a:pt x="3277" y="3222"/>
                    <a:pt x="3838" y="3376"/>
                  </a:cubicBezTo>
                  <a:cubicBezTo>
                    <a:pt x="4220" y="3489"/>
                    <a:pt x="4617" y="3550"/>
                    <a:pt x="5015" y="3550"/>
                  </a:cubicBezTo>
                  <a:cubicBezTo>
                    <a:pt x="5202" y="3550"/>
                    <a:pt x="5389" y="3536"/>
                    <a:pt x="5576" y="3508"/>
                  </a:cubicBezTo>
                  <a:lnTo>
                    <a:pt x="5576" y="3508"/>
                  </a:lnTo>
                  <a:cubicBezTo>
                    <a:pt x="5458" y="3519"/>
                    <a:pt x="5341" y="3525"/>
                    <a:pt x="5223" y="3525"/>
                  </a:cubicBezTo>
                  <a:cubicBezTo>
                    <a:pt x="4759" y="3525"/>
                    <a:pt x="4299" y="3442"/>
                    <a:pt x="3860" y="3310"/>
                  </a:cubicBezTo>
                  <a:cubicBezTo>
                    <a:pt x="3310" y="3134"/>
                    <a:pt x="2793" y="2870"/>
                    <a:pt x="2332" y="2540"/>
                  </a:cubicBezTo>
                  <a:cubicBezTo>
                    <a:pt x="1859" y="2211"/>
                    <a:pt x="1441" y="1804"/>
                    <a:pt x="1056" y="1375"/>
                  </a:cubicBezTo>
                  <a:cubicBezTo>
                    <a:pt x="671" y="946"/>
                    <a:pt x="330" y="4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7"/>
            <p:cNvSpPr/>
            <p:nvPr/>
          </p:nvSpPr>
          <p:spPr>
            <a:xfrm>
              <a:off x="12740849" y="1910140"/>
              <a:ext cx="177405" cy="29880"/>
            </a:xfrm>
            <a:custGeom>
              <a:avLst/>
              <a:gdLst/>
              <a:ahLst/>
              <a:cxnLst/>
              <a:rect l="l" t="t" r="r" b="b"/>
              <a:pathLst>
                <a:path w="3883" h="654" extrusionOk="0">
                  <a:moveTo>
                    <a:pt x="3883" y="1"/>
                  </a:moveTo>
                  <a:lnTo>
                    <a:pt x="3883" y="1"/>
                  </a:lnTo>
                  <a:cubicBezTo>
                    <a:pt x="3564" y="100"/>
                    <a:pt x="3256" y="188"/>
                    <a:pt x="2937" y="265"/>
                  </a:cubicBezTo>
                  <a:cubicBezTo>
                    <a:pt x="2607" y="341"/>
                    <a:pt x="2288" y="407"/>
                    <a:pt x="1969" y="462"/>
                  </a:cubicBezTo>
                  <a:cubicBezTo>
                    <a:pt x="1639" y="517"/>
                    <a:pt x="1320" y="550"/>
                    <a:pt x="990" y="572"/>
                  </a:cubicBezTo>
                  <a:cubicBezTo>
                    <a:pt x="660" y="594"/>
                    <a:pt x="331" y="605"/>
                    <a:pt x="1" y="605"/>
                  </a:cubicBezTo>
                  <a:cubicBezTo>
                    <a:pt x="253" y="639"/>
                    <a:pt x="505" y="653"/>
                    <a:pt x="757" y="653"/>
                  </a:cubicBezTo>
                  <a:cubicBezTo>
                    <a:pt x="835" y="653"/>
                    <a:pt x="913" y="652"/>
                    <a:pt x="990" y="649"/>
                  </a:cubicBezTo>
                  <a:cubicBezTo>
                    <a:pt x="1320" y="638"/>
                    <a:pt x="1650" y="605"/>
                    <a:pt x="1980" y="550"/>
                  </a:cubicBezTo>
                  <a:cubicBezTo>
                    <a:pt x="2310" y="495"/>
                    <a:pt x="2629" y="429"/>
                    <a:pt x="2948" y="341"/>
                  </a:cubicBezTo>
                  <a:cubicBezTo>
                    <a:pt x="3267" y="254"/>
                    <a:pt x="3586" y="144"/>
                    <a:pt x="3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7"/>
            <p:cNvSpPr/>
            <p:nvPr/>
          </p:nvSpPr>
          <p:spPr>
            <a:xfrm>
              <a:off x="12766480" y="1867926"/>
              <a:ext cx="147753" cy="38743"/>
            </a:xfrm>
            <a:custGeom>
              <a:avLst/>
              <a:gdLst/>
              <a:ahLst/>
              <a:cxnLst/>
              <a:rect l="l" t="t" r="r" b="b"/>
              <a:pathLst>
                <a:path w="3234" h="848" extrusionOk="0">
                  <a:moveTo>
                    <a:pt x="3234" y="1"/>
                  </a:moveTo>
                  <a:lnTo>
                    <a:pt x="3234" y="1"/>
                  </a:lnTo>
                  <a:cubicBezTo>
                    <a:pt x="2970" y="78"/>
                    <a:pt x="2706" y="166"/>
                    <a:pt x="2431" y="254"/>
                  </a:cubicBezTo>
                  <a:cubicBezTo>
                    <a:pt x="2167" y="331"/>
                    <a:pt x="1903" y="408"/>
                    <a:pt x="1628" y="474"/>
                  </a:cubicBezTo>
                  <a:cubicBezTo>
                    <a:pt x="1364" y="551"/>
                    <a:pt x="1089" y="606"/>
                    <a:pt x="825" y="672"/>
                  </a:cubicBezTo>
                  <a:cubicBezTo>
                    <a:pt x="550" y="738"/>
                    <a:pt x="275" y="793"/>
                    <a:pt x="1" y="848"/>
                  </a:cubicBezTo>
                  <a:cubicBezTo>
                    <a:pt x="286" y="826"/>
                    <a:pt x="561" y="793"/>
                    <a:pt x="836" y="749"/>
                  </a:cubicBezTo>
                  <a:cubicBezTo>
                    <a:pt x="1111" y="705"/>
                    <a:pt x="1386" y="639"/>
                    <a:pt x="1661" y="573"/>
                  </a:cubicBezTo>
                  <a:cubicBezTo>
                    <a:pt x="1925" y="496"/>
                    <a:pt x="2200" y="419"/>
                    <a:pt x="2464" y="320"/>
                  </a:cubicBezTo>
                  <a:cubicBezTo>
                    <a:pt x="2728" y="232"/>
                    <a:pt x="2981" y="122"/>
                    <a:pt x="3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7"/>
            <p:cNvSpPr/>
            <p:nvPr/>
          </p:nvSpPr>
          <p:spPr>
            <a:xfrm>
              <a:off x="12944336" y="1473561"/>
              <a:ext cx="63871" cy="313553"/>
            </a:xfrm>
            <a:custGeom>
              <a:avLst/>
              <a:gdLst/>
              <a:ahLst/>
              <a:cxnLst/>
              <a:rect l="l" t="t" r="r" b="b"/>
              <a:pathLst>
                <a:path w="1398" h="6863" extrusionOk="0">
                  <a:moveTo>
                    <a:pt x="935" y="0"/>
                  </a:moveTo>
                  <a:cubicBezTo>
                    <a:pt x="1111" y="572"/>
                    <a:pt x="1221" y="1166"/>
                    <a:pt x="1265" y="1760"/>
                  </a:cubicBezTo>
                  <a:cubicBezTo>
                    <a:pt x="1309" y="2353"/>
                    <a:pt x="1287" y="2947"/>
                    <a:pt x="1210" y="3530"/>
                  </a:cubicBezTo>
                  <a:cubicBezTo>
                    <a:pt x="1133" y="4124"/>
                    <a:pt x="979" y="4707"/>
                    <a:pt x="781" y="5257"/>
                  </a:cubicBezTo>
                  <a:cubicBezTo>
                    <a:pt x="583" y="5818"/>
                    <a:pt x="319" y="6356"/>
                    <a:pt x="0" y="6862"/>
                  </a:cubicBezTo>
                  <a:cubicBezTo>
                    <a:pt x="352" y="6378"/>
                    <a:pt x="638" y="5851"/>
                    <a:pt x="858" y="5290"/>
                  </a:cubicBezTo>
                  <a:cubicBezTo>
                    <a:pt x="1078" y="4729"/>
                    <a:pt x="1221" y="4146"/>
                    <a:pt x="1309" y="3552"/>
                  </a:cubicBezTo>
                  <a:cubicBezTo>
                    <a:pt x="1386" y="2947"/>
                    <a:pt x="1397" y="2342"/>
                    <a:pt x="1342" y="1749"/>
                  </a:cubicBezTo>
                  <a:cubicBezTo>
                    <a:pt x="1276" y="1155"/>
                    <a:pt x="1144" y="561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7"/>
            <p:cNvSpPr/>
            <p:nvPr/>
          </p:nvSpPr>
          <p:spPr>
            <a:xfrm>
              <a:off x="13008160" y="1571513"/>
              <a:ext cx="47743" cy="216102"/>
            </a:xfrm>
            <a:custGeom>
              <a:avLst/>
              <a:gdLst/>
              <a:ahLst/>
              <a:cxnLst/>
              <a:rect l="l" t="t" r="r" b="b"/>
              <a:pathLst>
                <a:path w="1045" h="4730" extrusionOk="0">
                  <a:moveTo>
                    <a:pt x="946" y="1"/>
                  </a:moveTo>
                  <a:lnTo>
                    <a:pt x="946" y="1"/>
                  </a:lnTo>
                  <a:cubicBezTo>
                    <a:pt x="979" y="407"/>
                    <a:pt x="979" y="825"/>
                    <a:pt x="957" y="1221"/>
                  </a:cubicBezTo>
                  <a:cubicBezTo>
                    <a:pt x="935" y="1628"/>
                    <a:pt x="880" y="2035"/>
                    <a:pt x="803" y="2431"/>
                  </a:cubicBezTo>
                  <a:cubicBezTo>
                    <a:pt x="726" y="2838"/>
                    <a:pt x="616" y="3223"/>
                    <a:pt x="484" y="3608"/>
                  </a:cubicBezTo>
                  <a:cubicBezTo>
                    <a:pt x="341" y="3992"/>
                    <a:pt x="187" y="4366"/>
                    <a:pt x="0" y="4729"/>
                  </a:cubicBezTo>
                  <a:cubicBezTo>
                    <a:pt x="220" y="4388"/>
                    <a:pt x="396" y="4014"/>
                    <a:pt x="550" y="3641"/>
                  </a:cubicBezTo>
                  <a:cubicBezTo>
                    <a:pt x="704" y="3256"/>
                    <a:pt x="814" y="2860"/>
                    <a:pt x="902" y="2453"/>
                  </a:cubicBezTo>
                  <a:cubicBezTo>
                    <a:pt x="979" y="2046"/>
                    <a:pt x="1023" y="1639"/>
                    <a:pt x="1034" y="1232"/>
                  </a:cubicBezTo>
                  <a:cubicBezTo>
                    <a:pt x="1045" y="814"/>
                    <a:pt x="1023" y="407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7"/>
            <p:cNvSpPr/>
            <p:nvPr/>
          </p:nvSpPr>
          <p:spPr>
            <a:xfrm>
              <a:off x="12776531" y="1331842"/>
              <a:ext cx="190974" cy="117645"/>
            </a:xfrm>
            <a:custGeom>
              <a:avLst/>
              <a:gdLst/>
              <a:ahLst/>
              <a:cxnLst/>
              <a:rect l="l" t="t" r="r" b="b"/>
              <a:pathLst>
                <a:path w="4180" h="2575" extrusionOk="0">
                  <a:moveTo>
                    <a:pt x="0" y="1"/>
                  </a:moveTo>
                  <a:lnTo>
                    <a:pt x="0" y="1"/>
                  </a:lnTo>
                  <a:cubicBezTo>
                    <a:pt x="418" y="78"/>
                    <a:pt x="814" y="199"/>
                    <a:pt x="1210" y="353"/>
                  </a:cubicBezTo>
                  <a:cubicBezTo>
                    <a:pt x="1595" y="507"/>
                    <a:pt x="1969" y="694"/>
                    <a:pt x="2321" y="914"/>
                  </a:cubicBezTo>
                  <a:cubicBezTo>
                    <a:pt x="2684" y="1123"/>
                    <a:pt x="3014" y="1387"/>
                    <a:pt x="3322" y="1661"/>
                  </a:cubicBezTo>
                  <a:cubicBezTo>
                    <a:pt x="3641" y="1936"/>
                    <a:pt x="3915" y="2244"/>
                    <a:pt x="4179" y="2574"/>
                  </a:cubicBezTo>
                  <a:cubicBezTo>
                    <a:pt x="3959" y="2222"/>
                    <a:pt x="3684" y="1892"/>
                    <a:pt x="3377" y="1606"/>
                  </a:cubicBezTo>
                  <a:cubicBezTo>
                    <a:pt x="3069" y="1310"/>
                    <a:pt x="2739" y="1057"/>
                    <a:pt x="2376" y="826"/>
                  </a:cubicBezTo>
                  <a:cubicBezTo>
                    <a:pt x="2013" y="606"/>
                    <a:pt x="1628" y="419"/>
                    <a:pt x="1232" y="276"/>
                  </a:cubicBezTo>
                  <a:cubicBezTo>
                    <a:pt x="836" y="144"/>
                    <a:pt x="418" y="4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7"/>
            <p:cNvSpPr/>
            <p:nvPr/>
          </p:nvSpPr>
          <p:spPr>
            <a:xfrm>
              <a:off x="12622796" y="1300090"/>
              <a:ext cx="248220" cy="47881"/>
            </a:xfrm>
            <a:custGeom>
              <a:avLst/>
              <a:gdLst/>
              <a:ahLst/>
              <a:cxnLst/>
              <a:rect l="l" t="t" r="r" b="b"/>
              <a:pathLst>
                <a:path w="5433" h="1048" extrusionOk="0">
                  <a:moveTo>
                    <a:pt x="3442" y="1"/>
                  </a:moveTo>
                  <a:cubicBezTo>
                    <a:pt x="3171" y="1"/>
                    <a:pt x="2902" y="21"/>
                    <a:pt x="2640" y="58"/>
                  </a:cubicBezTo>
                  <a:cubicBezTo>
                    <a:pt x="2167" y="113"/>
                    <a:pt x="1694" y="223"/>
                    <a:pt x="1254" y="399"/>
                  </a:cubicBezTo>
                  <a:cubicBezTo>
                    <a:pt x="814" y="564"/>
                    <a:pt x="385" y="773"/>
                    <a:pt x="0" y="1048"/>
                  </a:cubicBezTo>
                  <a:cubicBezTo>
                    <a:pt x="407" y="817"/>
                    <a:pt x="836" y="619"/>
                    <a:pt x="1276" y="465"/>
                  </a:cubicBezTo>
                  <a:cubicBezTo>
                    <a:pt x="1727" y="311"/>
                    <a:pt x="2189" y="201"/>
                    <a:pt x="2651" y="146"/>
                  </a:cubicBezTo>
                  <a:cubicBezTo>
                    <a:pt x="2939" y="112"/>
                    <a:pt x="3232" y="95"/>
                    <a:pt x="3524" y="95"/>
                  </a:cubicBezTo>
                  <a:cubicBezTo>
                    <a:pt x="3699" y="95"/>
                    <a:pt x="3874" y="101"/>
                    <a:pt x="4047" y="113"/>
                  </a:cubicBezTo>
                  <a:cubicBezTo>
                    <a:pt x="4520" y="146"/>
                    <a:pt x="4982" y="234"/>
                    <a:pt x="5433" y="355"/>
                  </a:cubicBezTo>
                  <a:cubicBezTo>
                    <a:pt x="4993" y="190"/>
                    <a:pt x="4531" y="91"/>
                    <a:pt x="4058" y="36"/>
                  </a:cubicBezTo>
                  <a:cubicBezTo>
                    <a:pt x="3854" y="12"/>
                    <a:pt x="3647" y="1"/>
                    <a:pt x="3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7"/>
            <p:cNvSpPr/>
            <p:nvPr/>
          </p:nvSpPr>
          <p:spPr>
            <a:xfrm>
              <a:off x="12963936" y="1379585"/>
              <a:ext cx="78400" cy="131169"/>
            </a:xfrm>
            <a:custGeom>
              <a:avLst/>
              <a:gdLst/>
              <a:ahLst/>
              <a:cxnLst/>
              <a:rect l="l" t="t" r="r" b="b"/>
              <a:pathLst>
                <a:path w="1716" h="2871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199"/>
                    <a:pt x="396" y="397"/>
                    <a:pt x="572" y="616"/>
                  </a:cubicBezTo>
                  <a:cubicBezTo>
                    <a:pt x="748" y="836"/>
                    <a:pt x="913" y="1067"/>
                    <a:pt x="1056" y="1309"/>
                  </a:cubicBezTo>
                  <a:cubicBezTo>
                    <a:pt x="1210" y="1551"/>
                    <a:pt x="1331" y="1804"/>
                    <a:pt x="1441" y="2068"/>
                  </a:cubicBezTo>
                  <a:cubicBezTo>
                    <a:pt x="1551" y="2321"/>
                    <a:pt x="1639" y="2596"/>
                    <a:pt x="1716" y="2871"/>
                  </a:cubicBezTo>
                  <a:cubicBezTo>
                    <a:pt x="1683" y="2585"/>
                    <a:pt x="1606" y="2310"/>
                    <a:pt x="1518" y="2035"/>
                  </a:cubicBezTo>
                  <a:cubicBezTo>
                    <a:pt x="1419" y="1771"/>
                    <a:pt x="1298" y="1507"/>
                    <a:pt x="1144" y="1265"/>
                  </a:cubicBezTo>
                  <a:cubicBezTo>
                    <a:pt x="1001" y="1012"/>
                    <a:pt x="825" y="781"/>
                    <a:pt x="638" y="572"/>
                  </a:cubicBezTo>
                  <a:cubicBezTo>
                    <a:pt x="440" y="353"/>
                    <a:pt x="231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7"/>
            <p:cNvSpPr/>
            <p:nvPr/>
          </p:nvSpPr>
          <p:spPr>
            <a:xfrm>
              <a:off x="13079477" y="1490648"/>
              <a:ext cx="23666" cy="219072"/>
            </a:xfrm>
            <a:custGeom>
              <a:avLst/>
              <a:gdLst/>
              <a:ahLst/>
              <a:cxnLst/>
              <a:rect l="l" t="t" r="r" b="b"/>
              <a:pathLst>
                <a:path w="518" h="4795" extrusionOk="0">
                  <a:moveTo>
                    <a:pt x="1" y="0"/>
                  </a:moveTo>
                  <a:lnTo>
                    <a:pt x="1" y="0"/>
                  </a:lnTo>
                  <a:cubicBezTo>
                    <a:pt x="122" y="396"/>
                    <a:pt x="210" y="792"/>
                    <a:pt x="276" y="1188"/>
                  </a:cubicBezTo>
                  <a:cubicBezTo>
                    <a:pt x="342" y="1584"/>
                    <a:pt x="386" y="1979"/>
                    <a:pt x="397" y="2386"/>
                  </a:cubicBezTo>
                  <a:cubicBezTo>
                    <a:pt x="419" y="2793"/>
                    <a:pt x="408" y="3200"/>
                    <a:pt x="375" y="3596"/>
                  </a:cubicBezTo>
                  <a:cubicBezTo>
                    <a:pt x="331" y="4003"/>
                    <a:pt x="265" y="4399"/>
                    <a:pt x="188" y="4795"/>
                  </a:cubicBezTo>
                  <a:cubicBezTo>
                    <a:pt x="309" y="4410"/>
                    <a:pt x="397" y="4014"/>
                    <a:pt x="452" y="3607"/>
                  </a:cubicBezTo>
                  <a:cubicBezTo>
                    <a:pt x="496" y="3200"/>
                    <a:pt x="518" y="2793"/>
                    <a:pt x="507" y="2386"/>
                  </a:cubicBezTo>
                  <a:cubicBezTo>
                    <a:pt x="485" y="1979"/>
                    <a:pt x="441" y="1573"/>
                    <a:pt x="353" y="1166"/>
                  </a:cubicBezTo>
                  <a:cubicBezTo>
                    <a:pt x="276" y="770"/>
                    <a:pt x="155" y="37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7"/>
            <p:cNvSpPr/>
            <p:nvPr/>
          </p:nvSpPr>
          <p:spPr>
            <a:xfrm>
              <a:off x="12997104" y="1760928"/>
              <a:ext cx="111066" cy="144235"/>
            </a:xfrm>
            <a:custGeom>
              <a:avLst/>
              <a:gdLst/>
              <a:ahLst/>
              <a:cxnLst/>
              <a:rect l="l" t="t" r="r" b="b"/>
              <a:pathLst>
                <a:path w="2431" h="3157" extrusionOk="0">
                  <a:moveTo>
                    <a:pt x="2431" y="0"/>
                  </a:moveTo>
                  <a:lnTo>
                    <a:pt x="2431" y="0"/>
                  </a:lnTo>
                  <a:cubicBezTo>
                    <a:pt x="2277" y="308"/>
                    <a:pt x="2112" y="594"/>
                    <a:pt x="1936" y="880"/>
                  </a:cubicBezTo>
                  <a:cubicBezTo>
                    <a:pt x="1760" y="1166"/>
                    <a:pt x="1573" y="1441"/>
                    <a:pt x="1375" y="1705"/>
                  </a:cubicBezTo>
                  <a:cubicBezTo>
                    <a:pt x="1177" y="1969"/>
                    <a:pt x="957" y="2222"/>
                    <a:pt x="726" y="2464"/>
                  </a:cubicBezTo>
                  <a:cubicBezTo>
                    <a:pt x="495" y="2706"/>
                    <a:pt x="253" y="2937"/>
                    <a:pt x="0" y="3157"/>
                  </a:cubicBezTo>
                  <a:cubicBezTo>
                    <a:pt x="275" y="2970"/>
                    <a:pt x="539" y="2750"/>
                    <a:pt x="781" y="2519"/>
                  </a:cubicBezTo>
                  <a:cubicBezTo>
                    <a:pt x="1023" y="2288"/>
                    <a:pt x="1243" y="2035"/>
                    <a:pt x="1452" y="1760"/>
                  </a:cubicBezTo>
                  <a:cubicBezTo>
                    <a:pt x="1650" y="1496"/>
                    <a:pt x="1848" y="1210"/>
                    <a:pt x="2002" y="924"/>
                  </a:cubicBezTo>
                  <a:cubicBezTo>
                    <a:pt x="2167" y="627"/>
                    <a:pt x="2310" y="319"/>
                    <a:pt x="2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7"/>
            <p:cNvSpPr/>
            <p:nvPr/>
          </p:nvSpPr>
          <p:spPr>
            <a:xfrm>
              <a:off x="12982028" y="1840286"/>
              <a:ext cx="33215" cy="34220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726" y="1"/>
                  </a:moveTo>
                  <a:lnTo>
                    <a:pt x="726" y="1"/>
                  </a:lnTo>
                  <a:cubicBezTo>
                    <a:pt x="583" y="100"/>
                    <a:pt x="451" y="221"/>
                    <a:pt x="330" y="342"/>
                  </a:cubicBezTo>
                  <a:cubicBezTo>
                    <a:pt x="209" y="474"/>
                    <a:pt x="99" y="595"/>
                    <a:pt x="0" y="749"/>
                  </a:cubicBezTo>
                  <a:cubicBezTo>
                    <a:pt x="154" y="650"/>
                    <a:pt x="286" y="540"/>
                    <a:pt x="407" y="408"/>
                  </a:cubicBezTo>
                  <a:cubicBezTo>
                    <a:pt x="517" y="287"/>
                    <a:pt x="638" y="155"/>
                    <a:pt x="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7"/>
            <p:cNvSpPr/>
            <p:nvPr/>
          </p:nvSpPr>
          <p:spPr>
            <a:xfrm>
              <a:off x="12811206" y="1949841"/>
              <a:ext cx="128153" cy="45779"/>
            </a:xfrm>
            <a:custGeom>
              <a:avLst/>
              <a:gdLst/>
              <a:ahLst/>
              <a:cxnLst/>
              <a:rect l="l" t="t" r="r" b="b"/>
              <a:pathLst>
                <a:path w="2805" h="1002" extrusionOk="0">
                  <a:moveTo>
                    <a:pt x="2805" y="0"/>
                  </a:moveTo>
                  <a:lnTo>
                    <a:pt x="2805" y="0"/>
                  </a:lnTo>
                  <a:cubicBezTo>
                    <a:pt x="2585" y="110"/>
                    <a:pt x="2354" y="231"/>
                    <a:pt x="2134" y="330"/>
                  </a:cubicBezTo>
                  <a:cubicBezTo>
                    <a:pt x="1903" y="429"/>
                    <a:pt x="1672" y="528"/>
                    <a:pt x="1441" y="605"/>
                  </a:cubicBezTo>
                  <a:cubicBezTo>
                    <a:pt x="1210" y="693"/>
                    <a:pt x="968" y="759"/>
                    <a:pt x="737" y="825"/>
                  </a:cubicBezTo>
                  <a:cubicBezTo>
                    <a:pt x="495" y="891"/>
                    <a:pt x="253" y="946"/>
                    <a:pt x="0" y="1001"/>
                  </a:cubicBezTo>
                  <a:cubicBezTo>
                    <a:pt x="253" y="990"/>
                    <a:pt x="506" y="957"/>
                    <a:pt x="748" y="902"/>
                  </a:cubicBezTo>
                  <a:cubicBezTo>
                    <a:pt x="1001" y="858"/>
                    <a:pt x="1243" y="781"/>
                    <a:pt x="1474" y="704"/>
                  </a:cubicBezTo>
                  <a:cubicBezTo>
                    <a:pt x="1716" y="616"/>
                    <a:pt x="1947" y="517"/>
                    <a:pt x="2167" y="396"/>
                  </a:cubicBezTo>
                  <a:cubicBezTo>
                    <a:pt x="2387" y="286"/>
                    <a:pt x="2607" y="154"/>
                    <a:pt x="2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7"/>
            <p:cNvSpPr/>
            <p:nvPr/>
          </p:nvSpPr>
          <p:spPr>
            <a:xfrm>
              <a:off x="12578069" y="1874962"/>
              <a:ext cx="80958" cy="46281"/>
            </a:xfrm>
            <a:custGeom>
              <a:avLst/>
              <a:gdLst/>
              <a:ahLst/>
              <a:cxnLst/>
              <a:rect l="l" t="t" r="r" b="b"/>
              <a:pathLst>
                <a:path w="1772" h="1013" extrusionOk="0">
                  <a:moveTo>
                    <a:pt x="1" y="1"/>
                  </a:moveTo>
                  <a:lnTo>
                    <a:pt x="1" y="1"/>
                  </a:lnTo>
                  <a:cubicBezTo>
                    <a:pt x="221" y="254"/>
                    <a:pt x="506" y="474"/>
                    <a:pt x="803" y="650"/>
                  </a:cubicBezTo>
                  <a:cubicBezTo>
                    <a:pt x="1100" y="815"/>
                    <a:pt x="1430" y="947"/>
                    <a:pt x="1771" y="1013"/>
                  </a:cubicBezTo>
                  <a:cubicBezTo>
                    <a:pt x="1452" y="870"/>
                    <a:pt x="1144" y="727"/>
                    <a:pt x="847" y="562"/>
                  </a:cubicBezTo>
                  <a:cubicBezTo>
                    <a:pt x="561" y="397"/>
                    <a:pt x="276" y="19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7"/>
            <p:cNvSpPr/>
            <p:nvPr/>
          </p:nvSpPr>
          <p:spPr>
            <a:xfrm>
              <a:off x="12540378" y="1565985"/>
              <a:ext cx="25174" cy="181425"/>
            </a:xfrm>
            <a:custGeom>
              <a:avLst/>
              <a:gdLst/>
              <a:ahLst/>
              <a:cxnLst/>
              <a:rect l="l" t="t" r="r" b="b"/>
              <a:pathLst>
                <a:path w="551" h="3971" extrusionOk="0">
                  <a:moveTo>
                    <a:pt x="276" y="1"/>
                  </a:moveTo>
                  <a:cubicBezTo>
                    <a:pt x="166" y="319"/>
                    <a:pt x="89" y="660"/>
                    <a:pt x="45" y="1001"/>
                  </a:cubicBezTo>
                  <a:cubicBezTo>
                    <a:pt x="1" y="1331"/>
                    <a:pt x="1" y="1672"/>
                    <a:pt x="23" y="2013"/>
                  </a:cubicBezTo>
                  <a:cubicBezTo>
                    <a:pt x="45" y="2354"/>
                    <a:pt x="100" y="2695"/>
                    <a:pt x="188" y="3025"/>
                  </a:cubicBezTo>
                  <a:cubicBezTo>
                    <a:pt x="276" y="3355"/>
                    <a:pt x="397" y="3674"/>
                    <a:pt x="551" y="3971"/>
                  </a:cubicBezTo>
                  <a:cubicBezTo>
                    <a:pt x="430" y="3652"/>
                    <a:pt x="331" y="3333"/>
                    <a:pt x="265" y="3003"/>
                  </a:cubicBezTo>
                  <a:cubicBezTo>
                    <a:pt x="188" y="2673"/>
                    <a:pt x="144" y="2343"/>
                    <a:pt x="122" y="2013"/>
                  </a:cubicBezTo>
                  <a:cubicBezTo>
                    <a:pt x="89" y="1672"/>
                    <a:pt x="100" y="1342"/>
                    <a:pt x="122" y="1001"/>
                  </a:cubicBezTo>
                  <a:cubicBezTo>
                    <a:pt x="144" y="671"/>
                    <a:pt x="199" y="330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7"/>
            <p:cNvSpPr/>
            <p:nvPr/>
          </p:nvSpPr>
          <p:spPr>
            <a:xfrm>
              <a:off x="12607217" y="1826260"/>
              <a:ext cx="52815" cy="34174"/>
            </a:xfrm>
            <a:custGeom>
              <a:avLst/>
              <a:gdLst/>
              <a:ahLst/>
              <a:cxnLst/>
              <a:rect l="l" t="t" r="r" b="b"/>
              <a:pathLst>
                <a:path w="1156" h="748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187"/>
                    <a:pt x="319" y="341"/>
                    <a:pt x="517" y="473"/>
                  </a:cubicBezTo>
                  <a:cubicBezTo>
                    <a:pt x="715" y="594"/>
                    <a:pt x="924" y="693"/>
                    <a:pt x="1155" y="748"/>
                  </a:cubicBezTo>
                  <a:cubicBezTo>
                    <a:pt x="957" y="627"/>
                    <a:pt x="759" y="506"/>
                    <a:pt x="572" y="385"/>
                  </a:cubicBezTo>
                  <a:cubicBezTo>
                    <a:pt x="374" y="264"/>
                    <a:pt x="187" y="1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7"/>
            <p:cNvSpPr/>
            <p:nvPr/>
          </p:nvSpPr>
          <p:spPr>
            <a:xfrm>
              <a:off x="12472077" y="1721730"/>
              <a:ext cx="5574" cy="48794"/>
            </a:xfrm>
            <a:custGeom>
              <a:avLst/>
              <a:gdLst/>
              <a:ahLst/>
              <a:cxnLst/>
              <a:rect l="l" t="t" r="r" b="b"/>
              <a:pathLst>
                <a:path w="122" h="1068" extrusionOk="0">
                  <a:moveTo>
                    <a:pt x="33" y="1"/>
                  </a:moveTo>
                  <a:cubicBezTo>
                    <a:pt x="0" y="177"/>
                    <a:pt x="0" y="353"/>
                    <a:pt x="11" y="529"/>
                  </a:cubicBezTo>
                  <a:cubicBezTo>
                    <a:pt x="22" y="715"/>
                    <a:pt x="33" y="891"/>
                    <a:pt x="88" y="1067"/>
                  </a:cubicBezTo>
                  <a:cubicBezTo>
                    <a:pt x="121" y="880"/>
                    <a:pt x="121" y="704"/>
                    <a:pt x="110" y="529"/>
                  </a:cubicBezTo>
                  <a:cubicBezTo>
                    <a:pt x="99" y="353"/>
                    <a:pt x="77" y="177"/>
                    <a:pt x="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7"/>
            <p:cNvSpPr/>
            <p:nvPr/>
          </p:nvSpPr>
          <p:spPr>
            <a:xfrm>
              <a:off x="12398704" y="1421296"/>
              <a:ext cx="97543" cy="298476"/>
            </a:xfrm>
            <a:custGeom>
              <a:avLst/>
              <a:gdLst/>
              <a:ahLst/>
              <a:cxnLst/>
              <a:rect l="l" t="t" r="r" b="b"/>
              <a:pathLst>
                <a:path w="2135" h="6533" extrusionOk="0">
                  <a:moveTo>
                    <a:pt x="2134" y="0"/>
                  </a:moveTo>
                  <a:lnTo>
                    <a:pt x="2134" y="0"/>
                  </a:lnTo>
                  <a:cubicBezTo>
                    <a:pt x="1694" y="407"/>
                    <a:pt x="1331" y="880"/>
                    <a:pt x="1023" y="1386"/>
                  </a:cubicBezTo>
                  <a:cubicBezTo>
                    <a:pt x="715" y="1892"/>
                    <a:pt x="484" y="2453"/>
                    <a:pt x="309" y="3014"/>
                  </a:cubicBezTo>
                  <a:cubicBezTo>
                    <a:pt x="144" y="3585"/>
                    <a:pt x="45" y="4179"/>
                    <a:pt x="23" y="4773"/>
                  </a:cubicBezTo>
                  <a:cubicBezTo>
                    <a:pt x="1" y="5367"/>
                    <a:pt x="56" y="5961"/>
                    <a:pt x="210" y="6533"/>
                  </a:cubicBezTo>
                  <a:cubicBezTo>
                    <a:pt x="100" y="5950"/>
                    <a:pt x="67" y="5367"/>
                    <a:pt x="100" y="4773"/>
                  </a:cubicBezTo>
                  <a:cubicBezTo>
                    <a:pt x="133" y="4190"/>
                    <a:pt x="232" y="3607"/>
                    <a:pt x="407" y="3047"/>
                  </a:cubicBezTo>
                  <a:cubicBezTo>
                    <a:pt x="561" y="2475"/>
                    <a:pt x="803" y="1936"/>
                    <a:pt x="1089" y="1419"/>
                  </a:cubicBezTo>
                  <a:cubicBezTo>
                    <a:pt x="1375" y="913"/>
                    <a:pt x="1727" y="440"/>
                    <a:pt x="2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7"/>
            <p:cNvSpPr/>
            <p:nvPr/>
          </p:nvSpPr>
          <p:spPr>
            <a:xfrm>
              <a:off x="12433380" y="1798620"/>
              <a:ext cx="50302" cy="71866"/>
            </a:xfrm>
            <a:custGeom>
              <a:avLst/>
              <a:gdLst/>
              <a:ahLst/>
              <a:cxnLst/>
              <a:rect l="l" t="t" r="r" b="b"/>
              <a:pathLst>
                <a:path w="1101" h="1573" extrusionOk="0">
                  <a:moveTo>
                    <a:pt x="0" y="0"/>
                  </a:moveTo>
                  <a:cubicBezTo>
                    <a:pt x="88" y="308"/>
                    <a:pt x="231" y="605"/>
                    <a:pt x="418" y="880"/>
                  </a:cubicBezTo>
                  <a:cubicBezTo>
                    <a:pt x="605" y="1144"/>
                    <a:pt x="836" y="1386"/>
                    <a:pt x="1100" y="1573"/>
                  </a:cubicBezTo>
                  <a:cubicBezTo>
                    <a:pt x="891" y="1320"/>
                    <a:pt x="682" y="1078"/>
                    <a:pt x="506" y="814"/>
                  </a:cubicBezTo>
                  <a:cubicBezTo>
                    <a:pt x="319" y="561"/>
                    <a:pt x="154" y="28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7"/>
            <p:cNvSpPr/>
            <p:nvPr/>
          </p:nvSpPr>
          <p:spPr>
            <a:xfrm>
              <a:off x="12645411" y="1421616"/>
              <a:ext cx="149261" cy="44454"/>
            </a:xfrm>
            <a:custGeom>
              <a:avLst/>
              <a:gdLst/>
              <a:ahLst/>
              <a:cxnLst/>
              <a:rect l="l" t="t" r="r" b="b"/>
              <a:pathLst>
                <a:path w="3267" h="973" extrusionOk="0">
                  <a:moveTo>
                    <a:pt x="2625" y="0"/>
                  </a:moveTo>
                  <a:cubicBezTo>
                    <a:pt x="2546" y="0"/>
                    <a:pt x="2466" y="1"/>
                    <a:pt x="2387" y="4"/>
                  </a:cubicBezTo>
                  <a:cubicBezTo>
                    <a:pt x="2101" y="4"/>
                    <a:pt x="1804" y="37"/>
                    <a:pt x="1507" y="103"/>
                  </a:cubicBezTo>
                  <a:cubicBezTo>
                    <a:pt x="1221" y="169"/>
                    <a:pt x="935" y="268"/>
                    <a:pt x="682" y="411"/>
                  </a:cubicBezTo>
                  <a:cubicBezTo>
                    <a:pt x="418" y="554"/>
                    <a:pt x="187" y="741"/>
                    <a:pt x="0" y="972"/>
                  </a:cubicBezTo>
                  <a:cubicBezTo>
                    <a:pt x="209" y="763"/>
                    <a:pt x="451" y="598"/>
                    <a:pt x="715" y="477"/>
                  </a:cubicBezTo>
                  <a:cubicBezTo>
                    <a:pt x="979" y="356"/>
                    <a:pt x="1254" y="257"/>
                    <a:pt x="1529" y="202"/>
                  </a:cubicBezTo>
                  <a:cubicBezTo>
                    <a:pt x="1815" y="136"/>
                    <a:pt x="2101" y="103"/>
                    <a:pt x="2398" y="81"/>
                  </a:cubicBezTo>
                  <a:cubicBezTo>
                    <a:pt x="2683" y="48"/>
                    <a:pt x="2980" y="48"/>
                    <a:pt x="3266" y="26"/>
                  </a:cubicBezTo>
                  <a:cubicBezTo>
                    <a:pt x="3057" y="10"/>
                    <a:pt x="2842" y="0"/>
                    <a:pt x="2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7"/>
            <p:cNvSpPr/>
            <p:nvPr/>
          </p:nvSpPr>
          <p:spPr>
            <a:xfrm>
              <a:off x="12822765" y="1403707"/>
              <a:ext cx="89959" cy="49297"/>
            </a:xfrm>
            <a:custGeom>
              <a:avLst/>
              <a:gdLst/>
              <a:ahLst/>
              <a:cxnLst/>
              <a:rect l="l" t="t" r="r" b="b"/>
              <a:pathLst>
                <a:path w="1969" h="1079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77"/>
                    <a:pt x="341" y="154"/>
                    <a:pt x="517" y="231"/>
                  </a:cubicBezTo>
                  <a:cubicBezTo>
                    <a:pt x="682" y="319"/>
                    <a:pt x="847" y="396"/>
                    <a:pt x="1012" y="484"/>
                  </a:cubicBezTo>
                  <a:cubicBezTo>
                    <a:pt x="1177" y="572"/>
                    <a:pt x="1342" y="671"/>
                    <a:pt x="1496" y="770"/>
                  </a:cubicBezTo>
                  <a:cubicBezTo>
                    <a:pt x="1661" y="869"/>
                    <a:pt x="1815" y="979"/>
                    <a:pt x="1969" y="1078"/>
                  </a:cubicBezTo>
                  <a:cubicBezTo>
                    <a:pt x="1837" y="946"/>
                    <a:pt x="1694" y="825"/>
                    <a:pt x="1540" y="704"/>
                  </a:cubicBezTo>
                  <a:cubicBezTo>
                    <a:pt x="1397" y="594"/>
                    <a:pt x="1232" y="495"/>
                    <a:pt x="1067" y="396"/>
                  </a:cubicBezTo>
                  <a:cubicBezTo>
                    <a:pt x="902" y="308"/>
                    <a:pt x="726" y="231"/>
                    <a:pt x="550" y="165"/>
                  </a:cubicBezTo>
                  <a:cubicBezTo>
                    <a:pt x="363" y="99"/>
                    <a:pt x="187" y="44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7"/>
            <p:cNvSpPr/>
            <p:nvPr/>
          </p:nvSpPr>
          <p:spPr>
            <a:xfrm>
              <a:off x="12946849" y="1514222"/>
              <a:ext cx="22661" cy="54322"/>
            </a:xfrm>
            <a:custGeom>
              <a:avLst/>
              <a:gdLst/>
              <a:ahLst/>
              <a:cxnLst/>
              <a:rect l="l" t="t" r="r" b="b"/>
              <a:pathLst>
                <a:path w="496" h="1189" extrusionOk="0">
                  <a:moveTo>
                    <a:pt x="0" y="1"/>
                  </a:moveTo>
                  <a:lnTo>
                    <a:pt x="0" y="1"/>
                  </a:lnTo>
                  <a:cubicBezTo>
                    <a:pt x="77" y="199"/>
                    <a:pt x="165" y="397"/>
                    <a:pt x="253" y="595"/>
                  </a:cubicBezTo>
                  <a:cubicBezTo>
                    <a:pt x="330" y="793"/>
                    <a:pt x="407" y="991"/>
                    <a:pt x="495" y="1189"/>
                  </a:cubicBezTo>
                  <a:cubicBezTo>
                    <a:pt x="484" y="969"/>
                    <a:pt x="429" y="760"/>
                    <a:pt x="341" y="551"/>
                  </a:cubicBezTo>
                  <a:cubicBezTo>
                    <a:pt x="253" y="353"/>
                    <a:pt x="143" y="16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7"/>
            <p:cNvSpPr/>
            <p:nvPr/>
          </p:nvSpPr>
          <p:spPr>
            <a:xfrm>
              <a:off x="12539373" y="1309776"/>
              <a:ext cx="83471" cy="51764"/>
            </a:xfrm>
            <a:custGeom>
              <a:avLst/>
              <a:gdLst/>
              <a:ahLst/>
              <a:cxnLst/>
              <a:rect l="l" t="t" r="r" b="b"/>
              <a:pathLst>
                <a:path w="1827" h="1133" extrusionOk="0">
                  <a:moveTo>
                    <a:pt x="1826" y="0"/>
                  </a:moveTo>
                  <a:cubicBezTo>
                    <a:pt x="1661" y="66"/>
                    <a:pt x="1496" y="132"/>
                    <a:pt x="1331" y="209"/>
                  </a:cubicBezTo>
                  <a:cubicBezTo>
                    <a:pt x="1166" y="286"/>
                    <a:pt x="1013" y="374"/>
                    <a:pt x="859" y="473"/>
                  </a:cubicBezTo>
                  <a:cubicBezTo>
                    <a:pt x="705" y="572"/>
                    <a:pt x="551" y="671"/>
                    <a:pt x="408" y="781"/>
                  </a:cubicBezTo>
                  <a:cubicBezTo>
                    <a:pt x="265" y="891"/>
                    <a:pt x="133" y="1012"/>
                    <a:pt x="1" y="1133"/>
                  </a:cubicBezTo>
                  <a:lnTo>
                    <a:pt x="463" y="847"/>
                  </a:lnTo>
                  <a:cubicBezTo>
                    <a:pt x="606" y="748"/>
                    <a:pt x="760" y="649"/>
                    <a:pt x="914" y="561"/>
                  </a:cubicBezTo>
                  <a:cubicBezTo>
                    <a:pt x="1057" y="462"/>
                    <a:pt x="1210" y="374"/>
                    <a:pt x="1364" y="275"/>
                  </a:cubicBezTo>
                  <a:lnTo>
                    <a:pt x="18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7"/>
            <p:cNvSpPr/>
            <p:nvPr/>
          </p:nvSpPr>
          <p:spPr>
            <a:xfrm>
              <a:off x="12928255" y="1318273"/>
              <a:ext cx="79953" cy="72415"/>
            </a:xfrm>
            <a:custGeom>
              <a:avLst/>
              <a:gdLst/>
              <a:ahLst/>
              <a:cxnLst/>
              <a:rect l="l" t="t" r="r" b="b"/>
              <a:pathLst>
                <a:path w="1750" h="1585" extrusionOk="0">
                  <a:moveTo>
                    <a:pt x="1" y="1"/>
                  </a:moveTo>
                  <a:lnTo>
                    <a:pt x="1" y="1"/>
                  </a:lnTo>
                  <a:cubicBezTo>
                    <a:pt x="166" y="111"/>
                    <a:pt x="331" y="221"/>
                    <a:pt x="495" y="331"/>
                  </a:cubicBezTo>
                  <a:cubicBezTo>
                    <a:pt x="649" y="452"/>
                    <a:pt x="803" y="573"/>
                    <a:pt x="946" y="705"/>
                  </a:cubicBezTo>
                  <a:cubicBezTo>
                    <a:pt x="1100" y="837"/>
                    <a:pt x="1232" y="980"/>
                    <a:pt x="1364" y="1123"/>
                  </a:cubicBezTo>
                  <a:cubicBezTo>
                    <a:pt x="1496" y="1277"/>
                    <a:pt x="1617" y="1431"/>
                    <a:pt x="1749" y="1585"/>
                  </a:cubicBezTo>
                  <a:cubicBezTo>
                    <a:pt x="1661" y="1409"/>
                    <a:pt x="1551" y="1233"/>
                    <a:pt x="1430" y="1079"/>
                  </a:cubicBezTo>
                  <a:cubicBezTo>
                    <a:pt x="1298" y="914"/>
                    <a:pt x="1166" y="771"/>
                    <a:pt x="1012" y="639"/>
                  </a:cubicBezTo>
                  <a:cubicBezTo>
                    <a:pt x="869" y="496"/>
                    <a:pt x="704" y="375"/>
                    <a:pt x="539" y="276"/>
                  </a:cubicBezTo>
                  <a:cubicBezTo>
                    <a:pt x="363" y="166"/>
                    <a:pt x="188" y="6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7"/>
            <p:cNvSpPr/>
            <p:nvPr/>
          </p:nvSpPr>
          <p:spPr>
            <a:xfrm>
              <a:off x="12938306" y="1814701"/>
              <a:ext cx="31205" cy="27138"/>
            </a:xfrm>
            <a:custGeom>
              <a:avLst/>
              <a:gdLst/>
              <a:ahLst/>
              <a:cxnLst/>
              <a:rect l="l" t="t" r="r" b="b"/>
              <a:pathLst>
                <a:path w="683" h="594" extrusionOk="0">
                  <a:moveTo>
                    <a:pt x="682" y="0"/>
                  </a:moveTo>
                  <a:lnTo>
                    <a:pt x="682" y="0"/>
                  </a:lnTo>
                  <a:cubicBezTo>
                    <a:pt x="550" y="77"/>
                    <a:pt x="429" y="176"/>
                    <a:pt x="319" y="275"/>
                  </a:cubicBezTo>
                  <a:cubicBezTo>
                    <a:pt x="209" y="374"/>
                    <a:pt x="100" y="473"/>
                    <a:pt x="1" y="594"/>
                  </a:cubicBezTo>
                  <a:cubicBezTo>
                    <a:pt x="143" y="539"/>
                    <a:pt x="264" y="451"/>
                    <a:pt x="385" y="352"/>
                  </a:cubicBezTo>
                  <a:cubicBezTo>
                    <a:pt x="495" y="253"/>
                    <a:pt x="605" y="132"/>
                    <a:pt x="6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7"/>
            <p:cNvSpPr/>
            <p:nvPr/>
          </p:nvSpPr>
          <p:spPr>
            <a:xfrm>
              <a:off x="12789094" y="1853352"/>
              <a:ext cx="91969" cy="25676"/>
            </a:xfrm>
            <a:custGeom>
              <a:avLst/>
              <a:gdLst/>
              <a:ahLst/>
              <a:cxnLst/>
              <a:rect l="l" t="t" r="r" b="b"/>
              <a:pathLst>
                <a:path w="2013" h="562" extrusionOk="0">
                  <a:moveTo>
                    <a:pt x="2013" y="1"/>
                  </a:moveTo>
                  <a:lnTo>
                    <a:pt x="2013" y="1"/>
                  </a:lnTo>
                  <a:cubicBezTo>
                    <a:pt x="1848" y="56"/>
                    <a:pt x="1683" y="111"/>
                    <a:pt x="1518" y="166"/>
                  </a:cubicBezTo>
                  <a:cubicBezTo>
                    <a:pt x="1353" y="221"/>
                    <a:pt x="1188" y="276"/>
                    <a:pt x="1012" y="320"/>
                  </a:cubicBezTo>
                  <a:cubicBezTo>
                    <a:pt x="847" y="364"/>
                    <a:pt x="682" y="408"/>
                    <a:pt x="506" y="452"/>
                  </a:cubicBezTo>
                  <a:cubicBezTo>
                    <a:pt x="341" y="485"/>
                    <a:pt x="165" y="529"/>
                    <a:pt x="0" y="562"/>
                  </a:cubicBezTo>
                  <a:cubicBezTo>
                    <a:pt x="176" y="562"/>
                    <a:pt x="352" y="551"/>
                    <a:pt x="528" y="529"/>
                  </a:cubicBezTo>
                  <a:cubicBezTo>
                    <a:pt x="704" y="507"/>
                    <a:pt x="869" y="463"/>
                    <a:pt x="1045" y="419"/>
                  </a:cubicBezTo>
                  <a:cubicBezTo>
                    <a:pt x="1210" y="364"/>
                    <a:pt x="1375" y="309"/>
                    <a:pt x="1540" y="243"/>
                  </a:cubicBezTo>
                  <a:cubicBezTo>
                    <a:pt x="1705" y="166"/>
                    <a:pt x="1859" y="89"/>
                    <a:pt x="20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7"/>
            <p:cNvSpPr/>
            <p:nvPr/>
          </p:nvSpPr>
          <p:spPr>
            <a:xfrm>
              <a:off x="12703158" y="1862398"/>
              <a:ext cx="38240" cy="9731"/>
            </a:xfrm>
            <a:custGeom>
              <a:avLst/>
              <a:gdLst/>
              <a:ahLst/>
              <a:cxnLst/>
              <a:rect l="l" t="t" r="r" b="b"/>
              <a:pathLst>
                <a:path w="837" h="213" extrusionOk="0">
                  <a:moveTo>
                    <a:pt x="1" y="1"/>
                  </a:moveTo>
                  <a:lnTo>
                    <a:pt x="1" y="1"/>
                  </a:lnTo>
                  <a:cubicBezTo>
                    <a:pt x="111" y="100"/>
                    <a:pt x="254" y="155"/>
                    <a:pt x="397" y="188"/>
                  </a:cubicBezTo>
                  <a:cubicBezTo>
                    <a:pt x="468" y="204"/>
                    <a:pt x="542" y="213"/>
                    <a:pt x="617" y="213"/>
                  </a:cubicBezTo>
                  <a:cubicBezTo>
                    <a:pt x="691" y="213"/>
                    <a:pt x="765" y="204"/>
                    <a:pt x="837" y="188"/>
                  </a:cubicBezTo>
                  <a:cubicBezTo>
                    <a:pt x="694" y="144"/>
                    <a:pt x="562" y="122"/>
                    <a:pt x="419" y="89"/>
                  </a:cubicBezTo>
                  <a:cubicBezTo>
                    <a:pt x="287" y="56"/>
                    <a:pt x="144" y="2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7"/>
            <p:cNvSpPr/>
            <p:nvPr/>
          </p:nvSpPr>
          <p:spPr>
            <a:xfrm>
              <a:off x="12716225" y="2010650"/>
              <a:ext cx="58343" cy="5665"/>
            </a:xfrm>
            <a:custGeom>
              <a:avLst/>
              <a:gdLst/>
              <a:ahLst/>
              <a:cxnLst/>
              <a:rect l="l" t="t" r="r" b="b"/>
              <a:pathLst>
                <a:path w="1277" h="124" extrusionOk="0">
                  <a:moveTo>
                    <a:pt x="1276" y="0"/>
                  </a:moveTo>
                  <a:cubicBezTo>
                    <a:pt x="1068" y="0"/>
                    <a:pt x="848" y="22"/>
                    <a:pt x="639" y="22"/>
                  </a:cubicBezTo>
                  <a:cubicBezTo>
                    <a:pt x="430" y="33"/>
                    <a:pt x="221" y="33"/>
                    <a:pt x="1" y="44"/>
                  </a:cubicBezTo>
                  <a:cubicBezTo>
                    <a:pt x="176" y="99"/>
                    <a:pt x="359" y="124"/>
                    <a:pt x="536" y="124"/>
                  </a:cubicBezTo>
                  <a:cubicBezTo>
                    <a:pt x="571" y="124"/>
                    <a:pt x="605" y="123"/>
                    <a:pt x="639" y="121"/>
                  </a:cubicBezTo>
                  <a:cubicBezTo>
                    <a:pt x="859" y="110"/>
                    <a:pt x="1079" y="77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7"/>
            <p:cNvSpPr/>
            <p:nvPr/>
          </p:nvSpPr>
          <p:spPr>
            <a:xfrm>
              <a:off x="13118676" y="1771482"/>
              <a:ext cx="95487" cy="56835"/>
            </a:xfrm>
            <a:custGeom>
              <a:avLst/>
              <a:gdLst/>
              <a:ahLst/>
              <a:cxnLst/>
              <a:rect l="l" t="t" r="r" b="b"/>
              <a:pathLst>
                <a:path w="2090" h="1244" fill="none" extrusionOk="0">
                  <a:moveTo>
                    <a:pt x="1" y="682"/>
                  </a:moveTo>
                  <a:cubicBezTo>
                    <a:pt x="209" y="462"/>
                    <a:pt x="407" y="231"/>
                    <a:pt x="594" y="0"/>
                  </a:cubicBezTo>
                  <a:cubicBezTo>
                    <a:pt x="693" y="330"/>
                    <a:pt x="759" y="682"/>
                    <a:pt x="792" y="1034"/>
                  </a:cubicBezTo>
                  <a:cubicBezTo>
                    <a:pt x="979" y="781"/>
                    <a:pt x="1177" y="528"/>
                    <a:pt x="1386" y="286"/>
                  </a:cubicBezTo>
                  <a:cubicBezTo>
                    <a:pt x="1441" y="583"/>
                    <a:pt x="1485" y="880"/>
                    <a:pt x="1529" y="1177"/>
                  </a:cubicBezTo>
                  <a:cubicBezTo>
                    <a:pt x="1683" y="957"/>
                    <a:pt x="1837" y="726"/>
                    <a:pt x="1991" y="506"/>
                  </a:cubicBezTo>
                  <a:cubicBezTo>
                    <a:pt x="2068" y="737"/>
                    <a:pt x="2090" y="990"/>
                    <a:pt x="2068" y="124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0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5" name="Google Shape;2295;p47"/>
          <p:cNvSpPr/>
          <p:nvPr/>
        </p:nvSpPr>
        <p:spPr>
          <a:xfrm>
            <a:off x="7745375" y="910613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47"/>
          <p:cNvSpPr/>
          <p:nvPr/>
        </p:nvSpPr>
        <p:spPr>
          <a:xfrm rot="148567">
            <a:off x="2000541" y="4111293"/>
            <a:ext cx="1865726" cy="256883"/>
          </a:xfrm>
          <a:custGeom>
            <a:avLst/>
            <a:gdLst/>
            <a:ahLst/>
            <a:cxnLst/>
            <a:rect l="l" t="t" r="r" b="b"/>
            <a:pathLst>
              <a:path w="74634" h="10276" extrusionOk="0">
                <a:moveTo>
                  <a:pt x="41765" y="0"/>
                </a:moveTo>
                <a:cubicBezTo>
                  <a:pt x="38867" y="0"/>
                  <a:pt x="35962" y="50"/>
                  <a:pt x="33073" y="162"/>
                </a:cubicBezTo>
                <a:cubicBezTo>
                  <a:pt x="30082" y="259"/>
                  <a:pt x="27090" y="422"/>
                  <a:pt x="24098" y="682"/>
                </a:cubicBezTo>
                <a:cubicBezTo>
                  <a:pt x="21269" y="909"/>
                  <a:pt x="18472" y="1300"/>
                  <a:pt x="15675" y="1787"/>
                </a:cubicBezTo>
                <a:cubicBezTo>
                  <a:pt x="11383" y="2535"/>
                  <a:pt x="7188" y="3609"/>
                  <a:pt x="2993" y="4812"/>
                </a:cubicBezTo>
                <a:cubicBezTo>
                  <a:pt x="2180" y="5039"/>
                  <a:pt x="1497" y="5300"/>
                  <a:pt x="1041" y="6145"/>
                </a:cubicBezTo>
                <a:cubicBezTo>
                  <a:pt x="586" y="6926"/>
                  <a:pt x="131" y="7674"/>
                  <a:pt x="98" y="8584"/>
                </a:cubicBezTo>
                <a:cubicBezTo>
                  <a:pt x="66" y="9169"/>
                  <a:pt x="1" y="9787"/>
                  <a:pt x="424" y="10275"/>
                </a:cubicBezTo>
                <a:lnTo>
                  <a:pt x="1204" y="10275"/>
                </a:lnTo>
                <a:cubicBezTo>
                  <a:pt x="1302" y="10145"/>
                  <a:pt x="1432" y="10112"/>
                  <a:pt x="1594" y="10047"/>
                </a:cubicBezTo>
                <a:cubicBezTo>
                  <a:pt x="7350" y="8324"/>
                  <a:pt x="13236" y="7023"/>
                  <a:pt x="19187" y="6145"/>
                </a:cubicBezTo>
                <a:cubicBezTo>
                  <a:pt x="23155" y="5560"/>
                  <a:pt x="27155" y="5235"/>
                  <a:pt x="31187" y="5039"/>
                </a:cubicBezTo>
                <a:cubicBezTo>
                  <a:pt x="34016" y="4909"/>
                  <a:pt x="36878" y="4844"/>
                  <a:pt x="39740" y="4779"/>
                </a:cubicBezTo>
                <a:cubicBezTo>
                  <a:pt x="40509" y="4765"/>
                  <a:pt x="41281" y="4758"/>
                  <a:pt x="42053" y="4758"/>
                </a:cubicBezTo>
                <a:cubicBezTo>
                  <a:pt x="44708" y="4758"/>
                  <a:pt x="47378" y="4834"/>
                  <a:pt x="50049" y="4909"/>
                </a:cubicBezTo>
                <a:cubicBezTo>
                  <a:pt x="53398" y="5007"/>
                  <a:pt x="56715" y="5235"/>
                  <a:pt x="60032" y="5527"/>
                </a:cubicBezTo>
                <a:cubicBezTo>
                  <a:pt x="63512" y="5852"/>
                  <a:pt x="66926" y="6308"/>
                  <a:pt x="70373" y="6893"/>
                </a:cubicBezTo>
                <a:cubicBezTo>
                  <a:pt x="70556" y="6925"/>
                  <a:pt x="70733" y="6940"/>
                  <a:pt x="70904" y="6940"/>
                </a:cubicBezTo>
                <a:cubicBezTo>
                  <a:pt x="71615" y="6940"/>
                  <a:pt x="72229" y="6669"/>
                  <a:pt x="72780" y="6145"/>
                </a:cubicBezTo>
                <a:cubicBezTo>
                  <a:pt x="73072" y="5885"/>
                  <a:pt x="73365" y="5625"/>
                  <a:pt x="73690" y="5430"/>
                </a:cubicBezTo>
                <a:cubicBezTo>
                  <a:pt x="74276" y="5072"/>
                  <a:pt x="74536" y="4617"/>
                  <a:pt x="74601" y="3934"/>
                </a:cubicBezTo>
                <a:cubicBezTo>
                  <a:pt x="74633" y="3153"/>
                  <a:pt x="74341" y="2698"/>
                  <a:pt x="73560" y="2568"/>
                </a:cubicBezTo>
                <a:cubicBezTo>
                  <a:pt x="72259" y="2373"/>
                  <a:pt x="70959" y="2145"/>
                  <a:pt x="69690" y="1950"/>
                </a:cubicBezTo>
                <a:cubicBezTo>
                  <a:pt x="64975" y="1170"/>
                  <a:pt x="60227" y="649"/>
                  <a:pt x="55447" y="389"/>
                </a:cubicBezTo>
                <a:cubicBezTo>
                  <a:pt x="52227" y="194"/>
                  <a:pt x="49008" y="64"/>
                  <a:pt x="45788" y="31"/>
                </a:cubicBezTo>
                <a:cubicBezTo>
                  <a:pt x="44450" y="11"/>
                  <a:pt x="43108" y="0"/>
                  <a:pt x="41765" y="0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880285" y="2375421"/>
            <a:ext cx="1651706" cy="103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800" dirty="0" smtClean="0">
                <a:latin typeface="Poppins Black"/>
              </a:rPr>
              <a:t>Author </a:t>
            </a:r>
          </a:p>
          <a:p>
            <a:pPr algn="ctr"/>
            <a:r>
              <a:rPr lang="en-PH" sz="1800" dirty="0" smtClean="0">
                <a:latin typeface="Poppins Black"/>
              </a:rPr>
              <a:t>Reader </a:t>
            </a:r>
          </a:p>
          <a:p>
            <a:pPr algn="ctr"/>
            <a:r>
              <a:rPr lang="en-PH" sz="1800" dirty="0" smtClean="0">
                <a:latin typeface="Poppins Black"/>
              </a:rPr>
              <a:t>And Text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259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ading is a Complex Process | Institute for Learning and Brain Sciences  (I-LAB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69" y="1177042"/>
            <a:ext cx="2780071" cy="282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3" name="Google Shape;1793;p38"/>
          <p:cNvSpPr txBox="1">
            <a:spLocks noGrp="1"/>
          </p:cNvSpPr>
          <p:nvPr>
            <p:ph type="title"/>
          </p:nvPr>
        </p:nvSpPr>
        <p:spPr>
          <a:xfrm>
            <a:off x="1534225" y="1467300"/>
            <a:ext cx="33744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Reading as a Process</a:t>
            </a:r>
            <a:endParaRPr dirty="0"/>
          </a:p>
        </p:txBody>
      </p:sp>
      <p:sp>
        <p:nvSpPr>
          <p:cNvPr id="1794" name="Google Shape;1794;p38"/>
          <p:cNvSpPr txBox="1">
            <a:spLocks noGrp="1"/>
          </p:cNvSpPr>
          <p:nvPr>
            <p:ph type="subTitle" idx="1"/>
          </p:nvPr>
        </p:nvSpPr>
        <p:spPr>
          <a:xfrm>
            <a:off x="1534225" y="2755431"/>
            <a:ext cx="33744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Reading is an activity which takes on stages or levels.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According to Woods (2006), it has 3 stages: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Pre-reading,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During reading,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Post reading</a:t>
            </a:r>
            <a:endParaRPr dirty="0"/>
          </a:p>
        </p:txBody>
      </p:sp>
      <p:grpSp>
        <p:nvGrpSpPr>
          <p:cNvPr id="1796" name="Google Shape;1796;p38"/>
          <p:cNvGrpSpPr/>
          <p:nvPr/>
        </p:nvGrpSpPr>
        <p:grpSpPr>
          <a:xfrm rot="10800000">
            <a:off x="7741061" y="-295862"/>
            <a:ext cx="1867448" cy="1842533"/>
            <a:chOff x="10634660" y="2558582"/>
            <a:chExt cx="2118730" cy="2090462"/>
          </a:xfrm>
        </p:grpSpPr>
        <p:sp>
          <p:nvSpPr>
            <p:cNvPr id="1797" name="Google Shape;1797;p38"/>
            <p:cNvSpPr/>
            <p:nvPr/>
          </p:nvSpPr>
          <p:spPr>
            <a:xfrm>
              <a:off x="11884340" y="2558582"/>
              <a:ext cx="869050" cy="772173"/>
            </a:xfrm>
            <a:custGeom>
              <a:avLst/>
              <a:gdLst/>
              <a:ahLst/>
              <a:cxnLst/>
              <a:rect l="l" t="t" r="r" b="b"/>
              <a:pathLst>
                <a:path w="29944" h="26606" extrusionOk="0">
                  <a:moveTo>
                    <a:pt x="28344" y="0"/>
                  </a:moveTo>
                  <a:lnTo>
                    <a:pt x="4381" y="14508"/>
                  </a:lnTo>
                  <a:lnTo>
                    <a:pt x="1" y="21808"/>
                  </a:lnTo>
                  <a:lnTo>
                    <a:pt x="3802" y="26605"/>
                  </a:lnTo>
                  <a:lnTo>
                    <a:pt x="11171" y="24195"/>
                  </a:lnTo>
                  <a:lnTo>
                    <a:pt x="29943" y="2016"/>
                  </a:lnTo>
                  <a:lnTo>
                    <a:pt x="28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11747150" y="3238579"/>
              <a:ext cx="245530" cy="444625"/>
            </a:xfrm>
            <a:custGeom>
              <a:avLst/>
              <a:gdLst/>
              <a:ahLst/>
              <a:cxnLst/>
              <a:rect l="l" t="t" r="r" b="b"/>
              <a:pathLst>
                <a:path w="8460" h="15320" fill="none" extrusionOk="0">
                  <a:moveTo>
                    <a:pt x="8459" y="0"/>
                  </a:moveTo>
                  <a:cubicBezTo>
                    <a:pt x="7254" y="788"/>
                    <a:pt x="6003" y="1576"/>
                    <a:pt x="5052" y="2642"/>
                  </a:cubicBezTo>
                  <a:cubicBezTo>
                    <a:pt x="4102" y="3708"/>
                    <a:pt x="3430" y="5122"/>
                    <a:pt x="3592" y="6559"/>
                  </a:cubicBezTo>
                  <a:cubicBezTo>
                    <a:pt x="3662" y="7440"/>
                    <a:pt x="4056" y="8251"/>
                    <a:pt x="4149" y="9131"/>
                  </a:cubicBezTo>
                  <a:cubicBezTo>
                    <a:pt x="4264" y="10406"/>
                    <a:pt x="3708" y="11704"/>
                    <a:pt x="2897" y="12723"/>
                  </a:cubicBezTo>
                  <a:cubicBezTo>
                    <a:pt x="2086" y="13743"/>
                    <a:pt x="1043" y="14531"/>
                    <a:pt x="0" y="15319"/>
                  </a:cubicBezTo>
                </a:path>
              </a:pathLst>
            </a:custGeom>
            <a:noFill/>
            <a:ln w="34175" cap="flat" cmpd="sng">
              <a:solidFill>
                <a:schemeClr val="accent2"/>
              </a:solidFill>
              <a:prstDash val="solid"/>
              <a:miter lim="231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12137242" y="2654095"/>
              <a:ext cx="497097" cy="296639"/>
            </a:xfrm>
            <a:custGeom>
              <a:avLst/>
              <a:gdLst/>
              <a:ahLst/>
              <a:cxnLst/>
              <a:rect l="l" t="t" r="r" b="b"/>
              <a:pathLst>
                <a:path w="17128" h="10221" extrusionOk="0">
                  <a:moveTo>
                    <a:pt x="17127" y="0"/>
                  </a:moveTo>
                  <a:cubicBezTo>
                    <a:pt x="16386" y="394"/>
                    <a:pt x="15667" y="788"/>
                    <a:pt x="14926" y="1182"/>
                  </a:cubicBezTo>
                  <a:lnTo>
                    <a:pt x="12747" y="2410"/>
                  </a:lnTo>
                  <a:cubicBezTo>
                    <a:pt x="11310" y="3221"/>
                    <a:pt x="9873" y="4079"/>
                    <a:pt x="8437" y="4913"/>
                  </a:cubicBezTo>
                  <a:cubicBezTo>
                    <a:pt x="7023" y="5771"/>
                    <a:pt x="5586" y="6628"/>
                    <a:pt x="4196" y="7509"/>
                  </a:cubicBezTo>
                  <a:lnTo>
                    <a:pt x="2087" y="8853"/>
                  </a:lnTo>
                  <a:cubicBezTo>
                    <a:pt x="1391" y="9316"/>
                    <a:pt x="673" y="9757"/>
                    <a:pt x="1" y="10220"/>
                  </a:cubicBezTo>
                  <a:cubicBezTo>
                    <a:pt x="719" y="9850"/>
                    <a:pt x="1461" y="9432"/>
                    <a:pt x="2179" y="9038"/>
                  </a:cubicBezTo>
                  <a:lnTo>
                    <a:pt x="4358" y="7810"/>
                  </a:lnTo>
                  <a:cubicBezTo>
                    <a:pt x="5818" y="6999"/>
                    <a:pt x="7255" y="6165"/>
                    <a:pt x="8668" y="5307"/>
                  </a:cubicBezTo>
                  <a:cubicBezTo>
                    <a:pt x="10105" y="4450"/>
                    <a:pt x="11519" y="3592"/>
                    <a:pt x="12933" y="2712"/>
                  </a:cubicBezTo>
                  <a:lnTo>
                    <a:pt x="15042" y="1391"/>
                  </a:lnTo>
                  <a:cubicBezTo>
                    <a:pt x="15737" y="927"/>
                    <a:pt x="16432" y="464"/>
                    <a:pt x="17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11957679" y="3217712"/>
              <a:ext cx="201126" cy="57203"/>
            </a:xfrm>
            <a:custGeom>
              <a:avLst/>
              <a:gdLst/>
              <a:ahLst/>
              <a:cxnLst/>
              <a:rect l="l" t="t" r="r" b="b"/>
              <a:pathLst>
                <a:path w="6930" h="1971" extrusionOk="0">
                  <a:moveTo>
                    <a:pt x="0" y="1"/>
                  </a:moveTo>
                  <a:cubicBezTo>
                    <a:pt x="278" y="325"/>
                    <a:pt x="579" y="650"/>
                    <a:pt x="881" y="974"/>
                  </a:cubicBezTo>
                  <a:cubicBezTo>
                    <a:pt x="1182" y="1275"/>
                    <a:pt x="1483" y="1577"/>
                    <a:pt x="1808" y="1878"/>
                  </a:cubicBezTo>
                  <a:lnTo>
                    <a:pt x="1900" y="1971"/>
                  </a:lnTo>
                  <a:lnTo>
                    <a:pt x="2016" y="1924"/>
                  </a:lnTo>
                  <a:cubicBezTo>
                    <a:pt x="2387" y="1809"/>
                    <a:pt x="2804" y="1716"/>
                    <a:pt x="3221" y="1646"/>
                  </a:cubicBezTo>
                  <a:lnTo>
                    <a:pt x="4473" y="1415"/>
                  </a:lnTo>
                  <a:cubicBezTo>
                    <a:pt x="4890" y="1322"/>
                    <a:pt x="5307" y="1229"/>
                    <a:pt x="5724" y="1136"/>
                  </a:cubicBezTo>
                  <a:cubicBezTo>
                    <a:pt x="6118" y="1021"/>
                    <a:pt x="6535" y="882"/>
                    <a:pt x="6929" y="673"/>
                  </a:cubicBezTo>
                  <a:lnTo>
                    <a:pt x="6929" y="673"/>
                  </a:lnTo>
                  <a:cubicBezTo>
                    <a:pt x="6512" y="766"/>
                    <a:pt x="6095" y="812"/>
                    <a:pt x="5655" y="858"/>
                  </a:cubicBezTo>
                  <a:cubicBezTo>
                    <a:pt x="5238" y="905"/>
                    <a:pt x="4820" y="951"/>
                    <a:pt x="4403" y="997"/>
                  </a:cubicBezTo>
                  <a:cubicBezTo>
                    <a:pt x="3986" y="1044"/>
                    <a:pt x="3569" y="1113"/>
                    <a:pt x="3129" y="1183"/>
                  </a:cubicBezTo>
                  <a:cubicBezTo>
                    <a:pt x="2747" y="1268"/>
                    <a:pt x="2366" y="1352"/>
                    <a:pt x="1984" y="1490"/>
                  </a:cubicBezTo>
                  <a:lnTo>
                    <a:pt x="1984" y="1490"/>
                  </a:lnTo>
                  <a:cubicBezTo>
                    <a:pt x="1689" y="1241"/>
                    <a:pt x="1378" y="994"/>
                    <a:pt x="1066" y="766"/>
                  </a:cubicBezTo>
                  <a:cubicBezTo>
                    <a:pt x="718" y="488"/>
                    <a:pt x="371" y="233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10634660" y="3594366"/>
              <a:ext cx="1206001" cy="1054678"/>
            </a:xfrm>
            <a:custGeom>
              <a:avLst/>
              <a:gdLst/>
              <a:ahLst/>
              <a:cxnLst/>
              <a:rect l="l" t="t" r="r" b="b"/>
              <a:pathLst>
                <a:path w="41554" h="36340" extrusionOk="0">
                  <a:moveTo>
                    <a:pt x="38633" y="1"/>
                  </a:moveTo>
                  <a:cubicBezTo>
                    <a:pt x="38633" y="1"/>
                    <a:pt x="4728" y="24219"/>
                    <a:pt x="2781" y="26305"/>
                  </a:cubicBezTo>
                  <a:cubicBezTo>
                    <a:pt x="812" y="28437"/>
                    <a:pt x="0" y="36340"/>
                    <a:pt x="0" y="36340"/>
                  </a:cubicBezTo>
                  <a:cubicBezTo>
                    <a:pt x="0" y="36340"/>
                    <a:pt x="6652" y="35783"/>
                    <a:pt x="9873" y="34323"/>
                  </a:cubicBezTo>
                  <a:cubicBezTo>
                    <a:pt x="13071" y="32863"/>
                    <a:pt x="41554" y="3686"/>
                    <a:pt x="41554" y="3686"/>
                  </a:cubicBezTo>
                  <a:lnTo>
                    <a:pt x="38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10743610" y="4431723"/>
              <a:ext cx="130514" cy="115858"/>
            </a:xfrm>
            <a:custGeom>
              <a:avLst/>
              <a:gdLst/>
              <a:ahLst/>
              <a:cxnLst/>
              <a:rect l="l" t="t" r="r" b="b"/>
              <a:pathLst>
                <a:path w="4497" h="3992" extrusionOk="0">
                  <a:moveTo>
                    <a:pt x="2258" y="1"/>
                  </a:moveTo>
                  <a:cubicBezTo>
                    <a:pt x="1824" y="1"/>
                    <a:pt x="1387" y="146"/>
                    <a:pt x="1021" y="442"/>
                  </a:cubicBezTo>
                  <a:cubicBezTo>
                    <a:pt x="140" y="1114"/>
                    <a:pt x="1" y="2366"/>
                    <a:pt x="696" y="3247"/>
                  </a:cubicBezTo>
                  <a:cubicBezTo>
                    <a:pt x="1080" y="3736"/>
                    <a:pt x="1652" y="3991"/>
                    <a:pt x="2236" y="3991"/>
                  </a:cubicBezTo>
                  <a:cubicBezTo>
                    <a:pt x="2675" y="3991"/>
                    <a:pt x="3122" y="3846"/>
                    <a:pt x="3500" y="3548"/>
                  </a:cubicBezTo>
                  <a:cubicBezTo>
                    <a:pt x="4358" y="2876"/>
                    <a:pt x="4497" y="1624"/>
                    <a:pt x="3802" y="767"/>
                  </a:cubicBezTo>
                  <a:cubicBezTo>
                    <a:pt x="3416" y="262"/>
                    <a:pt x="2841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11231246" y="3677776"/>
              <a:ext cx="455392" cy="337009"/>
            </a:xfrm>
            <a:custGeom>
              <a:avLst/>
              <a:gdLst/>
              <a:ahLst/>
              <a:cxnLst/>
              <a:rect l="l" t="t" r="r" b="b"/>
              <a:pathLst>
                <a:path w="15691" h="11612" extrusionOk="0">
                  <a:moveTo>
                    <a:pt x="15690" y="1"/>
                  </a:moveTo>
                  <a:lnTo>
                    <a:pt x="15690" y="1"/>
                  </a:lnTo>
                  <a:cubicBezTo>
                    <a:pt x="15018" y="464"/>
                    <a:pt x="14369" y="951"/>
                    <a:pt x="13697" y="1438"/>
                  </a:cubicBezTo>
                  <a:lnTo>
                    <a:pt x="11751" y="2874"/>
                  </a:lnTo>
                  <a:lnTo>
                    <a:pt x="7834" y="5771"/>
                  </a:lnTo>
                  <a:lnTo>
                    <a:pt x="3917" y="8668"/>
                  </a:lnTo>
                  <a:lnTo>
                    <a:pt x="1948" y="10128"/>
                  </a:lnTo>
                  <a:cubicBezTo>
                    <a:pt x="1299" y="10615"/>
                    <a:pt x="650" y="11102"/>
                    <a:pt x="1" y="11611"/>
                  </a:cubicBezTo>
                  <a:cubicBezTo>
                    <a:pt x="696" y="11194"/>
                    <a:pt x="1391" y="10754"/>
                    <a:pt x="2087" y="10314"/>
                  </a:cubicBezTo>
                  <a:lnTo>
                    <a:pt x="4103" y="8969"/>
                  </a:lnTo>
                  <a:cubicBezTo>
                    <a:pt x="5470" y="8066"/>
                    <a:pt x="6791" y="7115"/>
                    <a:pt x="8089" y="6142"/>
                  </a:cubicBezTo>
                  <a:cubicBezTo>
                    <a:pt x="9410" y="5169"/>
                    <a:pt x="10685" y="4172"/>
                    <a:pt x="11959" y="3152"/>
                  </a:cubicBezTo>
                  <a:lnTo>
                    <a:pt x="13836" y="1600"/>
                  </a:lnTo>
                  <a:cubicBezTo>
                    <a:pt x="14462" y="1067"/>
                    <a:pt x="15088" y="534"/>
                    <a:pt x="15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10895630" y="4059829"/>
              <a:ext cx="274437" cy="186992"/>
            </a:xfrm>
            <a:custGeom>
              <a:avLst/>
              <a:gdLst/>
              <a:ahLst/>
              <a:cxnLst/>
              <a:rect l="l" t="t" r="r" b="b"/>
              <a:pathLst>
                <a:path w="9456" h="6443" extrusionOk="0">
                  <a:moveTo>
                    <a:pt x="9456" y="0"/>
                  </a:moveTo>
                  <a:lnTo>
                    <a:pt x="9456" y="0"/>
                  </a:lnTo>
                  <a:cubicBezTo>
                    <a:pt x="7741" y="858"/>
                    <a:pt x="6119" y="1854"/>
                    <a:pt x="4543" y="2943"/>
                  </a:cubicBezTo>
                  <a:cubicBezTo>
                    <a:pt x="2944" y="4009"/>
                    <a:pt x="1414" y="5168"/>
                    <a:pt x="0" y="6443"/>
                  </a:cubicBezTo>
                  <a:cubicBezTo>
                    <a:pt x="1646" y="5446"/>
                    <a:pt x="3222" y="4380"/>
                    <a:pt x="4798" y="3314"/>
                  </a:cubicBezTo>
                  <a:cubicBezTo>
                    <a:pt x="6374" y="2225"/>
                    <a:pt x="7950" y="1159"/>
                    <a:pt x="9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10731508" y="4311367"/>
              <a:ext cx="86139" cy="90840"/>
            </a:xfrm>
            <a:custGeom>
              <a:avLst/>
              <a:gdLst/>
              <a:ahLst/>
              <a:cxnLst/>
              <a:rect l="l" t="t" r="r" b="b"/>
              <a:pathLst>
                <a:path w="2968" h="3130" extrusionOk="0">
                  <a:moveTo>
                    <a:pt x="2967" y="1"/>
                  </a:moveTo>
                  <a:lnTo>
                    <a:pt x="2967" y="1"/>
                  </a:lnTo>
                  <a:cubicBezTo>
                    <a:pt x="2596" y="117"/>
                    <a:pt x="2272" y="302"/>
                    <a:pt x="1971" y="511"/>
                  </a:cubicBezTo>
                  <a:cubicBezTo>
                    <a:pt x="1669" y="719"/>
                    <a:pt x="1391" y="974"/>
                    <a:pt x="1136" y="1229"/>
                  </a:cubicBezTo>
                  <a:cubicBezTo>
                    <a:pt x="881" y="1507"/>
                    <a:pt x="650" y="1785"/>
                    <a:pt x="464" y="2110"/>
                  </a:cubicBezTo>
                  <a:cubicBezTo>
                    <a:pt x="256" y="2434"/>
                    <a:pt x="93" y="2758"/>
                    <a:pt x="1" y="3129"/>
                  </a:cubicBezTo>
                  <a:cubicBezTo>
                    <a:pt x="256" y="2851"/>
                    <a:pt x="511" y="2596"/>
                    <a:pt x="742" y="2318"/>
                  </a:cubicBezTo>
                  <a:lnTo>
                    <a:pt x="1461" y="1553"/>
                  </a:lnTo>
                  <a:lnTo>
                    <a:pt x="2202" y="789"/>
                  </a:lnTo>
                  <a:cubicBezTo>
                    <a:pt x="2457" y="534"/>
                    <a:pt x="2712" y="279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6" name="Google Shape;1806;p38"/>
          <p:cNvSpPr/>
          <p:nvPr/>
        </p:nvSpPr>
        <p:spPr>
          <a:xfrm>
            <a:off x="7453038" y="3662625"/>
            <a:ext cx="620325" cy="520525"/>
          </a:xfrm>
          <a:custGeom>
            <a:avLst/>
            <a:gdLst/>
            <a:ahLst/>
            <a:cxnLst/>
            <a:rect l="l" t="t" r="r" b="b"/>
            <a:pathLst>
              <a:path w="24813" h="20821" extrusionOk="0">
                <a:moveTo>
                  <a:pt x="5566" y="0"/>
                </a:moveTo>
                <a:cubicBezTo>
                  <a:pt x="5148" y="0"/>
                  <a:pt x="4764" y="68"/>
                  <a:pt x="4358" y="203"/>
                </a:cubicBezTo>
                <a:cubicBezTo>
                  <a:pt x="4033" y="301"/>
                  <a:pt x="3870" y="529"/>
                  <a:pt x="4000" y="854"/>
                </a:cubicBezTo>
                <a:cubicBezTo>
                  <a:pt x="4065" y="1081"/>
                  <a:pt x="4065" y="1179"/>
                  <a:pt x="3805" y="1277"/>
                </a:cubicBezTo>
                <a:cubicBezTo>
                  <a:pt x="3447" y="1407"/>
                  <a:pt x="3447" y="1732"/>
                  <a:pt x="3512" y="2090"/>
                </a:cubicBezTo>
                <a:cubicBezTo>
                  <a:pt x="3838" y="3488"/>
                  <a:pt x="4195" y="4919"/>
                  <a:pt x="4488" y="6317"/>
                </a:cubicBezTo>
                <a:cubicBezTo>
                  <a:pt x="4651" y="6968"/>
                  <a:pt x="4618" y="6935"/>
                  <a:pt x="4065" y="7228"/>
                </a:cubicBezTo>
                <a:cubicBezTo>
                  <a:pt x="3025" y="7715"/>
                  <a:pt x="1952" y="8171"/>
                  <a:pt x="976" y="8789"/>
                </a:cubicBezTo>
                <a:cubicBezTo>
                  <a:pt x="781" y="8886"/>
                  <a:pt x="618" y="9016"/>
                  <a:pt x="456" y="9179"/>
                </a:cubicBezTo>
                <a:cubicBezTo>
                  <a:pt x="33" y="9602"/>
                  <a:pt x="0" y="9992"/>
                  <a:pt x="326" y="10512"/>
                </a:cubicBezTo>
                <a:cubicBezTo>
                  <a:pt x="651" y="11000"/>
                  <a:pt x="1041" y="11423"/>
                  <a:pt x="1529" y="11715"/>
                </a:cubicBezTo>
                <a:cubicBezTo>
                  <a:pt x="2797" y="12398"/>
                  <a:pt x="4000" y="13179"/>
                  <a:pt x="5366" y="13634"/>
                </a:cubicBezTo>
                <a:cubicBezTo>
                  <a:pt x="5724" y="13764"/>
                  <a:pt x="5854" y="13959"/>
                  <a:pt x="5886" y="14317"/>
                </a:cubicBezTo>
                <a:cubicBezTo>
                  <a:pt x="5984" y="15162"/>
                  <a:pt x="6114" y="16008"/>
                  <a:pt x="6212" y="16853"/>
                </a:cubicBezTo>
                <a:cubicBezTo>
                  <a:pt x="6374" y="18089"/>
                  <a:pt x="6992" y="19032"/>
                  <a:pt x="8065" y="19683"/>
                </a:cubicBezTo>
                <a:cubicBezTo>
                  <a:pt x="8618" y="20008"/>
                  <a:pt x="9106" y="20431"/>
                  <a:pt x="9626" y="20821"/>
                </a:cubicBezTo>
                <a:lnTo>
                  <a:pt x="10146" y="20821"/>
                </a:lnTo>
                <a:cubicBezTo>
                  <a:pt x="10342" y="20788"/>
                  <a:pt x="10537" y="20723"/>
                  <a:pt x="10732" y="20658"/>
                </a:cubicBezTo>
                <a:cubicBezTo>
                  <a:pt x="11480" y="20496"/>
                  <a:pt x="12033" y="20040"/>
                  <a:pt x="12390" y="19390"/>
                </a:cubicBezTo>
                <a:cubicBezTo>
                  <a:pt x="12781" y="18740"/>
                  <a:pt x="13138" y="18122"/>
                  <a:pt x="13496" y="17471"/>
                </a:cubicBezTo>
                <a:cubicBezTo>
                  <a:pt x="13691" y="17120"/>
                  <a:pt x="13769" y="16980"/>
                  <a:pt x="13934" y="16980"/>
                </a:cubicBezTo>
                <a:cubicBezTo>
                  <a:pt x="14044" y="16980"/>
                  <a:pt x="14192" y="17042"/>
                  <a:pt x="14439" y="17146"/>
                </a:cubicBezTo>
                <a:cubicBezTo>
                  <a:pt x="16585" y="18089"/>
                  <a:pt x="18764" y="19065"/>
                  <a:pt x="20943" y="19910"/>
                </a:cubicBezTo>
                <a:cubicBezTo>
                  <a:pt x="21333" y="20073"/>
                  <a:pt x="21723" y="20203"/>
                  <a:pt x="22114" y="20301"/>
                </a:cubicBezTo>
                <a:cubicBezTo>
                  <a:pt x="22311" y="20358"/>
                  <a:pt x="22513" y="20385"/>
                  <a:pt x="22714" y="20385"/>
                </a:cubicBezTo>
                <a:cubicBezTo>
                  <a:pt x="23544" y="20385"/>
                  <a:pt x="24368" y="19921"/>
                  <a:pt x="24813" y="19162"/>
                </a:cubicBezTo>
                <a:lnTo>
                  <a:pt x="24813" y="18902"/>
                </a:lnTo>
                <a:cubicBezTo>
                  <a:pt x="24162" y="17309"/>
                  <a:pt x="22992" y="16073"/>
                  <a:pt x="21951" y="14740"/>
                </a:cubicBezTo>
                <a:cubicBezTo>
                  <a:pt x="20715" y="13179"/>
                  <a:pt x="19382" y="11715"/>
                  <a:pt x="18016" y="10252"/>
                </a:cubicBezTo>
                <a:cubicBezTo>
                  <a:pt x="17724" y="9927"/>
                  <a:pt x="17658" y="9667"/>
                  <a:pt x="17886" y="9276"/>
                </a:cubicBezTo>
                <a:cubicBezTo>
                  <a:pt x="18927" y="7260"/>
                  <a:pt x="19935" y="5244"/>
                  <a:pt x="21171" y="3358"/>
                </a:cubicBezTo>
                <a:cubicBezTo>
                  <a:pt x="21528" y="2805"/>
                  <a:pt x="21463" y="2317"/>
                  <a:pt x="20878" y="1992"/>
                </a:cubicBezTo>
                <a:cubicBezTo>
                  <a:pt x="19931" y="1411"/>
                  <a:pt x="18897" y="946"/>
                  <a:pt x="17750" y="946"/>
                </a:cubicBezTo>
                <a:cubicBezTo>
                  <a:pt x="17677" y="946"/>
                  <a:pt x="17603" y="947"/>
                  <a:pt x="17528" y="951"/>
                </a:cubicBezTo>
                <a:cubicBezTo>
                  <a:pt x="16976" y="984"/>
                  <a:pt x="16423" y="1114"/>
                  <a:pt x="15902" y="1374"/>
                </a:cubicBezTo>
                <a:cubicBezTo>
                  <a:pt x="14537" y="1992"/>
                  <a:pt x="13171" y="2577"/>
                  <a:pt x="11870" y="3325"/>
                </a:cubicBezTo>
                <a:cubicBezTo>
                  <a:pt x="11758" y="3381"/>
                  <a:pt x="11652" y="3413"/>
                  <a:pt x="11549" y="3413"/>
                </a:cubicBezTo>
                <a:cubicBezTo>
                  <a:pt x="11414" y="3413"/>
                  <a:pt x="11284" y="3357"/>
                  <a:pt x="11155" y="3228"/>
                </a:cubicBezTo>
                <a:cubicBezTo>
                  <a:pt x="10699" y="2740"/>
                  <a:pt x="10244" y="2285"/>
                  <a:pt x="9724" y="1829"/>
                </a:cubicBezTo>
                <a:cubicBezTo>
                  <a:pt x="8618" y="854"/>
                  <a:pt x="7350" y="138"/>
                  <a:pt x="5821" y="8"/>
                </a:cubicBezTo>
                <a:cubicBezTo>
                  <a:pt x="5735" y="3"/>
                  <a:pt x="5650" y="0"/>
                  <a:pt x="5566" y="0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 rot="-4913111">
            <a:off x="6073009" y="418375"/>
            <a:ext cx="903297" cy="1449273"/>
            <a:chOff x="16140950" y="1944475"/>
            <a:chExt cx="946600" cy="1518748"/>
          </a:xfrm>
        </p:grpSpPr>
        <p:sp>
          <p:nvSpPr>
            <p:cNvPr id="1808" name="Google Shape;1808;p38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F4D1FB">
                <a:alpha val="77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28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" grpId="0"/>
      <p:bldP spid="17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06369" y="995515"/>
            <a:ext cx="1846843" cy="89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PH" dirty="0" smtClean="0"/>
              <a:t>Previewing</a:t>
            </a:r>
          </a:p>
          <a:p>
            <a:pPr marL="342900" indent="-342900" algn="ctr">
              <a:buAutoNum type="arabicPeriod"/>
            </a:pPr>
            <a:r>
              <a:rPr lang="en-PH" dirty="0" smtClean="0"/>
              <a:t>Overviewing </a:t>
            </a:r>
          </a:p>
          <a:p>
            <a:pPr marL="342900" indent="-342900" algn="ctr">
              <a:buAutoNum type="arabicPeriod"/>
            </a:pPr>
            <a:r>
              <a:rPr lang="en-PH" dirty="0" smtClean="0"/>
              <a:t>Surveying  </a:t>
            </a:r>
            <a:endParaRPr lang="en-PH" dirty="0"/>
          </a:p>
        </p:txBody>
      </p:sp>
      <p:sp>
        <p:nvSpPr>
          <p:cNvPr id="1889" name="Google Shape;1889;p40"/>
          <p:cNvSpPr txBox="1">
            <a:spLocks noGrp="1"/>
          </p:cNvSpPr>
          <p:nvPr>
            <p:ph type="title"/>
          </p:nvPr>
        </p:nvSpPr>
        <p:spPr>
          <a:xfrm>
            <a:off x="1287725" y="632900"/>
            <a:ext cx="7143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Techniques in Reading</a:t>
            </a:r>
            <a:endParaRPr dirty="0"/>
          </a:p>
        </p:txBody>
      </p:sp>
      <p:sp>
        <p:nvSpPr>
          <p:cNvPr id="1890" name="Google Shape;1890;p40"/>
          <p:cNvSpPr txBox="1"/>
          <p:nvPr/>
        </p:nvSpPr>
        <p:spPr>
          <a:xfrm>
            <a:off x="1621275" y="1344879"/>
            <a:ext cx="1586698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Skimming</a:t>
            </a:r>
            <a:endParaRPr sz="2100" dirty="0">
              <a:solidFill>
                <a:schemeClr val="accent2"/>
              </a:solidFill>
              <a:highlight>
                <a:schemeClr val="dk2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91" name="Google Shape;1891;p40"/>
          <p:cNvSpPr txBox="1"/>
          <p:nvPr/>
        </p:nvSpPr>
        <p:spPr>
          <a:xfrm>
            <a:off x="3868600" y="1183346"/>
            <a:ext cx="2919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Used to get only the main ideas of a written text in order to know what the material is all about.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892" name="Google Shape;1892;p40"/>
          <p:cNvGrpSpPr/>
          <p:nvPr/>
        </p:nvGrpSpPr>
        <p:grpSpPr>
          <a:xfrm>
            <a:off x="2963045" y="1265176"/>
            <a:ext cx="760413" cy="667339"/>
            <a:chOff x="4664224" y="-1033508"/>
            <a:chExt cx="508093" cy="445933"/>
          </a:xfrm>
        </p:grpSpPr>
        <p:sp>
          <p:nvSpPr>
            <p:cNvPr id="1893" name="Google Shape;1893;p40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0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0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8" name="Google Shape;1898;p40"/>
          <p:cNvSpPr txBox="1"/>
          <p:nvPr/>
        </p:nvSpPr>
        <p:spPr>
          <a:xfrm>
            <a:off x="3263500" y="3944729"/>
            <a:ext cx="1186916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Critical</a:t>
            </a:r>
            <a:endParaRPr sz="2100" dirty="0">
              <a:solidFill>
                <a:schemeClr val="accent2"/>
              </a:solidFill>
              <a:highlight>
                <a:schemeClr val="dk2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99" name="Google Shape;1899;p40"/>
          <p:cNvSpPr txBox="1"/>
          <p:nvPr/>
        </p:nvSpPr>
        <p:spPr>
          <a:xfrm>
            <a:off x="5510825" y="3890917"/>
            <a:ext cx="2919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his involves an analysis of the claims presented in the text.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900" name="Google Shape;1900;p40"/>
          <p:cNvGrpSpPr/>
          <p:nvPr/>
        </p:nvGrpSpPr>
        <p:grpSpPr>
          <a:xfrm>
            <a:off x="4450416" y="3865026"/>
            <a:ext cx="760413" cy="667339"/>
            <a:chOff x="4664224" y="-1033508"/>
            <a:chExt cx="508093" cy="445933"/>
          </a:xfrm>
        </p:grpSpPr>
        <p:sp>
          <p:nvSpPr>
            <p:cNvPr id="1901" name="Google Shape;1901;p40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6" name="Google Shape;1906;p40"/>
          <p:cNvSpPr txBox="1"/>
          <p:nvPr/>
        </p:nvSpPr>
        <p:spPr>
          <a:xfrm>
            <a:off x="2168683" y="2211495"/>
            <a:ext cx="1447346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Scanning</a:t>
            </a:r>
            <a:endParaRPr sz="2100" dirty="0">
              <a:solidFill>
                <a:schemeClr val="accent2"/>
              </a:solidFill>
              <a:highlight>
                <a:schemeClr val="dk2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07" name="Google Shape;1907;p40"/>
          <p:cNvSpPr txBox="1"/>
          <p:nvPr/>
        </p:nvSpPr>
        <p:spPr>
          <a:xfrm>
            <a:off x="4416008" y="2157683"/>
            <a:ext cx="2919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sed to search only for specific information needed. 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908" name="Google Shape;1908;p40"/>
          <p:cNvGrpSpPr/>
          <p:nvPr/>
        </p:nvGrpSpPr>
        <p:grpSpPr>
          <a:xfrm>
            <a:off x="3414592" y="2131793"/>
            <a:ext cx="760413" cy="667339"/>
            <a:chOff x="4664224" y="-1033508"/>
            <a:chExt cx="508093" cy="445933"/>
          </a:xfrm>
        </p:grpSpPr>
        <p:sp>
          <p:nvSpPr>
            <p:cNvPr id="1909" name="Google Shape;1909;p40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4" name="Google Shape;1914;p40"/>
          <p:cNvSpPr txBox="1"/>
          <p:nvPr/>
        </p:nvSpPr>
        <p:spPr>
          <a:xfrm>
            <a:off x="2716090" y="3078112"/>
            <a:ext cx="2317417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accent2"/>
                </a:solidFill>
                <a:highlight>
                  <a:schemeClr val="dk2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Comprehensive</a:t>
            </a:r>
            <a:endParaRPr sz="2100" dirty="0">
              <a:solidFill>
                <a:schemeClr val="accent2"/>
              </a:solidFill>
              <a:highlight>
                <a:schemeClr val="dk2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15" name="Google Shape;1915;p40"/>
          <p:cNvSpPr txBox="1"/>
          <p:nvPr/>
        </p:nvSpPr>
        <p:spPr>
          <a:xfrm>
            <a:off x="5545963" y="2916579"/>
            <a:ext cx="2919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" dirty="0" smtClean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his requires pro-cessing of the text for full understanding of the material</a:t>
            </a:r>
            <a:endParaRPr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916" name="Google Shape;1916;p40"/>
          <p:cNvGrpSpPr/>
          <p:nvPr/>
        </p:nvGrpSpPr>
        <p:grpSpPr>
          <a:xfrm>
            <a:off x="4795262" y="2998409"/>
            <a:ext cx="760413" cy="667339"/>
            <a:chOff x="4664224" y="-1033508"/>
            <a:chExt cx="508093" cy="445933"/>
          </a:xfrm>
        </p:grpSpPr>
        <p:sp>
          <p:nvSpPr>
            <p:cNvPr id="1917" name="Google Shape;1917;p40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22" name="Google Shape;1922;p40"/>
          <p:cNvCxnSpPr>
            <a:stCxn id="1890" idx="1"/>
            <a:endCxn id="1906" idx="1"/>
          </p:cNvCxnSpPr>
          <p:nvPr/>
        </p:nvCxnSpPr>
        <p:spPr>
          <a:xfrm rot="10800000" flipH="1" flipV="1">
            <a:off x="1621275" y="1598829"/>
            <a:ext cx="547408" cy="866616"/>
          </a:xfrm>
          <a:prstGeom prst="curvedConnector3">
            <a:avLst>
              <a:gd name="adj1" fmla="val -4176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40"/>
          <p:cNvCxnSpPr>
            <a:stCxn id="1906" idx="1"/>
            <a:endCxn id="1914" idx="1"/>
          </p:cNvCxnSpPr>
          <p:nvPr/>
        </p:nvCxnSpPr>
        <p:spPr>
          <a:xfrm rot="10800000" flipH="1" flipV="1">
            <a:off x="2168682" y="2465444"/>
            <a:ext cx="547407" cy="866617"/>
          </a:xfrm>
          <a:prstGeom prst="curvedConnector3">
            <a:avLst>
              <a:gd name="adj1" fmla="val -41761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Google Shape;1924;p40"/>
          <p:cNvCxnSpPr>
            <a:stCxn id="1914" idx="1"/>
            <a:endCxn id="1898" idx="1"/>
          </p:cNvCxnSpPr>
          <p:nvPr/>
        </p:nvCxnSpPr>
        <p:spPr>
          <a:xfrm rot="10800000" flipH="1" flipV="1">
            <a:off x="2716090" y="3332061"/>
            <a:ext cx="547410" cy="866617"/>
          </a:xfrm>
          <a:prstGeom prst="curvedConnector3">
            <a:avLst>
              <a:gd name="adj1" fmla="val -4176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5" name="Google Shape;1925;p40"/>
          <p:cNvGrpSpPr/>
          <p:nvPr/>
        </p:nvGrpSpPr>
        <p:grpSpPr>
          <a:xfrm rot="1945213" flipH="1">
            <a:off x="1253010" y="3729484"/>
            <a:ext cx="1031278" cy="1758194"/>
            <a:chOff x="-4225425" y="2089763"/>
            <a:chExt cx="1031325" cy="1758275"/>
          </a:xfrm>
        </p:grpSpPr>
        <p:sp>
          <p:nvSpPr>
            <p:cNvPr id="1926" name="Google Shape;1926;p40"/>
            <p:cNvSpPr/>
            <p:nvPr/>
          </p:nvSpPr>
          <p:spPr>
            <a:xfrm>
              <a:off x="-3687625" y="2411613"/>
              <a:ext cx="373925" cy="262975"/>
            </a:xfrm>
            <a:custGeom>
              <a:avLst/>
              <a:gdLst/>
              <a:ahLst/>
              <a:cxnLst/>
              <a:rect l="l" t="t" r="r" b="b"/>
              <a:pathLst>
                <a:path w="14957" h="10519" extrusionOk="0">
                  <a:moveTo>
                    <a:pt x="5266" y="0"/>
                  </a:moveTo>
                  <a:cubicBezTo>
                    <a:pt x="3394" y="0"/>
                    <a:pt x="1649" y="1202"/>
                    <a:pt x="1038" y="3078"/>
                  </a:cubicBezTo>
                  <a:lnTo>
                    <a:pt x="0" y="6241"/>
                  </a:lnTo>
                  <a:lnTo>
                    <a:pt x="13185" y="10518"/>
                  </a:lnTo>
                  <a:lnTo>
                    <a:pt x="14198" y="7355"/>
                  </a:lnTo>
                  <a:cubicBezTo>
                    <a:pt x="14957" y="5001"/>
                    <a:pt x="13692" y="2496"/>
                    <a:pt x="11363" y="1762"/>
                  </a:cubicBezTo>
                  <a:lnTo>
                    <a:pt x="6631" y="218"/>
                  </a:lnTo>
                  <a:cubicBezTo>
                    <a:pt x="6178" y="70"/>
                    <a:pt x="5718" y="0"/>
                    <a:pt x="5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-3679400" y="2565788"/>
              <a:ext cx="298650" cy="136050"/>
            </a:xfrm>
            <a:custGeom>
              <a:avLst/>
              <a:gdLst/>
              <a:ahLst/>
              <a:cxnLst/>
              <a:rect l="l" t="t" r="r" b="b"/>
              <a:pathLst>
                <a:path w="11946" h="5442" extrusionOk="0">
                  <a:moveTo>
                    <a:pt x="582" y="0"/>
                  </a:moveTo>
                  <a:lnTo>
                    <a:pt x="0" y="1772"/>
                  </a:lnTo>
                  <a:lnTo>
                    <a:pt x="11389" y="5442"/>
                  </a:lnTo>
                  <a:lnTo>
                    <a:pt x="11945" y="3695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-4225425" y="2557563"/>
              <a:ext cx="1031325" cy="1290475"/>
            </a:xfrm>
            <a:custGeom>
              <a:avLst/>
              <a:gdLst/>
              <a:ahLst/>
              <a:cxnLst/>
              <a:rect l="l" t="t" r="r" b="b"/>
              <a:pathLst>
                <a:path w="41253" h="51619" extrusionOk="0">
                  <a:moveTo>
                    <a:pt x="15321" y="0"/>
                  </a:moveTo>
                  <a:cubicBezTo>
                    <a:pt x="14367" y="0"/>
                    <a:pt x="13503" y="612"/>
                    <a:pt x="13186" y="1542"/>
                  </a:cubicBezTo>
                  <a:lnTo>
                    <a:pt x="380" y="41098"/>
                  </a:lnTo>
                  <a:cubicBezTo>
                    <a:pt x="0" y="42262"/>
                    <a:pt x="633" y="43553"/>
                    <a:pt x="1823" y="43932"/>
                  </a:cubicBezTo>
                  <a:lnTo>
                    <a:pt x="25232" y="51499"/>
                  </a:lnTo>
                  <a:cubicBezTo>
                    <a:pt x="25466" y="51580"/>
                    <a:pt x="25703" y="51619"/>
                    <a:pt x="25937" y="51619"/>
                  </a:cubicBezTo>
                  <a:cubicBezTo>
                    <a:pt x="26869" y="51619"/>
                    <a:pt x="27743" y="51008"/>
                    <a:pt x="28067" y="50057"/>
                  </a:cubicBezTo>
                  <a:lnTo>
                    <a:pt x="40873" y="10526"/>
                  </a:lnTo>
                  <a:cubicBezTo>
                    <a:pt x="41252" y="9387"/>
                    <a:pt x="40670" y="8173"/>
                    <a:pt x="39557" y="7742"/>
                  </a:cubicBezTo>
                  <a:lnTo>
                    <a:pt x="28117" y="3187"/>
                  </a:lnTo>
                  <a:cubicBezTo>
                    <a:pt x="28016" y="3162"/>
                    <a:pt x="27915" y="3136"/>
                    <a:pt x="27839" y="3111"/>
                  </a:cubicBezTo>
                  <a:lnTo>
                    <a:pt x="15894" y="74"/>
                  </a:lnTo>
                  <a:cubicBezTo>
                    <a:pt x="15702" y="24"/>
                    <a:pt x="15509" y="0"/>
                    <a:pt x="15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-4102425" y="2748800"/>
              <a:ext cx="775209" cy="938455"/>
            </a:xfrm>
            <a:custGeom>
              <a:avLst/>
              <a:gdLst/>
              <a:ahLst/>
              <a:cxnLst/>
              <a:rect l="l" t="t" r="r" b="b"/>
              <a:pathLst>
                <a:path w="33863" h="40994" extrusionOk="0">
                  <a:moveTo>
                    <a:pt x="14608" y="0"/>
                  </a:moveTo>
                  <a:cubicBezTo>
                    <a:pt x="12228" y="0"/>
                    <a:pt x="10012" y="1519"/>
                    <a:pt x="9238" y="3922"/>
                  </a:cubicBezTo>
                  <a:lnTo>
                    <a:pt x="963" y="29407"/>
                  </a:lnTo>
                  <a:cubicBezTo>
                    <a:pt x="1" y="32368"/>
                    <a:pt x="1621" y="35556"/>
                    <a:pt x="4607" y="36518"/>
                  </a:cubicBezTo>
                  <a:lnTo>
                    <a:pt x="17514" y="40719"/>
                  </a:lnTo>
                  <a:cubicBezTo>
                    <a:pt x="18093" y="40906"/>
                    <a:pt x="18679" y="40994"/>
                    <a:pt x="19255" y="40994"/>
                  </a:cubicBezTo>
                  <a:cubicBezTo>
                    <a:pt x="21652" y="40994"/>
                    <a:pt x="23875" y="39462"/>
                    <a:pt x="24651" y="37075"/>
                  </a:cubicBezTo>
                  <a:lnTo>
                    <a:pt x="32901" y="11590"/>
                  </a:lnTo>
                  <a:cubicBezTo>
                    <a:pt x="33863" y="8629"/>
                    <a:pt x="32243" y="5440"/>
                    <a:pt x="29282" y="4479"/>
                  </a:cubicBezTo>
                  <a:lnTo>
                    <a:pt x="16350" y="278"/>
                  </a:lnTo>
                  <a:cubicBezTo>
                    <a:pt x="15772" y="90"/>
                    <a:pt x="15185" y="0"/>
                    <a:pt x="14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-4091175" y="2617563"/>
              <a:ext cx="233375" cy="721375"/>
            </a:xfrm>
            <a:custGeom>
              <a:avLst/>
              <a:gdLst/>
              <a:ahLst/>
              <a:cxnLst/>
              <a:rect l="l" t="t" r="r" b="b"/>
              <a:pathLst>
                <a:path w="9335" h="28855" extrusionOk="0">
                  <a:moveTo>
                    <a:pt x="9277" y="0"/>
                  </a:moveTo>
                  <a:cubicBezTo>
                    <a:pt x="9260" y="0"/>
                    <a:pt x="9243" y="8"/>
                    <a:pt x="9233" y="28"/>
                  </a:cubicBezTo>
                  <a:cubicBezTo>
                    <a:pt x="6272" y="9594"/>
                    <a:pt x="3387" y="19186"/>
                    <a:pt x="46" y="28625"/>
                  </a:cubicBezTo>
                  <a:cubicBezTo>
                    <a:pt x="0" y="28763"/>
                    <a:pt x="122" y="28855"/>
                    <a:pt x="241" y="28855"/>
                  </a:cubicBezTo>
                  <a:cubicBezTo>
                    <a:pt x="319" y="28855"/>
                    <a:pt x="396" y="28816"/>
                    <a:pt x="426" y="28727"/>
                  </a:cubicBezTo>
                  <a:cubicBezTo>
                    <a:pt x="3792" y="19312"/>
                    <a:pt x="6930" y="9771"/>
                    <a:pt x="9334" y="53"/>
                  </a:cubicBezTo>
                  <a:cubicBezTo>
                    <a:pt x="9334" y="22"/>
                    <a:pt x="9305" y="0"/>
                    <a:pt x="9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-3525675" y="2089763"/>
              <a:ext cx="212625" cy="345650"/>
            </a:xfrm>
            <a:custGeom>
              <a:avLst/>
              <a:gdLst/>
              <a:ahLst/>
              <a:cxnLst/>
              <a:rect l="l" t="t" r="r" b="b"/>
              <a:pathLst>
                <a:path w="8505" h="13826" extrusionOk="0">
                  <a:moveTo>
                    <a:pt x="6773" y="1"/>
                  </a:moveTo>
                  <a:cubicBezTo>
                    <a:pt x="5466" y="1"/>
                    <a:pt x="2886" y="3146"/>
                    <a:pt x="2886" y="3146"/>
                  </a:cubicBezTo>
                  <a:lnTo>
                    <a:pt x="1" y="12004"/>
                  </a:lnTo>
                  <a:lnTo>
                    <a:pt x="5619" y="13826"/>
                  </a:lnTo>
                  <a:lnTo>
                    <a:pt x="8504" y="4968"/>
                  </a:lnTo>
                  <a:cubicBezTo>
                    <a:pt x="8504" y="4968"/>
                    <a:pt x="8226" y="413"/>
                    <a:pt x="6986" y="33"/>
                  </a:cubicBezTo>
                  <a:cubicBezTo>
                    <a:pt x="6920" y="11"/>
                    <a:pt x="6849" y="1"/>
                    <a:pt x="6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-3454175" y="2168388"/>
              <a:ext cx="141750" cy="44325"/>
            </a:xfrm>
            <a:custGeom>
              <a:avLst/>
              <a:gdLst/>
              <a:ahLst/>
              <a:cxnLst/>
              <a:rect l="l" t="t" r="r" b="b"/>
              <a:pathLst>
                <a:path w="5670" h="1773" extrusionOk="0">
                  <a:moveTo>
                    <a:pt x="1" y="1"/>
                  </a:moveTo>
                  <a:cubicBezTo>
                    <a:pt x="1772" y="988"/>
                    <a:pt x="3569" y="1595"/>
                    <a:pt x="5594" y="1772"/>
                  </a:cubicBezTo>
                  <a:cubicBezTo>
                    <a:pt x="5670" y="1772"/>
                    <a:pt x="5670" y="1646"/>
                    <a:pt x="5594" y="1646"/>
                  </a:cubicBezTo>
                  <a:cubicBezTo>
                    <a:pt x="3569" y="1469"/>
                    <a:pt x="1848" y="86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-3511525" y="2173463"/>
              <a:ext cx="68125" cy="217700"/>
            </a:xfrm>
            <a:custGeom>
              <a:avLst/>
              <a:gdLst/>
              <a:ahLst/>
              <a:cxnLst/>
              <a:rect l="l" t="t" r="r" b="b"/>
              <a:pathLst>
                <a:path w="2725" h="8708" extrusionOk="0">
                  <a:moveTo>
                    <a:pt x="2700" y="0"/>
                  </a:moveTo>
                  <a:cubicBezTo>
                    <a:pt x="1637" y="2759"/>
                    <a:pt x="650" y="5771"/>
                    <a:pt x="17" y="8630"/>
                  </a:cubicBezTo>
                  <a:cubicBezTo>
                    <a:pt x="1" y="8679"/>
                    <a:pt x="37" y="8707"/>
                    <a:pt x="72" y="8707"/>
                  </a:cubicBezTo>
                  <a:cubicBezTo>
                    <a:pt x="91" y="8707"/>
                    <a:pt x="109" y="8699"/>
                    <a:pt x="118" y="8681"/>
                  </a:cubicBezTo>
                  <a:cubicBezTo>
                    <a:pt x="1206" y="5922"/>
                    <a:pt x="2067" y="2885"/>
                    <a:pt x="2725" y="26"/>
                  </a:cubicBezTo>
                  <a:cubicBezTo>
                    <a:pt x="2725" y="0"/>
                    <a:pt x="270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-3492550" y="2182313"/>
              <a:ext cx="68775" cy="217700"/>
            </a:xfrm>
            <a:custGeom>
              <a:avLst/>
              <a:gdLst/>
              <a:ahLst/>
              <a:cxnLst/>
              <a:rect l="l" t="t" r="r" b="b"/>
              <a:pathLst>
                <a:path w="2751" h="8708" extrusionOk="0">
                  <a:moveTo>
                    <a:pt x="2725" y="1"/>
                  </a:moveTo>
                  <a:cubicBezTo>
                    <a:pt x="1637" y="2759"/>
                    <a:pt x="650" y="5771"/>
                    <a:pt x="17" y="8631"/>
                  </a:cubicBezTo>
                  <a:cubicBezTo>
                    <a:pt x="1" y="8680"/>
                    <a:pt x="37" y="8708"/>
                    <a:pt x="72" y="8708"/>
                  </a:cubicBezTo>
                  <a:cubicBezTo>
                    <a:pt x="91" y="8708"/>
                    <a:pt x="109" y="8699"/>
                    <a:pt x="118" y="8681"/>
                  </a:cubicBezTo>
                  <a:cubicBezTo>
                    <a:pt x="1207" y="5923"/>
                    <a:pt x="2092" y="2886"/>
                    <a:pt x="2750" y="26"/>
                  </a:cubicBezTo>
                  <a:cubicBezTo>
                    <a:pt x="2750" y="1"/>
                    <a:pt x="2725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-3472275" y="2188813"/>
              <a:ext cx="68100" cy="217550"/>
            </a:xfrm>
            <a:custGeom>
              <a:avLst/>
              <a:gdLst/>
              <a:ahLst/>
              <a:cxnLst/>
              <a:rect l="l" t="t" r="r" b="b"/>
              <a:pathLst>
                <a:path w="2724" h="8702" extrusionOk="0">
                  <a:moveTo>
                    <a:pt x="2711" y="0"/>
                  </a:moveTo>
                  <a:cubicBezTo>
                    <a:pt x="2705" y="0"/>
                    <a:pt x="2699" y="6"/>
                    <a:pt x="2699" y="19"/>
                  </a:cubicBezTo>
                  <a:cubicBezTo>
                    <a:pt x="1636" y="2752"/>
                    <a:pt x="649" y="5764"/>
                    <a:pt x="16" y="8649"/>
                  </a:cubicBezTo>
                  <a:cubicBezTo>
                    <a:pt x="0" y="8680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4"/>
                  </a:cubicBezTo>
                  <a:cubicBezTo>
                    <a:pt x="1205" y="5941"/>
                    <a:pt x="2066" y="2879"/>
                    <a:pt x="2724" y="19"/>
                  </a:cubicBezTo>
                  <a:cubicBezTo>
                    <a:pt x="2724" y="6"/>
                    <a:pt x="2718" y="0"/>
                    <a:pt x="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-3453300" y="2197663"/>
              <a:ext cx="68125" cy="217575"/>
            </a:xfrm>
            <a:custGeom>
              <a:avLst/>
              <a:gdLst/>
              <a:ahLst/>
              <a:cxnLst/>
              <a:rect l="l" t="t" r="r" b="b"/>
              <a:pathLst>
                <a:path w="2725" h="8703" extrusionOk="0">
                  <a:moveTo>
                    <a:pt x="2721" y="0"/>
                  </a:moveTo>
                  <a:cubicBezTo>
                    <a:pt x="2718" y="0"/>
                    <a:pt x="2712" y="7"/>
                    <a:pt x="2699" y="19"/>
                  </a:cubicBezTo>
                  <a:cubicBezTo>
                    <a:pt x="1636" y="2753"/>
                    <a:pt x="649" y="5764"/>
                    <a:pt x="16" y="8649"/>
                  </a:cubicBezTo>
                  <a:cubicBezTo>
                    <a:pt x="1" y="8681"/>
                    <a:pt x="33" y="8702"/>
                    <a:pt x="67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66" y="2879"/>
                    <a:pt x="2724" y="19"/>
                  </a:cubicBezTo>
                  <a:cubicBezTo>
                    <a:pt x="2724" y="7"/>
                    <a:pt x="2724" y="0"/>
                    <a:pt x="2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-3432400" y="2201663"/>
              <a:ext cx="68100" cy="217825"/>
            </a:xfrm>
            <a:custGeom>
              <a:avLst/>
              <a:gdLst/>
              <a:ahLst/>
              <a:cxnLst/>
              <a:rect l="l" t="t" r="r" b="b"/>
              <a:pathLst>
                <a:path w="2724" h="8713" extrusionOk="0">
                  <a:moveTo>
                    <a:pt x="2705" y="0"/>
                  </a:moveTo>
                  <a:cubicBezTo>
                    <a:pt x="2701" y="0"/>
                    <a:pt x="2698" y="3"/>
                    <a:pt x="2698" y="11"/>
                  </a:cubicBezTo>
                  <a:cubicBezTo>
                    <a:pt x="1635" y="2744"/>
                    <a:pt x="648" y="5756"/>
                    <a:pt x="15" y="8641"/>
                  </a:cubicBezTo>
                  <a:cubicBezTo>
                    <a:pt x="1" y="8685"/>
                    <a:pt x="29" y="8712"/>
                    <a:pt x="60" y="8712"/>
                  </a:cubicBezTo>
                  <a:cubicBezTo>
                    <a:pt x="82" y="8712"/>
                    <a:pt x="106" y="8698"/>
                    <a:pt x="117" y="8666"/>
                  </a:cubicBezTo>
                  <a:cubicBezTo>
                    <a:pt x="1205" y="5933"/>
                    <a:pt x="2065" y="2896"/>
                    <a:pt x="2723" y="11"/>
                  </a:cubicBezTo>
                  <a:cubicBezTo>
                    <a:pt x="2723" y="11"/>
                    <a:pt x="2712" y="0"/>
                    <a:pt x="2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-3411775" y="2205738"/>
              <a:ext cx="68350" cy="217725"/>
            </a:xfrm>
            <a:custGeom>
              <a:avLst/>
              <a:gdLst/>
              <a:ahLst/>
              <a:cxnLst/>
              <a:rect l="l" t="t" r="r" b="b"/>
              <a:pathLst>
                <a:path w="2734" h="8709" extrusionOk="0">
                  <a:moveTo>
                    <a:pt x="2708" y="0"/>
                  </a:moveTo>
                  <a:cubicBezTo>
                    <a:pt x="1645" y="2759"/>
                    <a:pt x="633" y="5770"/>
                    <a:pt x="0" y="8655"/>
                  </a:cubicBezTo>
                  <a:cubicBezTo>
                    <a:pt x="0" y="8687"/>
                    <a:pt x="29" y="8708"/>
                    <a:pt x="57" y="8708"/>
                  </a:cubicBezTo>
                  <a:cubicBezTo>
                    <a:pt x="75" y="8708"/>
                    <a:pt x="92" y="8700"/>
                    <a:pt x="101" y="8681"/>
                  </a:cubicBezTo>
                  <a:cubicBezTo>
                    <a:pt x="1215" y="5922"/>
                    <a:pt x="2075" y="2885"/>
                    <a:pt x="2733" y="25"/>
                  </a:cubicBezTo>
                  <a:cubicBezTo>
                    <a:pt x="2733" y="0"/>
                    <a:pt x="2708" y="0"/>
                    <a:pt x="2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-3391925" y="2212213"/>
              <a:ext cx="68425" cy="217575"/>
            </a:xfrm>
            <a:custGeom>
              <a:avLst/>
              <a:gdLst/>
              <a:ahLst/>
              <a:cxnLst/>
              <a:rect l="l" t="t" r="r" b="b"/>
              <a:pathLst>
                <a:path w="2737" h="8703" extrusionOk="0">
                  <a:moveTo>
                    <a:pt x="2734" y="1"/>
                  </a:moveTo>
                  <a:cubicBezTo>
                    <a:pt x="2730" y="1"/>
                    <a:pt x="2724" y="7"/>
                    <a:pt x="2724" y="19"/>
                  </a:cubicBezTo>
                  <a:cubicBezTo>
                    <a:pt x="2737" y="7"/>
                    <a:pt x="2737" y="1"/>
                    <a:pt x="2734" y="1"/>
                  </a:cubicBezTo>
                  <a:close/>
                  <a:moveTo>
                    <a:pt x="2724" y="19"/>
                  </a:moveTo>
                  <a:lnTo>
                    <a:pt x="2724" y="19"/>
                  </a:lnTo>
                  <a:cubicBezTo>
                    <a:pt x="1636" y="2753"/>
                    <a:pt x="649" y="5764"/>
                    <a:pt x="16" y="8649"/>
                  </a:cubicBezTo>
                  <a:cubicBezTo>
                    <a:pt x="0" y="8681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91" y="2879"/>
                    <a:pt x="2724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-3553500" y="2367463"/>
              <a:ext cx="192350" cy="98325"/>
            </a:xfrm>
            <a:custGeom>
              <a:avLst/>
              <a:gdLst/>
              <a:ahLst/>
              <a:cxnLst/>
              <a:rect l="l" t="t" r="r" b="b"/>
              <a:pathLst>
                <a:path w="7694" h="3933" extrusionOk="0">
                  <a:moveTo>
                    <a:pt x="1344" y="1"/>
                  </a:moveTo>
                  <a:cubicBezTo>
                    <a:pt x="845" y="1"/>
                    <a:pt x="390" y="313"/>
                    <a:pt x="228" y="820"/>
                  </a:cubicBezTo>
                  <a:lnTo>
                    <a:pt x="0" y="1579"/>
                  </a:lnTo>
                  <a:lnTo>
                    <a:pt x="7264" y="3933"/>
                  </a:lnTo>
                  <a:lnTo>
                    <a:pt x="7491" y="3173"/>
                  </a:lnTo>
                  <a:cubicBezTo>
                    <a:pt x="7694" y="2541"/>
                    <a:pt x="7365" y="1883"/>
                    <a:pt x="6757" y="1680"/>
                  </a:cubicBezTo>
                  <a:lnTo>
                    <a:pt x="1721" y="60"/>
                  </a:lnTo>
                  <a:cubicBezTo>
                    <a:pt x="1595" y="20"/>
                    <a:pt x="1468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1" name="Google Shape;1941;p40"/>
          <p:cNvSpPr/>
          <p:nvPr/>
        </p:nvSpPr>
        <p:spPr>
          <a:xfrm rot="-616033" flipH="1">
            <a:off x="7584488" y="682050"/>
            <a:ext cx="595157" cy="485482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D9E209">
              <a:alpha val="71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2" name="Google Shape;1942;p40"/>
          <p:cNvGrpSpPr/>
          <p:nvPr/>
        </p:nvGrpSpPr>
        <p:grpSpPr>
          <a:xfrm>
            <a:off x="3192216" y="1461669"/>
            <a:ext cx="257843" cy="274306"/>
            <a:chOff x="13364375" y="1870500"/>
            <a:chExt cx="433350" cy="460400"/>
          </a:xfrm>
        </p:grpSpPr>
        <p:sp>
          <p:nvSpPr>
            <p:cNvPr id="1943" name="Google Shape;1943;p40"/>
            <p:cNvSpPr/>
            <p:nvPr/>
          </p:nvSpPr>
          <p:spPr>
            <a:xfrm>
              <a:off x="13365200" y="2272925"/>
              <a:ext cx="54475" cy="57975"/>
            </a:xfrm>
            <a:custGeom>
              <a:avLst/>
              <a:gdLst/>
              <a:ahLst/>
              <a:cxnLst/>
              <a:rect l="l" t="t" r="r" b="b"/>
              <a:pathLst>
                <a:path w="2179" h="2319" extrusionOk="0">
                  <a:moveTo>
                    <a:pt x="423" y="1"/>
                  </a:moveTo>
                  <a:lnTo>
                    <a:pt x="33" y="1627"/>
                  </a:lnTo>
                  <a:cubicBezTo>
                    <a:pt x="0" y="1855"/>
                    <a:pt x="65" y="2017"/>
                    <a:pt x="163" y="2147"/>
                  </a:cubicBezTo>
                  <a:cubicBezTo>
                    <a:pt x="271" y="2255"/>
                    <a:pt x="401" y="2318"/>
                    <a:pt x="553" y="2318"/>
                  </a:cubicBezTo>
                  <a:cubicBezTo>
                    <a:pt x="585" y="2318"/>
                    <a:pt x="617" y="2315"/>
                    <a:pt x="651" y="2310"/>
                  </a:cubicBezTo>
                  <a:lnTo>
                    <a:pt x="2179" y="1887"/>
                  </a:lnTo>
                  <a:lnTo>
                    <a:pt x="2179" y="1204"/>
                  </a:lnTo>
                  <a:cubicBezTo>
                    <a:pt x="2179" y="521"/>
                    <a:pt x="1691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13382275" y="2215225"/>
              <a:ext cx="91875" cy="98375"/>
            </a:xfrm>
            <a:custGeom>
              <a:avLst/>
              <a:gdLst/>
              <a:ahLst/>
              <a:cxnLst/>
              <a:rect l="l" t="t" r="r" b="b"/>
              <a:pathLst>
                <a:path w="3675" h="3935" extrusionOk="0">
                  <a:moveTo>
                    <a:pt x="293" y="0"/>
                  </a:moveTo>
                  <a:lnTo>
                    <a:pt x="0" y="1236"/>
                  </a:lnTo>
                  <a:lnTo>
                    <a:pt x="390" y="1236"/>
                  </a:lnTo>
                  <a:cubicBezTo>
                    <a:pt x="1561" y="1236"/>
                    <a:pt x="2504" y="2244"/>
                    <a:pt x="2504" y="3512"/>
                  </a:cubicBezTo>
                  <a:lnTo>
                    <a:pt x="2504" y="3935"/>
                  </a:lnTo>
                  <a:lnTo>
                    <a:pt x="3675" y="3610"/>
                  </a:lnTo>
                  <a:lnTo>
                    <a:pt x="3675" y="2927"/>
                  </a:lnTo>
                  <a:cubicBezTo>
                    <a:pt x="3675" y="1333"/>
                    <a:pt x="2439" y="0"/>
                    <a:pt x="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13400150" y="1870500"/>
              <a:ext cx="365050" cy="338225"/>
            </a:xfrm>
            <a:custGeom>
              <a:avLst/>
              <a:gdLst/>
              <a:ahLst/>
              <a:cxnLst/>
              <a:rect l="l" t="t" r="r" b="b"/>
              <a:pathLst>
                <a:path w="14602" h="13529" extrusionOk="0">
                  <a:moveTo>
                    <a:pt x="12781" y="1"/>
                  </a:moveTo>
                  <a:cubicBezTo>
                    <a:pt x="12228" y="1"/>
                    <a:pt x="11708" y="228"/>
                    <a:pt x="11317" y="651"/>
                  </a:cubicBezTo>
                  <a:lnTo>
                    <a:pt x="0" y="12716"/>
                  </a:lnTo>
                  <a:lnTo>
                    <a:pt x="196" y="12716"/>
                  </a:lnTo>
                  <a:cubicBezTo>
                    <a:pt x="1074" y="12716"/>
                    <a:pt x="1854" y="13009"/>
                    <a:pt x="2472" y="13529"/>
                  </a:cubicBezTo>
                  <a:lnTo>
                    <a:pt x="14602" y="651"/>
                  </a:lnTo>
                  <a:cubicBezTo>
                    <a:pt x="14081" y="261"/>
                    <a:pt x="13464" y="1"/>
                    <a:pt x="1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3480625" y="1905475"/>
              <a:ext cx="317100" cy="388625"/>
            </a:xfrm>
            <a:custGeom>
              <a:avLst/>
              <a:gdLst/>
              <a:ahLst/>
              <a:cxnLst/>
              <a:rect l="l" t="t" r="r" b="b"/>
              <a:pathLst>
                <a:path w="12684" h="15545" extrusionOk="0">
                  <a:moveTo>
                    <a:pt x="12098" y="0"/>
                  </a:moveTo>
                  <a:lnTo>
                    <a:pt x="1" y="12910"/>
                  </a:lnTo>
                  <a:cubicBezTo>
                    <a:pt x="456" y="13561"/>
                    <a:pt x="749" y="14406"/>
                    <a:pt x="749" y="15317"/>
                  </a:cubicBezTo>
                  <a:lnTo>
                    <a:pt x="749" y="15544"/>
                  </a:lnTo>
                  <a:lnTo>
                    <a:pt x="12098" y="3480"/>
                  </a:lnTo>
                  <a:cubicBezTo>
                    <a:pt x="12456" y="3057"/>
                    <a:pt x="12684" y="2537"/>
                    <a:pt x="12684" y="1951"/>
                  </a:cubicBezTo>
                  <a:cubicBezTo>
                    <a:pt x="12684" y="1236"/>
                    <a:pt x="12456" y="553"/>
                    <a:pt x="12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>
              <a:off x="13599325" y="2120100"/>
              <a:ext cx="198400" cy="210775"/>
            </a:xfrm>
            <a:custGeom>
              <a:avLst/>
              <a:gdLst/>
              <a:ahLst/>
              <a:cxnLst/>
              <a:rect l="l" t="t" r="r" b="b"/>
              <a:pathLst>
                <a:path w="7936" h="8431" extrusionOk="0">
                  <a:moveTo>
                    <a:pt x="3968" y="0"/>
                  </a:moveTo>
                  <a:lnTo>
                    <a:pt x="1" y="4228"/>
                  </a:lnTo>
                  <a:lnTo>
                    <a:pt x="1822" y="6146"/>
                  </a:lnTo>
                  <a:lnTo>
                    <a:pt x="3448" y="4423"/>
                  </a:lnTo>
                  <a:cubicBezTo>
                    <a:pt x="3545" y="4325"/>
                    <a:pt x="3676" y="4277"/>
                    <a:pt x="3806" y="4277"/>
                  </a:cubicBezTo>
                  <a:cubicBezTo>
                    <a:pt x="3936" y="4277"/>
                    <a:pt x="4066" y="4325"/>
                    <a:pt x="4163" y="4423"/>
                  </a:cubicBezTo>
                  <a:cubicBezTo>
                    <a:pt x="4358" y="4651"/>
                    <a:pt x="4358" y="4976"/>
                    <a:pt x="4163" y="5203"/>
                  </a:cubicBezTo>
                  <a:lnTo>
                    <a:pt x="2537" y="6927"/>
                  </a:lnTo>
                  <a:lnTo>
                    <a:pt x="3806" y="8260"/>
                  </a:lnTo>
                  <a:cubicBezTo>
                    <a:pt x="3903" y="8374"/>
                    <a:pt x="4033" y="8431"/>
                    <a:pt x="4163" y="8431"/>
                  </a:cubicBezTo>
                  <a:cubicBezTo>
                    <a:pt x="4293" y="8431"/>
                    <a:pt x="4423" y="8374"/>
                    <a:pt x="4521" y="8260"/>
                  </a:cubicBezTo>
                  <a:lnTo>
                    <a:pt x="7773" y="4813"/>
                  </a:lnTo>
                  <a:cubicBezTo>
                    <a:pt x="7871" y="4716"/>
                    <a:pt x="7936" y="4553"/>
                    <a:pt x="7936" y="4423"/>
                  </a:cubicBezTo>
                  <a:cubicBezTo>
                    <a:pt x="7936" y="4293"/>
                    <a:pt x="7871" y="4163"/>
                    <a:pt x="7773" y="4033"/>
                  </a:cubicBezTo>
                  <a:lnTo>
                    <a:pt x="3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>
              <a:off x="13364375" y="1870925"/>
              <a:ext cx="199200" cy="210975"/>
            </a:xfrm>
            <a:custGeom>
              <a:avLst/>
              <a:gdLst/>
              <a:ahLst/>
              <a:cxnLst/>
              <a:rect l="l" t="t" r="r" b="b"/>
              <a:pathLst>
                <a:path w="7968" h="8439" extrusionOk="0">
                  <a:moveTo>
                    <a:pt x="3805" y="0"/>
                  </a:moveTo>
                  <a:cubicBezTo>
                    <a:pt x="3675" y="0"/>
                    <a:pt x="3545" y="49"/>
                    <a:pt x="3448" y="146"/>
                  </a:cubicBezTo>
                  <a:lnTo>
                    <a:pt x="196" y="3626"/>
                  </a:lnTo>
                  <a:cubicBezTo>
                    <a:pt x="1" y="3821"/>
                    <a:pt x="1" y="4179"/>
                    <a:pt x="196" y="4374"/>
                  </a:cubicBezTo>
                  <a:lnTo>
                    <a:pt x="1464" y="5740"/>
                  </a:lnTo>
                  <a:lnTo>
                    <a:pt x="3090" y="4016"/>
                  </a:lnTo>
                  <a:cubicBezTo>
                    <a:pt x="3188" y="3902"/>
                    <a:pt x="3318" y="3845"/>
                    <a:pt x="3448" y="3845"/>
                  </a:cubicBezTo>
                  <a:cubicBezTo>
                    <a:pt x="3578" y="3845"/>
                    <a:pt x="3708" y="3902"/>
                    <a:pt x="3805" y="4016"/>
                  </a:cubicBezTo>
                  <a:cubicBezTo>
                    <a:pt x="4001" y="4211"/>
                    <a:pt x="4001" y="4569"/>
                    <a:pt x="3805" y="4764"/>
                  </a:cubicBezTo>
                  <a:lnTo>
                    <a:pt x="2179" y="6488"/>
                  </a:lnTo>
                  <a:lnTo>
                    <a:pt x="4001" y="8439"/>
                  </a:lnTo>
                  <a:lnTo>
                    <a:pt x="7968" y="4211"/>
                  </a:lnTo>
                  <a:lnTo>
                    <a:pt x="4163" y="146"/>
                  </a:lnTo>
                  <a:cubicBezTo>
                    <a:pt x="4066" y="49"/>
                    <a:pt x="3935" y="0"/>
                    <a:pt x="3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40"/>
          <p:cNvGrpSpPr/>
          <p:nvPr/>
        </p:nvGrpSpPr>
        <p:grpSpPr>
          <a:xfrm>
            <a:off x="4701711" y="4061525"/>
            <a:ext cx="257843" cy="274341"/>
            <a:chOff x="12231875" y="2601375"/>
            <a:chExt cx="432550" cy="461000"/>
          </a:xfrm>
        </p:grpSpPr>
        <p:sp>
          <p:nvSpPr>
            <p:cNvPr id="1950" name="Google Shape;1950;p40"/>
            <p:cNvSpPr/>
            <p:nvPr/>
          </p:nvSpPr>
          <p:spPr>
            <a:xfrm>
              <a:off x="12408300" y="2846900"/>
              <a:ext cx="79700" cy="215475"/>
            </a:xfrm>
            <a:custGeom>
              <a:avLst/>
              <a:gdLst/>
              <a:ahLst/>
              <a:cxnLst/>
              <a:rect l="l" t="t" r="r" b="b"/>
              <a:pathLst>
                <a:path w="3188" h="8619" extrusionOk="0">
                  <a:moveTo>
                    <a:pt x="1594" y="1"/>
                  </a:moveTo>
                  <a:cubicBezTo>
                    <a:pt x="716" y="1"/>
                    <a:pt x="1" y="781"/>
                    <a:pt x="1" y="1692"/>
                  </a:cubicBezTo>
                  <a:lnTo>
                    <a:pt x="1" y="6895"/>
                  </a:lnTo>
                  <a:cubicBezTo>
                    <a:pt x="1" y="7870"/>
                    <a:pt x="716" y="8618"/>
                    <a:pt x="1594" y="8618"/>
                  </a:cubicBezTo>
                  <a:cubicBezTo>
                    <a:pt x="2472" y="8618"/>
                    <a:pt x="3187" y="7838"/>
                    <a:pt x="3187" y="6895"/>
                  </a:cubicBezTo>
                  <a:lnTo>
                    <a:pt x="3187" y="1692"/>
                  </a:lnTo>
                  <a:cubicBezTo>
                    <a:pt x="3187" y="749"/>
                    <a:pt x="2472" y="1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>
              <a:off x="12435125" y="2660725"/>
              <a:ext cx="229300" cy="161000"/>
            </a:xfrm>
            <a:custGeom>
              <a:avLst/>
              <a:gdLst/>
              <a:ahLst/>
              <a:cxnLst/>
              <a:rect l="l" t="t" r="r" b="b"/>
              <a:pathLst>
                <a:path w="9172" h="6440" extrusionOk="0">
                  <a:moveTo>
                    <a:pt x="8163" y="1"/>
                  </a:moveTo>
                  <a:lnTo>
                    <a:pt x="8163" y="1627"/>
                  </a:lnTo>
                  <a:cubicBezTo>
                    <a:pt x="8163" y="3253"/>
                    <a:pt x="6927" y="4554"/>
                    <a:pt x="5399" y="4554"/>
                  </a:cubicBezTo>
                  <a:lnTo>
                    <a:pt x="1594" y="4554"/>
                  </a:lnTo>
                  <a:cubicBezTo>
                    <a:pt x="716" y="4554"/>
                    <a:pt x="1" y="5334"/>
                    <a:pt x="1" y="6245"/>
                  </a:cubicBezTo>
                  <a:lnTo>
                    <a:pt x="1" y="6440"/>
                  </a:lnTo>
                  <a:cubicBezTo>
                    <a:pt x="163" y="6375"/>
                    <a:pt x="326" y="6375"/>
                    <a:pt x="521" y="6375"/>
                  </a:cubicBezTo>
                  <a:cubicBezTo>
                    <a:pt x="684" y="6375"/>
                    <a:pt x="846" y="6407"/>
                    <a:pt x="1009" y="6440"/>
                  </a:cubicBezTo>
                  <a:lnTo>
                    <a:pt x="1009" y="6245"/>
                  </a:lnTo>
                  <a:cubicBezTo>
                    <a:pt x="1009" y="5919"/>
                    <a:pt x="1269" y="5627"/>
                    <a:pt x="1594" y="5627"/>
                  </a:cubicBezTo>
                  <a:lnTo>
                    <a:pt x="5399" y="5627"/>
                  </a:lnTo>
                  <a:cubicBezTo>
                    <a:pt x="7480" y="5627"/>
                    <a:pt x="9171" y="3838"/>
                    <a:pt x="9171" y="1627"/>
                  </a:cubicBezTo>
                  <a:lnTo>
                    <a:pt x="9171" y="554"/>
                  </a:lnTo>
                  <a:cubicBezTo>
                    <a:pt x="9171" y="261"/>
                    <a:pt x="8944" y="1"/>
                    <a:pt x="8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>
              <a:off x="12231875" y="2660725"/>
              <a:ext cx="25225" cy="26850"/>
            </a:xfrm>
            <a:custGeom>
              <a:avLst/>
              <a:gdLst/>
              <a:ahLst/>
              <a:cxnLst/>
              <a:rect l="l" t="t" r="r" b="b"/>
              <a:pathLst>
                <a:path w="1009" h="1074" extrusionOk="0">
                  <a:moveTo>
                    <a:pt x="489" y="1"/>
                  </a:moveTo>
                  <a:cubicBezTo>
                    <a:pt x="228" y="1"/>
                    <a:pt x="1" y="261"/>
                    <a:pt x="1" y="554"/>
                  </a:cubicBezTo>
                  <a:cubicBezTo>
                    <a:pt x="1" y="846"/>
                    <a:pt x="228" y="1074"/>
                    <a:pt x="489" y="1074"/>
                  </a:cubicBezTo>
                  <a:lnTo>
                    <a:pt x="1009" y="107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>
              <a:off x="12282275" y="2601375"/>
              <a:ext cx="331725" cy="146375"/>
            </a:xfrm>
            <a:custGeom>
              <a:avLst/>
              <a:gdLst/>
              <a:ahLst/>
              <a:cxnLst/>
              <a:rect l="l" t="t" r="r" b="b"/>
              <a:pathLst>
                <a:path w="13269" h="5855" extrusionOk="0">
                  <a:moveTo>
                    <a:pt x="1594" y="1"/>
                  </a:moveTo>
                  <a:cubicBezTo>
                    <a:pt x="716" y="1"/>
                    <a:pt x="1" y="749"/>
                    <a:pt x="1" y="1692"/>
                  </a:cubicBezTo>
                  <a:lnTo>
                    <a:pt x="1" y="4163"/>
                  </a:lnTo>
                  <a:cubicBezTo>
                    <a:pt x="1" y="5106"/>
                    <a:pt x="716" y="5854"/>
                    <a:pt x="1594" y="5854"/>
                  </a:cubicBezTo>
                  <a:lnTo>
                    <a:pt x="11676" y="5854"/>
                  </a:lnTo>
                  <a:cubicBezTo>
                    <a:pt x="12554" y="5854"/>
                    <a:pt x="13269" y="5106"/>
                    <a:pt x="13269" y="4163"/>
                  </a:cubicBezTo>
                  <a:lnTo>
                    <a:pt x="13269" y="1692"/>
                  </a:lnTo>
                  <a:cubicBezTo>
                    <a:pt x="13269" y="749"/>
                    <a:pt x="12554" y="1"/>
                    <a:pt x="11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40"/>
          <p:cNvGrpSpPr/>
          <p:nvPr/>
        </p:nvGrpSpPr>
        <p:grpSpPr>
          <a:xfrm>
            <a:off x="5046541" y="3194908"/>
            <a:ext cx="257843" cy="274341"/>
            <a:chOff x="12812350" y="2601375"/>
            <a:chExt cx="432550" cy="461000"/>
          </a:xfrm>
        </p:grpSpPr>
        <p:sp>
          <p:nvSpPr>
            <p:cNvPr id="1955" name="Google Shape;1955;p40"/>
            <p:cNvSpPr/>
            <p:nvPr/>
          </p:nvSpPr>
          <p:spPr>
            <a:xfrm>
              <a:off x="13051375" y="2689175"/>
              <a:ext cx="29300" cy="30925"/>
            </a:xfrm>
            <a:custGeom>
              <a:avLst/>
              <a:gdLst/>
              <a:ahLst/>
              <a:cxnLst/>
              <a:rect l="l" t="t" r="r" b="b"/>
              <a:pathLst>
                <a:path w="1172" h="1237" extrusionOk="0">
                  <a:moveTo>
                    <a:pt x="586" y="1"/>
                  </a:moveTo>
                  <a:cubicBezTo>
                    <a:pt x="261" y="1"/>
                    <a:pt x="1" y="261"/>
                    <a:pt x="1" y="619"/>
                  </a:cubicBezTo>
                  <a:cubicBezTo>
                    <a:pt x="1" y="944"/>
                    <a:pt x="261" y="1237"/>
                    <a:pt x="586" y="1237"/>
                  </a:cubicBezTo>
                  <a:cubicBezTo>
                    <a:pt x="911" y="1237"/>
                    <a:pt x="1171" y="944"/>
                    <a:pt x="1171" y="619"/>
                  </a:cubicBezTo>
                  <a:cubicBezTo>
                    <a:pt x="1171" y="261"/>
                    <a:pt x="911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12929425" y="2717650"/>
              <a:ext cx="29300" cy="30900"/>
            </a:xfrm>
            <a:custGeom>
              <a:avLst/>
              <a:gdLst/>
              <a:ahLst/>
              <a:cxnLst/>
              <a:rect l="l" t="t" r="r" b="b"/>
              <a:pathLst>
                <a:path w="1172" h="1236" extrusionOk="0">
                  <a:moveTo>
                    <a:pt x="586" y="0"/>
                  </a:moveTo>
                  <a:cubicBezTo>
                    <a:pt x="261" y="0"/>
                    <a:pt x="1" y="293"/>
                    <a:pt x="1" y="618"/>
                  </a:cubicBezTo>
                  <a:cubicBezTo>
                    <a:pt x="1" y="976"/>
                    <a:pt x="261" y="1236"/>
                    <a:pt x="586" y="1236"/>
                  </a:cubicBezTo>
                  <a:cubicBezTo>
                    <a:pt x="911" y="1236"/>
                    <a:pt x="1171" y="976"/>
                    <a:pt x="1171" y="618"/>
                  </a:cubicBezTo>
                  <a:cubicBezTo>
                    <a:pt x="1171" y="293"/>
                    <a:pt x="911" y="0"/>
                    <a:pt x="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12976575" y="2943650"/>
              <a:ext cx="29300" cy="30925"/>
            </a:xfrm>
            <a:custGeom>
              <a:avLst/>
              <a:gdLst/>
              <a:ahLst/>
              <a:cxnLst/>
              <a:rect l="l" t="t" r="r" b="b"/>
              <a:pathLst>
                <a:path w="1172" h="1237" extrusionOk="0">
                  <a:moveTo>
                    <a:pt x="586" y="1"/>
                  </a:moveTo>
                  <a:cubicBezTo>
                    <a:pt x="261" y="1"/>
                    <a:pt x="1" y="261"/>
                    <a:pt x="1" y="618"/>
                  </a:cubicBezTo>
                  <a:cubicBezTo>
                    <a:pt x="1" y="944"/>
                    <a:pt x="261" y="1236"/>
                    <a:pt x="586" y="1236"/>
                  </a:cubicBezTo>
                  <a:cubicBezTo>
                    <a:pt x="911" y="1236"/>
                    <a:pt x="1171" y="944"/>
                    <a:pt x="1171" y="618"/>
                  </a:cubicBezTo>
                  <a:cubicBezTo>
                    <a:pt x="1171" y="261"/>
                    <a:pt x="911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12812350" y="2601375"/>
              <a:ext cx="432550" cy="461000"/>
            </a:xfrm>
            <a:custGeom>
              <a:avLst/>
              <a:gdLst/>
              <a:ahLst/>
              <a:cxnLst/>
              <a:rect l="l" t="t" r="r" b="b"/>
              <a:pathLst>
                <a:path w="17302" h="18440" extrusionOk="0">
                  <a:moveTo>
                    <a:pt x="10147" y="2440"/>
                  </a:moveTo>
                  <a:cubicBezTo>
                    <a:pt x="11025" y="2440"/>
                    <a:pt x="11740" y="3188"/>
                    <a:pt x="11740" y="4131"/>
                  </a:cubicBezTo>
                  <a:cubicBezTo>
                    <a:pt x="11740" y="5074"/>
                    <a:pt x="11025" y="5822"/>
                    <a:pt x="10147" y="5822"/>
                  </a:cubicBezTo>
                  <a:cubicBezTo>
                    <a:pt x="9269" y="5822"/>
                    <a:pt x="8553" y="5074"/>
                    <a:pt x="8553" y="4131"/>
                  </a:cubicBezTo>
                  <a:cubicBezTo>
                    <a:pt x="8553" y="3188"/>
                    <a:pt x="9269" y="2440"/>
                    <a:pt x="10147" y="2440"/>
                  </a:cubicBezTo>
                  <a:close/>
                  <a:moveTo>
                    <a:pt x="5269" y="3578"/>
                  </a:moveTo>
                  <a:cubicBezTo>
                    <a:pt x="6147" y="3578"/>
                    <a:pt x="6862" y="4358"/>
                    <a:pt x="6862" y="5269"/>
                  </a:cubicBezTo>
                  <a:cubicBezTo>
                    <a:pt x="6862" y="6212"/>
                    <a:pt x="6147" y="6960"/>
                    <a:pt x="5269" y="6960"/>
                  </a:cubicBezTo>
                  <a:cubicBezTo>
                    <a:pt x="4391" y="6960"/>
                    <a:pt x="3676" y="6212"/>
                    <a:pt x="3676" y="5269"/>
                  </a:cubicBezTo>
                  <a:cubicBezTo>
                    <a:pt x="3676" y="4358"/>
                    <a:pt x="4391" y="3578"/>
                    <a:pt x="5269" y="3578"/>
                  </a:cubicBezTo>
                  <a:close/>
                  <a:moveTo>
                    <a:pt x="13529" y="6375"/>
                  </a:moveTo>
                  <a:cubicBezTo>
                    <a:pt x="14407" y="6375"/>
                    <a:pt x="15122" y="7123"/>
                    <a:pt x="15122" y="8066"/>
                  </a:cubicBezTo>
                  <a:cubicBezTo>
                    <a:pt x="15122" y="8976"/>
                    <a:pt x="14407" y="9757"/>
                    <a:pt x="13529" y="9757"/>
                  </a:cubicBezTo>
                  <a:cubicBezTo>
                    <a:pt x="12651" y="9757"/>
                    <a:pt x="11935" y="8976"/>
                    <a:pt x="11935" y="8066"/>
                  </a:cubicBezTo>
                  <a:cubicBezTo>
                    <a:pt x="11935" y="7123"/>
                    <a:pt x="12651" y="6375"/>
                    <a:pt x="13529" y="6375"/>
                  </a:cubicBezTo>
                  <a:close/>
                  <a:moveTo>
                    <a:pt x="3773" y="8684"/>
                  </a:moveTo>
                  <a:cubicBezTo>
                    <a:pt x="4651" y="8684"/>
                    <a:pt x="5367" y="9432"/>
                    <a:pt x="5367" y="10375"/>
                  </a:cubicBezTo>
                  <a:cubicBezTo>
                    <a:pt x="5367" y="11318"/>
                    <a:pt x="4651" y="12066"/>
                    <a:pt x="3773" y="12066"/>
                  </a:cubicBezTo>
                  <a:cubicBezTo>
                    <a:pt x="2895" y="12066"/>
                    <a:pt x="2180" y="11318"/>
                    <a:pt x="2180" y="10375"/>
                  </a:cubicBezTo>
                  <a:cubicBezTo>
                    <a:pt x="2180" y="9432"/>
                    <a:pt x="2895" y="8684"/>
                    <a:pt x="3773" y="8684"/>
                  </a:cubicBezTo>
                  <a:close/>
                  <a:moveTo>
                    <a:pt x="7155" y="12618"/>
                  </a:moveTo>
                  <a:cubicBezTo>
                    <a:pt x="8033" y="12618"/>
                    <a:pt x="8749" y="13366"/>
                    <a:pt x="8749" y="14309"/>
                  </a:cubicBezTo>
                  <a:cubicBezTo>
                    <a:pt x="8749" y="15220"/>
                    <a:pt x="8033" y="16000"/>
                    <a:pt x="7155" y="16000"/>
                  </a:cubicBezTo>
                  <a:cubicBezTo>
                    <a:pt x="6277" y="16000"/>
                    <a:pt x="5562" y="15220"/>
                    <a:pt x="5562" y="14309"/>
                  </a:cubicBezTo>
                  <a:cubicBezTo>
                    <a:pt x="5562" y="13366"/>
                    <a:pt x="6277" y="12618"/>
                    <a:pt x="7155" y="12618"/>
                  </a:cubicBezTo>
                  <a:close/>
                  <a:moveTo>
                    <a:pt x="8651" y="1"/>
                  </a:moveTo>
                  <a:cubicBezTo>
                    <a:pt x="3871" y="1"/>
                    <a:pt x="1" y="4131"/>
                    <a:pt x="1" y="9204"/>
                  </a:cubicBezTo>
                  <a:cubicBezTo>
                    <a:pt x="1" y="14472"/>
                    <a:pt x="4033" y="18439"/>
                    <a:pt x="8651" y="18439"/>
                  </a:cubicBezTo>
                  <a:cubicBezTo>
                    <a:pt x="10147" y="18439"/>
                    <a:pt x="11318" y="17139"/>
                    <a:pt x="11318" y="15578"/>
                  </a:cubicBezTo>
                  <a:cubicBezTo>
                    <a:pt x="11318" y="15220"/>
                    <a:pt x="11253" y="14017"/>
                    <a:pt x="12228" y="13009"/>
                  </a:cubicBezTo>
                  <a:cubicBezTo>
                    <a:pt x="13022" y="12132"/>
                    <a:pt x="13932" y="12063"/>
                    <a:pt x="14413" y="12063"/>
                  </a:cubicBezTo>
                  <a:cubicBezTo>
                    <a:pt x="14503" y="12063"/>
                    <a:pt x="14578" y="12066"/>
                    <a:pt x="14635" y="12066"/>
                  </a:cubicBezTo>
                  <a:cubicBezTo>
                    <a:pt x="16098" y="12066"/>
                    <a:pt x="17301" y="10797"/>
                    <a:pt x="17301" y="9204"/>
                  </a:cubicBezTo>
                  <a:cubicBezTo>
                    <a:pt x="17301" y="3968"/>
                    <a:pt x="13301" y="1"/>
                    <a:pt x="8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>
              <a:off x="13136750" y="2787550"/>
              <a:ext cx="28475" cy="30925"/>
            </a:xfrm>
            <a:custGeom>
              <a:avLst/>
              <a:gdLst/>
              <a:ahLst/>
              <a:cxnLst/>
              <a:rect l="l" t="t" r="r" b="b"/>
              <a:pathLst>
                <a:path w="1139" h="1237" extrusionOk="0">
                  <a:moveTo>
                    <a:pt x="553" y="1"/>
                  </a:moveTo>
                  <a:cubicBezTo>
                    <a:pt x="260" y="1"/>
                    <a:pt x="0" y="261"/>
                    <a:pt x="0" y="619"/>
                  </a:cubicBezTo>
                  <a:cubicBezTo>
                    <a:pt x="0" y="944"/>
                    <a:pt x="260" y="1237"/>
                    <a:pt x="553" y="1237"/>
                  </a:cubicBezTo>
                  <a:cubicBezTo>
                    <a:pt x="878" y="1237"/>
                    <a:pt x="1138" y="944"/>
                    <a:pt x="1138" y="619"/>
                  </a:cubicBezTo>
                  <a:cubicBezTo>
                    <a:pt x="1138" y="261"/>
                    <a:pt x="878" y="1"/>
                    <a:pt x="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>
              <a:off x="12892025" y="2845275"/>
              <a:ext cx="29300" cy="30925"/>
            </a:xfrm>
            <a:custGeom>
              <a:avLst/>
              <a:gdLst/>
              <a:ahLst/>
              <a:cxnLst/>
              <a:rect l="l" t="t" r="r" b="b"/>
              <a:pathLst>
                <a:path w="1172" h="1237" extrusionOk="0">
                  <a:moveTo>
                    <a:pt x="586" y="1"/>
                  </a:moveTo>
                  <a:cubicBezTo>
                    <a:pt x="261" y="1"/>
                    <a:pt x="1" y="261"/>
                    <a:pt x="1" y="619"/>
                  </a:cubicBezTo>
                  <a:cubicBezTo>
                    <a:pt x="1" y="944"/>
                    <a:pt x="261" y="1236"/>
                    <a:pt x="586" y="1236"/>
                  </a:cubicBezTo>
                  <a:cubicBezTo>
                    <a:pt x="911" y="1236"/>
                    <a:pt x="1171" y="944"/>
                    <a:pt x="1171" y="619"/>
                  </a:cubicBezTo>
                  <a:cubicBezTo>
                    <a:pt x="1171" y="261"/>
                    <a:pt x="911" y="1"/>
                    <a:pt x="5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40"/>
          <p:cNvGrpSpPr/>
          <p:nvPr/>
        </p:nvGrpSpPr>
        <p:grpSpPr>
          <a:xfrm>
            <a:off x="3690551" y="2328292"/>
            <a:ext cx="208467" cy="274341"/>
            <a:chOff x="11649775" y="4011100"/>
            <a:chExt cx="351250" cy="461000"/>
          </a:xfrm>
        </p:grpSpPr>
        <p:sp>
          <p:nvSpPr>
            <p:cNvPr id="1962" name="Google Shape;1962;p40"/>
            <p:cNvSpPr/>
            <p:nvPr/>
          </p:nvSpPr>
          <p:spPr>
            <a:xfrm>
              <a:off x="11649775" y="4166375"/>
              <a:ext cx="163450" cy="177275"/>
            </a:xfrm>
            <a:custGeom>
              <a:avLst/>
              <a:gdLst/>
              <a:ahLst/>
              <a:cxnLst/>
              <a:rect l="l" t="t" r="r" b="b"/>
              <a:pathLst>
                <a:path w="6538" h="7091" extrusionOk="0">
                  <a:moveTo>
                    <a:pt x="3253" y="1"/>
                  </a:moveTo>
                  <a:lnTo>
                    <a:pt x="3253" y="99"/>
                  </a:lnTo>
                  <a:cubicBezTo>
                    <a:pt x="3253" y="456"/>
                    <a:pt x="2993" y="716"/>
                    <a:pt x="2700" y="716"/>
                  </a:cubicBezTo>
                  <a:cubicBezTo>
                    <a:pt x="1204" y="716"/>
                    <a:pt x="1" y="1985"/>
                    <a:pt x="1" y="3578"/>
                  </a:cubicBezTo>
                  <a:lnTo>
                    <a:pt x="1" y="7090"/>
                  </a:lnTo>
                  <a:lnTo>
                    <a:pt x="521" y="7090"/>
                  </a:lnTo>
                  <a:cubicBezTo>
                    <a:pt x="1139" y="7090"/>
                    <a:pt x="1627" y="6537"/>
                    <a:pt x="1627" y="5887"/>
                  </a:cubicBezTo>
                  <a:lnTo>
                    <a:pt x="1627" y="3871"/>
                  </a:lnTo>
                  <a:cubicBezTo>
                    <a:pt x="1627" y="3090"/>
                    <a:pt x="2212" y="2472"/>
                    <a:pt x="2960" y="2472"/>
                  </a:cubicBezTo>
                  <a:cubicBezTo>
                    <a:pt x="3675" y="2472"/>
                    <a:pt x="4261" y="3090"/>
                    <a:pt x="4261" y="3871"/>
                  </a:cubicBezTo>
                  <a:lnTo>
                    <a:pt x="4261" y="4456"/>
                  </a:lnTo>
                  <a:cubicBezTo>
                    <a:pt x="4261" y="4619"/>
                    <a:pt x="4423" y="4781"/>
                    <a:pt x="4586" y="4781"/>
                  </a:cubicBezTo>
                  <a:cubicBezTo>
                    <a:pt x="4749" y="4781"/>
                    <a:pt x="4879" y="4619"/>
                    <a:pt x="4879" y="4456"/>
                  </a:cubicBezTo>
                  <a:lnTo>
                    <a:pt x="4879" y="2115"/>
                  </a:lnTo>
                  <a:cubicBezTo>
                    <a:pt x="4879" y="1367"/>
                    <a:pt x="5497" y="716"/>
                    <a:pt x="6212" y="716"/>
                  </a:cubicBezTo>
                  <a:cubicBezTo>
                    <a:pt x="6375" y="716"/>
                    <a:pt x="6537" y="586"/>
                    <a:pt x="6537" y="391"/>
                  </a:cubicBezTo>
                  <a:lnTo>
                    <a:pt x="6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11653850" y="4424100"/>
              <a:ext cx="343100" cy="48000"/>
            </a:xfrm>
            <a:custGeom>
              <a:avLst/>
              <a:gdLst/>
              <a:ahLst/>
              <a:cxnLst/>
              <a:rect l="l" t="t" r="r" b="b"/>
              <a:pathLst>
                <a:path w="13724" h="1920" extrusionOk="0">
                  <a:moveTo>
                    <a:pt x="0" y="1"/>
                  </a:moveTo>
                  <a:cubicBezTo>
                    <a:pt x="358" y="1106"/>
                    <a:pt x="1366" y="1919"/>
                    <a:pt x="2537" y="1919"/>
                  </a:cubicBezTo>
                  <a:lnTo>
                    <a:pt x="11220" y="1919"/>
                  </a:lnTo>
                  <a:cubicBezTo>
                    <a:pt x="12390" y="1919"/>
                    <a:pt x="13366" y="1106"/>
                    <a:pt x="13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11649775" y="4255000"/>
              <a:ext cx="351250" cy="142300"/>
            </a:xfrm>
            <a:custGeom>
              <a:avLst/>
              <a:gdLst/>
              <a:ahLst/>
              <a:cxnLst/>
              <a:rect l="l" t="t" r="r" b="b"/>
              <a:pathLst>
                <a:path w="14050" h="5692" extrusionOk="0">
                  <a:moveTo>
                    <a:pt x="2960" y="1"/>
                  </a:moveTo>
                  <a:cubicBezTo>
                    <a:pt x="2797" y="1"/>
                    <a:pt x="2635" y="131"/>
                    <a:pt x="2635" y="326"/>
                  </a:cubicBezTo>
                  <a:lnTo>
                    <a:pt x="2635" y="2342"/>
                  </a:lnTo>
                  <a:cubicBezTo>
                    <a:pt x="2635" y="3610"/>
                    <a:pt x="1692" y="4618"/>
                    <a:pt x="489" y="4618"/>
                  </a:cubicBezTo>
                  <a:lnTo>
                    <a:pt x="1" y="4618"/>
                  </a:lnTo>
                  <a:lnTo>
                    <a:pt x="1" y="5692"/>
                  </a:lnTo>
                  <a:lnTo>
                    <a:pt x="14049" y="5692"/>
                  </a:lnTo>
                  <a:lnTo>
                    <a:pt x="14049" y="1106"/>
                  </a:lnTo>
                  <a:lnTo>
                    <a:pt x="5887" y="1106"/>
                  </a:lnTo>
                  <a:cubicBezTo>
                    <a:pt x="5789" y="1789"/>
                    <a:pt x="5236" y="2310"/>
                    <a:pt x="4586" y="2310"/>
                  </a:cubicBezTo>
                  <a:cubicBezTo>
                    <a:pt x="3871" y="2310"/>
                    <a:pt x="3253" y="1692"/>
                    <a:pt x="3253" y="911"/>
                  </a:cubicBezTo>
                  <a:lnTo>
                    <a:pt x="3253" y="326"/>
                  </a:lnTo>
                  <a:cubicBezTo>
                    <a:pt x="3253" y="131"/>
                    <a:pt x="3123" y="1"/>
                    <a:pt x="2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11797750" y="4166375"/>
              <a:ext cx="203275" cy="89475"/>
            </a:xfrm>
            <a:custGeom>
              <a:avLst/>
              <a:gdLst/>
              <a:ahLst/>
              <a:cxnLst/>
              <a:rect l="l" t="t" r="r" b="b"/>
              <a:pathLst>
                <a:path w="8131" h="3579" extrusionOk="0">
                  <a:moveTo>
                    <a:pt x="1626" y="1"/>
                  </a:moveTo>
                  <a:lnTo>
                    <a:pt x="1626" y="391"/>
                  </a:lnTo>
                  <a:cubicBezTo>
                    <a:pt x="1626" y="1172"/>
                    <a:pt x="1041" y="1790"/>
                    <a:pt x="293" y="1790"/>
                  </a:cubicBezTo>
                  <a:cubicBezTo>
                    <a:pt x="130" y="1790"/>
                    <a:pt x="0" y="1952"/>
                    <a:pt x="0" y="2115"/>
                  </a:cubicBezTo>
                  <a:lnTo>
                    <a:pt x="0" y="3578"/>
                  </a:lnTo>
                  <a:lnTo>
                    <a:pt x="8130" y="3578"/>
                  </a:lnTo>
                  <a:cubicBezTo>
                    <a:pt x="8130" y="1985"/>
                    <a:pt x="6927" y="716"/>
                    <a:pt x="5464" y="716"/>
                  </a:cubicBezTo>
                  <a:cubicBezTo>
                    <a:pt x="5138" y="716"/>
                    <a:pt x="4878" y="456"/>
                    <a:pt x="4878" y="99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11690425" y="4011100"/>
              <a:ext cx="269950" cy="127675"/>
            </a:xfrm>
            <a:custGeom>
              <a:avLst/>
              <a:gdLst/>
              <a:ahLst/>
              <a:cxnLst/>
              <a:rect l="l" t="t" r="r" b="b"/>
              <a:pathLst>
                <a:path w="10798" h="5107" extrusionOk="0">
                  <a:moveTo>
                    <a:pt x="1594" y="1"/>
                  </a:moveTo>
                  <a:cubicBezTo>
                    <a:pt x="716" y="1"/>
                    <a:pt x="1" y="749"/>
                    <a:pt x="1" y="1692"/>
                  </a:cubicBezTo>
                  <a:lnTo>
                    <a:pt x="1" y="3415"/>
                  </a:lnTo>
                  <a:cubicBezTo>
                    <a:pt x="1" y="4358"/>
                    <a:pt x="716" y="5106"/>
                    <a:pt x="1594" y="5106"/>
                  </a:cubicBezTo>
                  <a:lnTo>
                    <a:pt x="9204" y="5106"/>
                  </a:lnTo>
                  <a:cubicBezTo>
                    <a:pt x="10082" y="5106"/>
                    <a:pt x="10797" y="4358"/>
                    <a:pt x="10797" y="3415"/>
                  </a:cubicBezTo>
                  <a:lnTo>
                    <a:pt x="10797" y="1692"/>
                  </a:lnTo>
                  <a:cubicBezTo>
                    <a:pt x="10797" y="749"/>
                    <a:pt x="10082" y="1"/>
                    <a:pt x="9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889" grpId="0"/>
      <p:bldP spid="1890" grpId="0"/>
      <p:bldP spid="1891" grpId="0"/>
      <p:bldP spid="1898" grpId="0"/>
      <p:bldP spid="1899" grpId="0"/>
      <p:bldP spid="1906" grpId="0"/>
      <p:bldP spid="1907" grpId="0"/>
      <p:bldP spid="1914" grpId="0"/>
      <p:bldP spid="19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48"/>
          <p:cNvSpPr txBox="1">
            <a:spLocks noGrp="1"/>
          </p:cNvSpPr>
          <p:nvPr>
            <p:ph type="title"/>
          </p:nvPr>
        </p:nvSpPr>
        <p:spPr>
          <a:xfrm>
            <a:off x="2098600" y="1852809"/>
            <a:ext cx="3024000" cy="203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Using Contextual </a:t>
            </a:r>
            <a:r>
              <a:rPr lang="en" dirty="0" smtClean="0">
                <a:highlight>
                  <a:schemeClr val="dk2"/>
                </a:highlight>
              </a:rPr>
              <a:t>Clues</a:t>
            </a:r>
            <a:endParaRPr dirty="0">
              <a:highlight>
                <a:schemeClr val="dk2"/>
              </a:highlight>
            </a:endParaRPr>
          </a:p>
        </p:txBody>
      </p:sp>
      <p:sp>
        <p:nvSpPr>
          <p:cNvPr id="2302" name="Google Shape;2302;p48"/>
          <p:cNvSpPr txBox="1">
            <a:spLocks noGrp="1"/>
          </p:cNvSpPr>
          <p:nvPr>
            <p:ph type="subTitle" idx="1"/>
          </p:nvPr>
        </p:nvSpPr>
        <p:spPr>
          <a:xfrm>
            <a:off x="2106243" y="3945785"/>
            <a:ext cx="4702801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C</a:t>
            </a:r>
            <a:r>
              <a:rPr lang="en" dirty="0" smtClean="0"/>
              <a:t>ontext clues – are words, phrases and sentences that would help you to deciher the meaning of difficult words in the selection. </a:t>
            </a:r>
            <a:endParaRPr dirty="0"/>
          </a:p>
        </p:txBody>
      </p:sp>
      <p:grpSp>
        <p:nvGrpSpPr>
          <p:cNvPr id="2303" name="Google Shape;2303;p48"/>
          <p:cNvGrpSpPr/>
          <p:nvPr/>
        </p:nvGrpSpPr>
        <p:grpSpPr>
          <a:xfrm>
            <a:off x="2135740" y="1108808"/>
            <a:ext cx="1052821" cy="924018"/>
            <a:chOff x="4664224" y="-1033508"/>
            <a:chExt cx="508093" cy="445933"/>
          </a:xfrm>
        </p:grpSpPr>
        <p:sp>
          <p:nvSpPr>
            <p:cNvPr id="2304" name="Google Shape;2304;p48"/>
            <p:cNvSpPr/>
            <p:nvPr/>
          </p:nvSpPr>
          <p:spPr>
            <a:xfrm>
              <a:off x="4664224" y="-1033508"/>
              <a:ext cx="508093" cy="445933"/>
            </a:xfrm>
            <a:custGeom>
              <a:avLst/>
              <a:gdLst/>
              <a:ahLst/>
              <a:cxnLst/>
              <a:rect l="l" t="t" r="r" b="b"/>
              <a:pathLst>
                <a:path w="14100" h="12375" extrusionOk="0">
                  <a:moveTo>
                    <a:pt x="7050" y="0"/>
                  </a:moveTo>
                  <a:cubicBezTo>
                    <a:pt x="5899" y="0"/>
                    <a:pt x="4735" y="320"/>
                    <a:pt x="3696" y="989"/>
                  </a:cubicBezTo>
                  <a:cubicBezTo>
                    <a:pt x="826" y="2847"/>
                    <a:pt x="1" y="6674"/>
                    <a:pt x="1848" y="9545"/>
                  </a:cubicBezTo>
                  <a:cubicBezTo>
                    <a:pt x="3034" y="11376"/>
                    <a:pt x="5022" y="12375"/>
                    <a:pt x="7051" y="12375"/>
                  </a:cubicBezTo>
                  <a:cubicBezTo>
                    <a:pt x="8201" y="12375"/>
                    <a:pt x="9365" y="12054"/>
                    <a:pt x="10404" y="11381"/>
                  </a:cubicBezTo>
                  <a:cubicBezTo>
                    <a:pt x="13274" y="9534"/>
                    <a:pt x="14099" y="5696"/>
                    <a:pt x="12241" y="2825"/>
                  </a:cubicBezTo>
                  <a:cubicBezTo>
                    <a:pt x="11062" y="994"/>
                    <a:pt x="9077" y="0"/>
                    <a:pt x="7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4721303" y="-828288"/>
              <a:ext cx="116934" cy="189076"/>
            </a:xfrm>
            <a:custGeom>
              <a:avLst/>
              <a:gdLst/>
              <a:ahLst/>
              <a:cxnLst/>
              <a:rect l="l" t="t" r="r" b="b"/>
              <a:pathLst>
                <a:path w="3245" h="5247" extrusionOk="0">
                  <a:moveTo>
                    <a:pt x="110" y="1"/>
                  </a:moveTo>
                  <a:cubicBezTo>
                    <a:pt x="0" y="540"/>
                    <a:pt x="11" y="1100"/>
                    <a:pt x="110" y="1650"/>
                  </a:cubicBezTo>
                  <a:cubicBezTo>
                    <a:pt x="220" y="2189"/>
                    <a:pt x="418" y="2717"/>
                    <a:pt x="704" y="3201"/>
                  </a:cubicBezTo>
                  <a:cubicBezTo>
                    <a:pt x="990" y="3685"/>
                    <a:pt x="1364" y="4114"/>
                    <a:pt x="1793" y="4465"/>
                  </a:cubicBezTo>
                  <a:cubicBezTo>
                    <a:pt x="2222" y="4817"/>
                    <a:pt x="2717" y="5092"/>
                    <a:pt x="3245" y="5246"/>
                  </a:cubicBezTo>
                  <a:cubicBezTo>
                    <a:pt x="2772" y="4971"/>
                    <a:pt x="2332" y="4652"/>
                    <a:pt x="1947" y="4290"/>
                  </a:cubicBezTo>
                  <a:cubicBezTo>
                    <a:pt x="1573" y="3916"/>
                    <a:pt x="1232" y="3498"/>
                    <a:pt x="968" y="3047"/>
                  </a:cubicBezTo>
                  <a:cubicBezTo>
                    <a:pt x="693" y="2596"/>
                    <a:pt x="484" y="2101"/>
                    <a:pt x="341" y="1595"/>
                  </a:cubicBezTo>
                  <a:cubicBezTo>
                    <a:pt x="198" y="1078"/>
                    <a:pt x="121" y="55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4882199" y="-630528"/>
              <a:ext cx="98303" cy="16756"/>
            </a:xfrm>
            <a:custGeom>
              <a:avLst/>
              <a:gdLst/>
              <a:ahLst/>
              <a:cxnLst/>
              <a:rect l="l" t="t" r="r" b="b"/>
              <a:pathLst>
                <a:path w="2728" h="465" extrusionOk="0">
                  <a:moveTo>
                    <a:pt x="2728" y="0"/>
                  </a:moveTo>
                  <a:cubicBezTo>
                    <a:pt x="2486" y="66"/>
                    <a:pt x="2266" y="110"/>
                    <a:pt x="2046" y="132"/>
                  </a:cubicBezTo>
                  <a:cubicBezTo>
                    <a:pt x="1826" y="154"/>
                    <a:pt x="1606" y="165"/>
                    <a:pt x="1386" y="165"/>
                  </a:cubicBezTo>
                  <a:cubicBezTo>
                    <a:pt x="1155" y="165"/>
                    <a:pt x="935" y="143"/>
                    <a:pt x="704" y="132"/>
                  </a:cubicBezTo>
                  <a:cubicBezTo>
                    <a:pt x="541" y="124"/>
                    <a:pt x="372" y="117"/>
                    <a:pt x="205" y="117"/>
                  </a:cubicBezTo>
                  <a:cubicBezTo>
                    <a:pt x="136" y="117"/>
                    <a:pt x="68" y="118"/>
                    <a:pt x="0" y="121"/>
                  </a:cubicBezTo>
                  <a:cubicBezTo>
                    <a:pt x="209" y="231"/>
                    <a:pt x="440" y="308"/>
                    <a:pt x="660" y="363"/>
                  </a:cubicBezTo>
                  <a:cubicBezTo>
                    <a:pt x="891" y="429"/>
                    <a:pt x="1133" y="462"/>
                    <a:pt x="1375" y="462"/>
                  </a:cubicBezTo>
                  <a:cubicBezTo>
                    <a:pt x="1405" y="463"/>
                    <a:pt x="1436" y="464"/>
                    <a:pt x="1466" y="464"/>
                  </a:cubicBezTo>
                  <a:cubicBezTo>
                    <a:pt x="1680" y="464"/>
                    <a:pt x="1899" y="430"/>
                    <a:pt x="2101" y="363"/>
                  </a:cubicBezTo>
                  <a:cubicBezTo>
                    <a:pt x="2332" y="297"/>
                    <a:pt x="2552" y="176"/>
                    <a:pt x="2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5019312" y="-679680"/>
              <a:ext cx="34522" cy="30954"/>
            </a:xfrm>
            <a:custGeom>
              <a:avLst/>
              <a:gdLst/>
              <a:ahLst/>
              <a:cxnLst/>
              <a:rect l="l" t="t" r="r" b="b"/>
              <a:pathLst>
                <a:path w="958" h="859" extrusionOk="0">
                  <a:moveTo>
                    <a:pt x="957" y="1"/>
                  </a:moveTo>
                  <a:lnTo>
                    <a:pt x="957" y="1"/>
                  </a:lnTo>
                  <a:cubicBezTo>
                    <a:pt x="836" y="34"/>
                    <a:pt x="737" y="89"/>
                    <a:pt x="649" y="155"/>
                  </a:cubicBezTo>
                  <a:cubicBezTo>
                    <a:pt x="561" y="210"/>
                    <a:pt x="473" y="276"/>
                    <a:pt x="396" y="341"/>
                  </a:cubicBezTo>
                  <a:cubicBezTo>
                    <a:pt x="319" y="418"/>
                    <a:pt x="242" y="484"/>
                    <a:pt x="176" y="572"/>
                  </a:cubicBezTo>
                  <a:cubicBezTo>
                    <a:pt x="110" y="660"/>
                    <a:pt x="44" y="748"/>
                    <a:pt x="0" y="858"/>
                  </a:cubicBezTo>
                  <a:cubicBezTo>
                    <a:pt x="121" y="847"/>
                    <a:pt x="231" y="814"/>
                    <a:pt x="330" y="759"/>
                  </a:cubicBezTo>
                  <a:cubicBezTo>
                    <a:pt x="429" y="704"/>
                    <a:pt x="517" y="638"/>
                    <a:pt x="605" y="572"/>
                  </a:cubicBezTo>
                  <a:cubicBezTo>
                    <a:pt x="682" y="495"/>
                    <a:pt x="759" y="407"/>
                    <a:pt x="814" y="319"/>
                  </a:cubicBezTo>
                  <a:cubicBezTo>
                    <a:pt x="880" y="221"/>
                    <a:pt x="935" y="122"/>
                    <a:pt x="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4877046" y="-1005040"/>
              <a:ext cx="159743" cy="51566"/>
            </a:xfrm>
            <a:custGeom>
              <a:avLst/>
              <a:gdLst/>
              <a:ahLst/>
              <a:cxnLst/>
              <a:rect l="l" t="t" r="r" b="b"/>
              <a:pathLst>
                <a:path w="4433" h="1431" extrusionOk="0">
                  <a:moveTo>
                    <a:pt x="1199" y="1"/>
                  </a:moveTo>
                  <a:cubicBezTo>
                    <a:pt x="792" y="1"/>
                    <a:pt x="385" y="45"/>
                    <a:pt x="0" y="166"/>
                  </a:cubicBezTo>
                  <a:cubicBezTo>
                    <a:pt x="407" y="177"/>
                    <a:pt x="792" y="188"/>
                    <a:pt x="1177" y="243"/>
                  </a:cubicBezTo>
                  <a:cubicBezTo>
                    <a:pt x="1562" y="298"/>
                    <a:pt x="1947" y="364"/>
                    <a:pt x="2310" y="474"/>
                  </a:cubicBezTo>
                  <a:cubicBezTo>
                    <a:pt x="2684" y="573"/>
                    <a:pt x="3047" y="716"/>
                    <a:pt x="3398" y="870"/>
                  </a:cubicBezTo>
                  <a:cubicBezTo>
                    <a:pt x="3750" y="1035"/>
                    <a:pt x="4091" y="1222"/>
                    <a:pt x="4432" y="1431"/>
                  </a:cubicBezTo>
                  <a:cubicBezTo>
                    <a:pt x="4179" y="1123"/>
                    <a:pt x="3849" y="870"/>
                    <a:pt x="3508" y="661"/>
                  </a:cubicBezTo>
                  <a:cubicBezTo>
                    <a:pt x="3156" y="452"/>
                    <a:pt x="2783" y="298"/>
                    <a:pt x="2398" y="188"/>
                  </a:cubicBezTo>
                  <a:cubicBezTo>
                    <a:pt x="2002" y="78"/>
                    <a:pt x="1595" y="12"/>
                    <a:pt x="1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9" name="Google Shape;2309;p48"/>
          <p:cNvSpPr txBox="1">
            <a:spLocks noGrp="1"/>
          </p:cNvSpPr>
          <p:nvPr>
            <p:ph type="title" idx="2"/>
          </p:nvPr>
        </p:nvSpPr>
        <p:spPr>
          <a:xfrm>
            <a:off x="2189775" y="1186075"/>
            <a:ext cx="9474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0" name="Google Shape;2310;p48"/>
          <p:cNvSpPr/>
          <p:nvPr/>
        </p:nvSpPr>
        <p:spPr>
          <a:xfrm rot="1319958">
            <a:off x="7398157" y="1278635"/>
            <a:ext cx="716284" cy="584357"/>
          </a:xfrm>
          <a:custGeom>
            <a:avLst/>
            <a:gdLst/>
            <a:ahLst/>
            <a:cxnLst/>
            <a:rect l="l" t="t" r="r" b="b"/>
            <a:pathLst>
              <a:path w="28651" h="23374" extrusionOk="0">
                <a:moveTo>
                  <a:pt x="24462" y="1"/>
                </a:moveTo>
                <a:cubicBezTo>
                  <a:pt x="23370" y="1"/>
                  <a:pt x="22334" y="289"/>
                  <a:pt x="21366" y="902"/>
                </a:cubicBezTo>
                <a:cubicBezTo>
                  <a:pt x="20618" y="1390"/>
                  <a:pt x="20130" y="2073"/>
                  <a:pt x="19740" y="2886"/>
                </a:cubicBezTo>
                <a:cubicBezTo>
                  <a:pt x="18764" y="4837"/>
                  <a:pt x="18374" y="6951"/>
                  <a:pt x="18114" y="9097"/>
                </a:cubicBezTo>
                <a:cubicBezTo>
                  <a:pt x="18081" y="9520"/>
                  <a:pt x="18049" y="9910"/>
                  <a:pt x="17984" y="10333"/>
                </a:cubicBezTo>
                <a:cubicBezTo>
                  <a:pt x="17984" y="10463"/>
                  <a:pt x="18016" y="10626"/>
                  <a:pt x="17854" y="10658"/>
                </a:cubicBezTo>
                <a:cubicBezTo>
                  <a:pt x="17840" y="10662"/>
                  <a:pt x="17826" y="10663"/>
                  <a:pt x="17814" y="10663"/>
                </a:cubicBezTo>
                <a:cubicBezTo>
                  <a:pt x="17710" y="10663"/>
                  <a:pt x="17652" y="10554"/>
                  <a:pt x="17594" y="10496"/>
                </a:cubicBezTo>
                <a:cubicBezTo>
                  <a:pt x="16846" y="9715"/>
                  <a:pt x="16098" y="9000"/>
                  <a:pt x="15252" y="8349"/>
                </a:cubicBezTo>
                <a:cubicBezTo>
                  <a:pt x="13106" y="6626"/>
                  <a:pt x="10732" y="5325"/>
                  <a:pt x="8000" y="4805"/>
                </a:cubicBezTo>
                <a:cubicBezTo>
                  <a:pt x="7203" y="4645"/>
                  <a:pt x="6400" y="4544"/>
                  <a:pt x="5598" y="4544"/>
                </a:cubicBezTo>
                <a:cubicBezTo>
                  <a:pt x="4602" y="4544"/>
                  <a:pt x="3608" y="4701"/>
                  <a:pt x="2635" y="5097"/>
                </a:cubicBezTo>
                <a:cubicBezTo>
                  <a:pt x="2017" y="5358"/>
                  <a:pt x="1431" y="5683"/>
                  <a:pt x="943" y="6138"/>
                </a:cubicBezTo>
                <a:cubicBezTo>
                  <a:pt x="163" y="6788"/>
                  <a:pt x="0" y="7634"/>
                  <a:pt x="261" y="8577"/>
                </a:cubicBezTo>
                <a:cubicBezTo>
                  <a:pt x="683" y="10040"/>
                  <a:pt x="1594" y="11244"/>
                  <a:pt x="2602" y="12382"/>
                </a:cubicBezTo>
                <a:cubicBezTo>
                  <a:pt x="5008" y="15113"/>
                  <a:pt x="7903" y="17227"/>
                  <a:pt x="11057" y="18951"/>
                </a:cubicBezTo>
                <a:cubicBezTo>
                  <a:pt x="13008" y="20024"/>
                  <a:pt x="14992" y="20999"/>
                  <a:pt x="17008" y="21910"/>
                </a:cubicBezTo>
                <a:cubicBezTo>
                  <a:pt x="18374" y="22528"/>
                  <a:pt x="19772" y="23048"/>
                  <a:pt x="21301" y="23113"/>
                </a:cubicBezTo>
                <a:cubicBezTo>
                  <a:pt x="21528" y="23146"/>
                  <a:pt x="21691" y="23276"/>
                  <a:pt x="21854" y="23373"/>
                </a:cubicBezTo>
                <a:lnTo>
                  <a:pt x="22211" y="23373"/>
                </a:lnTo>
                <a:cubicBezTo>
                  <a:pt x="22504" y="23146"/>
                  <a:pt x="22927" y="23276"/>
                  <a:pt x="23219" y="23081"/>
                </a:cubicBezTo>
                <a:cubicBezTo>
                  <a:pt x="23480" y="22886"/>
                  <a:pt x="23772" y="22756"/>
                  <a:pt x="23870" y="22398"/>
                </a:cubicBezTo>
                <a:cubicBezTo>
                  <a:pt x="23902" y="22300"/>
                  <a:pt x="23967" y="22203"/>
                  <a:pt x="24065" y="22138"/>
                </a:cubicBezTo>
                <a:cubicBezTo>
                  <a:pt x="24780" y="21552"/>
                  <a:pt x="25171" y="20772"/>
                  <a:pt x="25463" y="19926"/>
                </a:cubicBezTo>
                <a:cubicBezTo>
                  <a:pt x="26146" y="17878"/>
                  <a:pt x="26601" y="15764"/>
                  <a:pt x="27057" y="13683"/>
                </a:cubicBezTo>
                <a:cubicBezTo>
                  <a:pt x="27610" y="11244"/>
                  <a:pt x="28130" y="8805"/>
                  <a:pt x="28423" y="6333"/>
                </a:cubicBezTo>
                <a:cubicBezTo>
                  <a:pt x="28553" y="5260"/>
                  <a:pt x="28650" y="4154"/>
                  <a:pt x="28520" y="3081"/>
                </a:cubicBezTo>
                <a:cubicBezTo>
                  <a:pt x="28293" y="1130"/>
                  <a:pt x="27675" y="480"/>
                  <a:pt x="25723" y="122"/>
                </a:cubicBezTo>
                <a:cubicBezTo>
                  <a:pt x="25295" y="42"/>
                  <a:pt x="24875" y="1"/>
                  <a:pt x="24462" y="1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48"/>
          <p:cNvSpPr/>
          <p:nvPr/>
        </p:nvSpPr>
        <p:spPr>
          <a:xfrm rot="607312">
            <a:off x="4840627" y="2914644"/>
            <a:ext cx="707047" cy="393073"/>
          </a:xfrm>
          <a:custGeom>
            <a:avLst/>
            <a:gdLst/>
            <a:ahLst/>
            <a:cxnLst/>
            <a:rect l="l" t="t" r="r" b="b"/>
            <a:pathLst>
              <a:path w="39447" h="21927" extrusionOk="0">
                <a:moveTo>
                  <a:pt x="22325" y="0"/>
                </a:moveTo>
                <a:cubicBezTo>
                  <a:pt x="21729" y="0"/>
                  <a:pt x="21241" y="224"/>
                  <a:pt x="20878" y="821"/>
                </a:cubicBezTo>
                <a:cubicBezTo>
                  <a:pt x="20846" y="886"/>
                  <a:pt x="20781" y="919"/>
                  <a:pt x="20748" y="984"/>
                </a:cubicBezTo>
                <a:cubicBezTo>
                  <a:pt x="20065" y="1699"/>
                  <a:pt x="19545" y="2545"/>
                  <a:pt x="19447" y="3520"/>
                </a:cubicBezTo>
                <a:cubicBezTo>
                  <a:pt x="19285" y="4886"/>
                  <a:pt x="19415" y="5016"/>
                  <a:pt x="20585" y="5374"/>
                </a:cubicBezTo>
                <a:cubicBezTo>
                  <a:pt x="20813" y="5439"/>
                  <a:pt x="21008" y="5504"/>
                  <a:pt x="21203" y="5536"/>
                </a:cubicBezTo>
                <a:cubicBezTo>
                  <a:pt x="23089" y="6057"/>
                  <a:pt x="24976" y="6577"/>
                  <a:pt x="26862" y="7097"/>
                </a:cubicBezTo>
                <a:cubicBezTo>
                  <a:pt x="26959" y="7130"/>
                  <a:pt x="27057" y="7130"/>
                  <a:pt x="27154" y="7260"/>
                </a:cubicBezTo>
                <a:cubicBezTo>
                  <a:pt x="25236" y="7358"/>
                  <a:pt x="23382" y="7488"/>
                  <a:pt x="21528" y="7585"/>
                </a:cubicBezTo>
                <a:cubicBezTo>
                  <a:pt x="17496" y="7813"/>
                  <a:pt x="13464" y="8301"/>
                  <a:pt x="9496" y="8984"/>
                </a:cubicBezTo>
                <a:cubicBezTo>
                  <a:pt x="6992" y="9439"/>
                  <a:pt x="4553" y="9959"/>
                  <a:pt x="2147" y="10740"/>
                </a:cubicBezTo>
                <a:cubicBezTo>
                  <a:pt x="1691" y="10902"/>
                  <a:pt x="1334" y="11162"/>
                  <a:pt x="1139" y="11618"/>
                </a:cubicBezTo>
                <a:cubicBezTo>
                  <a:pt x="1074" y="11780"/>
                  <a:pt x="976" y="11878"/>
                  <a:pt x="911" y="12040"/>
                </a:cubicBezTo>
                <a:cubicBezTo>
                  <a:pt x="326" y="12983"/>
                  <a:pt x="0" y="14024"/>
                  <a:pt x="196" y="15162"/>
                </a:cubicBezTo>
                <a:cubicBezTo>
                  <a:pt x="308" y="15770"/>
                  <a:pt x="436" y="16004"/>
                  <a:pt x="785" y="16004"/>
                </a:cubicBezTo>
                <a:cubicBezTo>
                  <a:pt x="940" y="16004"/>
                  <a:pt x="1139" y="15958"/>
                  <a:pt x="1399" y="15878"/>
                </a:cubicBezTo>
                <a:cubicBezTo>
                  <a:pt x="1496" y="15845"/>
                  <a:pt x="1594" y="15813"/>
                  <a:pt x="1691" y="15780"/>
                </a:cubicBezTo>
                <a:cubicBezTo>
                  <a:pt x="5919" y="14609"/>
                  <a:pt x="10179" y="13601"/>
                  <a:pt x="14537" y="12951"/>
                </a:cubicBezTo>
                <a:cubicBezTo>
                  <a:pt x="17301" y="12528"/>
                  <a:pt x="20065" y="12203"/>
                  <a:pt x="22829" y="12040"/>
                </a:cubicBezTo>
                <a:cubicBezTo>
                  <a:pt x="24260" y="11943"/>
                  <a:pt x="25723" y="11780"/>
                  <a:pt x="27187" y="11715"/>
                </a:cubicBezTo>
                <a:cubicBezTo>
                  <a:pt x="27713" y="11691"/>
                  <a:pt x="28257" y="11615"/>
                  <a:pt x="28845" y="11615"/>
                </a:cubicBezTo>
                <a:cubicBezTo>
                  <a:pt x="29056" y="11615"/>
                  <a:pt x="29272" y="11624"/>
                  <a:pt x="29496" y="11650"/>
                </a:cubicBezTo>
                <a:cubicBezTo>
                  <a:pt x="29268" y="11748"/>
                  <a:pt x="29106" y="11813"/>
                  <a:pt x="28975" y="11878"/>
                </a:cubicBezTo>
                <a:cubicBezTo>
                  <a:pt x="25691" y="13341"/>
                  <a:pt x="22406" y="14805"/>
                  <a:pt x="19155" y="16300"/>
                </a:cubicBezTo>
                <a:cubicBezTo>
                  <a:pt x="18081" y="16788"/>
                  <a:pt x="16878" y="17048"/>
                  <a:pt x="15968" y="17991"/>
                </a:cubicBezTo>
                <a:cubicBezTo>
                  <a:pt x="15220" y="18804"/>
                  <a:pt x="14602" y="19650"/>
                  <a:pt x="14439" y="20756"/>
                </a:cubicBezTo>
                <a:cubicBezTo>
                  <a:pt x="14374" y="21178"/>
                  <a:pt x="14277" y="21634"/>
                  <a:pt x="14732" y="21926"/>
                </a:cubicBezTo>
                <a:lnTo>
                  <a:pt x="15155" y="21926"/>
                </a:lnTo>
                <a:cubicBezTo>
                  <a:pt x="15252" y="21861"/>
                  <a:pt x="15317" y="21796"/>
                  <a:pt x="15415" y="21764"/>
                </a:cubicBezTo>
                <a:cubicBezTo>
                  <a:pt x="17431" y="20951"/>
                  <a:pt x="19382" y="20040"/>
                  <a:pt x="21366" y="19130"/>
                </a:cubicBezTo>
                <a:cubicBezTo>
                  <a:pt x="25203" y="17406"/>
                  <a:pt x="29073" y="15748"/>
                  <a:pt x="32780" y="13796"/>
                </a:cubicBezTo>
                <a:cubicBezTo>
                  <a:pt x="33951" y="13211"/>
                  <a:pt x="35089" y="12593"/>
                  <a:pt x="36097" y="11748"/>
                </a:cubicBezTo>
                <a:cubicBezTo>
                  <a:pt x="36813" y="11097"/>
                  <a:pt x="37496" y="10382"/>
                  <a:pt x="38179" y="9666"/>
                </a:cubicBezTo>
                <a:cubicBezTo>
                  <a:pt x="39447" y="8431"/>
                  <a:pt x="38764" y="6057"/>
                  <a:pt x="37691" y="5341"/>
                </a:cubicBezTo>
                <a:cubicBezTo>
                  <a:pt x="36878" y="4789"/>
                  <a:pt x="36032" y="4366"/>
                  <a:pt x="35154" y="4008"/>
                </a:cubicBezTo>
                <a:cubicBezTo>
                  <a:pt x="32195" y="2772"/>
                  <a:pt x="29138" y="1732"/>
                  <a:pt x="26081" y="821"/>
                </a:cubicBezTo>
                <a:cubicBezTo>
                  <a:pt x="25008" y="496"/>
                  <a:pt x="23902" y="236"/>
                  <a:pt x="22797" y="41"/>
                </a:cubicBezTo>
                <a:cubicBezTo>
                  <a:pt x="22633" y="14"/>
                  <a:pt x="22475" y="0"/>
                  <a:pt x="22325" y="0"/>
                </a:cubicBezTo>
                <a:close/>
              </a:path>
            </a:pathLst>
          </a:custGeom>
          <a:solidFill>
            <a:srgbClr val="F4D1FB">
              <a:alpha val="7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2" name="Google Shape;2312;p48"/>
          <p:cNvGrpSpPr/>
          <p:nvPr/>
        </p:nvGrpSpPr>
        <p:grpSpPr>
          <a:xfrm flipH="1">
            <a:off x="6398240" y="2392829"/>
            <a:ext cx="1263476" cy="2154063"/>
            <a:chOff x="-4225425" y="2089763"/>
            <a:chExt cx="1031325" cy="1758275"/>
          </a:xfrm>
        </p:grpSpPr>
        <p:sp>
          <p:nvSpPr>
            <p:cNvPr id="2313" name="Google Shape;2313;p48"/>
            <p:cNvSpPr/>
            <p:nvPr/>
          </p:nvSpPr>
          <p:spPr>
            <a:xfrm>
              <a:off x="-3687625" y="2411613"/>
              <a:ext cx="373925" cy="262975"/>
            </a:xfrm>
            <a:custGeom>
              <a:avLst/>
              <a:gdLst/>
              <a:ahLst/>
              <a:cxnLst/>
              <a:rect l="l" t="t" r="r" b="b"/>
              <a:pathLst>
                <a:path w="14957" h="10519" extrusionOk="0">
                  <a:moveTo>
                    <a:pt x="5266" y="0"/>
                  </a:moveTo>
                  <a:cubicBezTo>
                    <a:pt x="3394" y="0"/>
                    <a:pt x="1649" y="1202"/>
                    <a:pt x="1038" y="3078"/>
                  </a:cubicBezTo>
                  <a:lnTo>
                    <a:pt x="0" y="6241"/>
                  </a:lnTo>
                  <a:lnTo>
                    <a:pt x="13185" y="10518"/>
                  </a:lnTo>
                  <a:lnTo>
                    <a:pt x="14198" y="7355"/>
                  </a:lnTo>
                  <a:cubicBezTo>
                    <a:pt x="14957" y="5001"/>
                    <a:pt x="13692" y="2496"/>
                    <a:pt x="11363" y="1762"/>
                  </a:cubicBezTo>
                  <a:lnTo>
                    <a:pt x="6631" y="218"/>
                  </a:lnTo>
                  <a:cubicBezTo>
                    <a:pt x="6178" y="70"/>
                    <a:pt x="5718" y="0"/>
                    <a:pt x="5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-3679400" y="2565788"/>
              <a:ext cx="298650" cy="136050"/>
            </a:xfrm>
            <a:custGeom>
              <a:avLst/>
              <a:gdLst/>
              <a:ahLst/>
              <a:cxnLst/>
              <a:rect l="l" t="t" r="r" b="b"/>
              <a:pathLst>
                <a:path w="11946" h="5442" extrusionOk="0">
                  <a:moveTo>
                    <a:pt x="582" y="0"/>
                  </a:moveTo>
                  <a:lnTo>
                    <a:pt x="0" y="1772"/>
                  </a:lnTo>
                  <a:lnTo>
                    <a:pt x="11389" y="5442"/>
                  </a:lnTo>
                  <a:lnTo>
                    <a:pt x="11945" y="3695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-4225425" y="2557563"/>
              <a:ext cx="1031325" cy="1290475"/>
            </a:xfrm>
            <a:custGeom>
              <a:avLst/>
              <a:gdLst/>
              <a:ahLst/>
              <a:cxnLst/>
              <a:rect l="l" t="t" r="r" b="b"/>
              <a:pathLst>
                <a:path w="41253" h="51619" extrusionOk="0">
                  <a:moveTo>
                    <a:pt x="15321" y="0"/>
                  </a:moveTo>
                  <a:cubicBezTo>
                    <a:pt x="14367" y="0"/>
                    <a:pt x="13503" y="612"/>
                    <a:pt x="13186" y="1542"/>
                  </a:cubicBezTo>
                  <a:lnTo>
                    <a:pt x="380" y="41098"/>
                  </a:lnTo>
                  <a:cubicBezTo>
                    <a:pt x="0" y="42262"/>
                    <a:pt x="633" y="43553"/>
                    <a:pt x="1823" y="43932"/>
                  </a:cubicBezTo>
                  <a:lnTo>
                    <a:pt x="25232" y="51499"/>
                  </a:lnTo>
                  <a:cubicBezTo>
                    <a:pt x="25466" y="51580"/>
                    <a:pt x="25703" y="51619"/>
                    <a:pt x="25937" y="51619"/>
                  </a:cubicBezTo>
                  <a:cubicBezTo>
                    <a:pt x="26869" y="51619"/>
                    <a:pt x="27743" y="51008"/>
                    <a:pt x="28067" y="50057"/>
                  </a:cubicBezTo>
                  <a:lnTo>
                    <a:pt x="40873" y="10526"/>
                  </a:lnTo>
                  <a:cubicBezTo>
                    <a:pt x="41252" y="9387"/>
                    <a:pt x="40670" y="8173"/>
                    <a:pt x="39557" y="7742"/>
                  </a:cubicBezTo>
                  <a:lnTo>
                    <a:pt x="28117" y="3187"/>
                  </a:lnTo>
                  <a:cubicBezTo>
                    <a:pt x="28016" y="3162"/>
                    <a:pt x="27915" y="3136"/>
                    <a:pt x="27839" y="3111"/>
                  </a:cubicBezTo>
                  <a:lnTo>
                    <a:pt x="15894" y="74"/>
                  </a:lnTo>
                  <a:cubicBezTo>
                    <a:pt x="15702" y="24"/>
                    <a:pt x="15509" y="0"/>
                    <a:pt x="15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-4102425" y="2748800"/>
              <a:ext cx="775209" cy="938455"/>
            </a:xfrm>
            <a:custGeom>
              <a:avLst/>
              <a:gdLst/>
              <a:ahLst/>
              <a:cxnLst/>
              <a:rect l="l" t="t" r="r" b="b"/>
              <a:pathLst>
                <a:path w="33863" h="40994" extrusionOk="0">
                  <a:moveTo>
                    <a:pt x="14608" y="0"/>
                  </a:moveTo>
                  <a:cubicBezTo>
                    <a:pt x="12228" y="0"/>
                    <a:pt x="10012" y="1519"/>
                    <a:pt x="9238" y="3922"/>
                  </a:cubicBezTo>
                  <a:lnTo>
                    <a:pt x="963" y="29407"/>
                  </a:lnTo>
                  <a:cubicBezTo>
                    <a:pt x="1" y="32368"/>
                    <a:pt x="1621" y="35556"/>
                    <a:pt x="4607" y="36518"/>
                  </a:cubicBezTo>
                  <a:lnTo>
                    <a:pt x="17514" y="40719"/>
                  </a:lnTo>
                  <a:cubicBezTo>
                    <a:pt x="18093" y="40906"/>
                    <a:pt x="18679" y="40994"/>
                    <a:pt x="19255" y="40994"/>
                  </a:cubicBezTo>
                  <a:cubicBezTo>
                    <a:pt x="21652" y="40994"/>
                    <a:pt x="23875" y="39462"/>
                    <a:pt x="24651" y="37075"/>
                  </a:cubicBezTo>
                  <a:lnTo>
                    <a:pt x="32901" y="11590"/>
                  </a:lnTo>
                  <a:cubicBezTo>
                    <a:pt x="33863" y="8629"/>
                    <a:pt x="32243" y="5440"/>
                    <a:pt x="29282" y="4479"/>
                  </a:cubicBezTo>
                  <a:lnTo>
                    <a:pt x="16350" y="278"/>
                  </a:lnTo>
                  <a:cubicBezTo>
                    <a:pt x="15772" y="90"/>
                    <a:pt x="15185" y="0"/>
                    <a:pt x="14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-4091175" y="2617563"/>
              <a:ext cx="233375" cy="721375"/>
            </a:xfrm>
            <a:custGeom>
              <a:avLst/>
              <a:gdLst/>
              <a:ahLst/>
              <a:cxnLst/>
              <a:rect l="l" t="t" r="r" b="b"/>
              <a:pathLst>
                <a:path w="9335" h="28855" extrusionOk="0">
                  <a:moveTo>
                    <a:pt x="9277" y="0"/>
                  </a:moveTo>
                  <a:cubicBezTo>
                    <a:pt x="9260" y="0"/>
                    <a:pt x="9243" y="8"/>
                    <a:pt x="9233" y="28"/>
                  </a:cubicBezTo>
                  <a:cubicBezTo>
                    <a:pt x="6272" y="9594"/>
                    <a:pt x="3387" y="19186"/>
                    <a:pt x="46" y="28625"/>
                  </a:cubicBezTo>
                  <a:cubicBezTo>
                    <a:pt x="0" y="28763"/>
                    <a:pt x="122" y="28855"/>
                    <a:pt x="241" y="28855"/>
                  </a:cubicBezTo>
                  <a:cubicBezTo>
                    <a:pt x="319" y="28855"/>
                    <a:pt x="396" y="28816"/>
                    <a:pt x="426" y="28727"/>
                  </a:cubicBezTo>
                  <a:cubicBezTo>
                    <a:pt x="3792" y="19312"/>
                    <a:pt x="6930" y="9771"/>
                    <a:pt x="9334" y="53"/>
                  </a:cubicBezTo>
                  <a:cubicBezTo>
                    <a:pt x="9334" y="22"/>
                    <a:pt x="9305" y="0"/>
                    <a:pt x="9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-3525675" y="2089763"/>
              <a:ext cx="212625" cy="345650"/>
            </a:xfrm>
            <a:custGeom>
              <a:avLst/>
              <a:gdLst/>
              <a:ahLst/>
              <a:cxnLst/>
              <a:rect l="l" t="t" r="r" b="b"/>
              <a:pathLst>
                <a:path w="8505" h="13826" extrusionOk="0">
                  <a:moveTo>
                    <a:pt x="6773" y="1"/>
                  </a:moveTo>
                  <a:cubicBezTo>
                    <a:pt x="5466" y="1"/>
                    <a:pt x="2886" y="3146"/>
                    <a:pt x="2886" y="3146"/>
                  </a:cubicBezTo>
                  <a:lnTo>
                    <a:pt x="1" y="12004"/>
                  </a:lnTo>
                  <a:lnTo>
                    <a:pt x="5619" y="13826"/>
                  </a:lnTo>
                  <a:lnTo>
                    <a:pt x="8504" y="4968"/>
                  </a:lnTo>
                  <a:cubicBezTo>
                    <a:pt x="8504" y="4968"/>
                    <a:pt x="8226" y="413"/>
                    <a:pt x="6986" y="33"/>
                  </a:cubicBezTo>
                  <a:cubicBezTo>
                    <a:pt x="6920" y="11"/>
                    <a:pt x="6849" y="1"/>
                    <a:pt x="6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-3454175" y="2168388"/>
              <a:ext cx="141750" cy="44325"/>
            </a:xfrm>
            <a:custGeom>
              <a:avLst/>
              <a:gdLst/>
              <a:ahLst/>
              <a:cxnLst/>
              <a:rect l="l" t="t" r="r" b="b"/>
              <a:pathLst>
                <a:path w="5670" h="1773" extrusionOk="0">
                  <a:moveTo>
                    <a:pt x="1" y="1"/>
                  </a:moveTo>
                  <a:cubicBezTo>
                    <a:pt x="1772" y="988"/>
                    <a:pt x="3569" y="1595"/>
                    <a:pt x="5594" y="1772"/>
                  </a:cubicBezTo>
                  <a:cubicBezTo>
                    <a:pt x="5670" y="1772"/>
                    <a:pt x="5670" y="1646"/>
                    <a:pt x="5594" y="1646"/>
                  </a:cubicBezTo>
                  <a:cubicBezTo>
                    <a:pt x="3569" y="1469"/>
                    <a:pt x="1848" y="86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-3511525" y="2173463"/>
              <a:ext cx="68125" cy="217700"/>
            </a:xfrm>
            <a:custGeom>
              <a:avLst/>
              <a:gdLst/>
              <a:ahLst/>
              <a:cxnLst/>
              <a:rect l="l" t="t" r="r" b="b"/>
              <a:pathLst>
                <a:path w="2725" h="8708" extrusionOk="0">
                  <a:moveTo>
                    <a:pt x="2700" y="0"/>
                  </a:moveTo>
                  <a:cubicBezTo>
                    <a:pt x="1637" y="2759"/>
                    <a:pt x="650" y="5771"/>
                    <a:pt x="17" y="8630"/>
                  </a:cubicBezTo>
                  <a:cubicBezTo>
                    <a:pt x="1" y="8679"/>
                    <a:pt x="37" y="8707"/>
                    <a:pt x="72" y="8707"/>
                  </a:cubicBezTo>
                  <a:cubicBezTo>
                    <a:pt x="91" y="8707"/>
                    <a:pt x="109" y="8699"/>
                    <a:pt x="118" y="8681"/>
                  </a:cubicBezTo>
                  <a:cubicBezTo>
                    <a:pt x="1206" y="5922"/>
                    <a:pt x="2067" y="2885"/>
                    <a:pt x="2725" y="26"/>
                  </a:cubicBezTo>
                  <a:cubicBezTo>
                    <a:pt x="2725" y="0"/>
                    <a:pt x="270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-3492550" y="2182313"/>
              <a:ext cx="68775" cy="217700"/>
            </a:xfrm>
            <a:custGeom>
              <a:avLst/>
              <a:gdLst/>
              <a:ahLst/>
              <a:cxnLst/>
              <a:rect l="l" t="t" r="r" b="b"/>
              <a:pathLst>
                <a:path w="2751" h="8708" extrusionOk="0">
                  <a:moveTo>
                    <a:pt x="2725" y="1"/>
                  </a:moveTo>
                  <a:cubicBezTo>
                    <a:pt x="1637" y="2759"/>
                    <a:pt x="650" y="5771"/>
                    <a:pt x="17" y="8631"/>
                  </a:cubicBezTo>
                  <a:cubicBezTo>
                    <a:pt x="1" y="8680"/>
                    <a:pt x="37" y="8708"/>
                    <a:pt x="72" y="8708"/>
                  </a:cubicBezTo>
                  <a:cubicBezTo>
                    <a:pt x="91" y="8708"/>
                    <a:pt x="109" y="8699"/>
                    <a:pt x="118" y="8681"/>
                  </a:cubicBezTo>
                  <a:cubicBezTo>
                    <a:pt x="1207" y="5923"/>
                    <a:pt x="2092" y="2886"/>
                    <a:pt x="2750" y="26"/>
                  </a:cubicBezTo>
                  <a:cubicBezTo>
                    <a:pt x="2750" y="1"/>
                    <a:pt x="2725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-3472275" y="2188813"/>
              <a:ext cx="68100" cy="217550"/>
            </a:xfrm>
            <a:custGeom>
              <a:avLst/>
              <a:gdLst/>
              <a:ahLst/>
              <a:cxnLst/>
              <a:rect l="l" t="t" r="r" b="b"/>
              <a:pathLst>
                <a:path w="2724" h="8702" extrusionOk="0">
                  <a:moveTo>
                    <a:pt x="2711" y="0"/>
                  </a:moveTo>
                  <a:cubicBezTo>
                    <a:pt x="2705" y="0"/>
                    <a:pt x="2699" y="6"/>
                    <a:pt x="2699" y="19"/>
                  </a:cubicBezTo>
                  <a:cubicBezTo>
                    <a:pt x="1636" y="2752"/>
                    <a:pt x="649" y="5764"/>
                    <a:pt x="16" y="8649"/>
                  </a:cubicBezTo>
                  <a:cubicBezTo>
                    <a:pt x="0" y="8680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4"/>
                  </a:cubicBezTo>
                  <a:cubicBezTo>
                    <a:pt x="1205" y="5941"/>
                    <a:pt x="2066" y="2879"/>
                    <a:pt x="2724" y="19"/>
                  </a:cubicBezTo>
                  <a:cubicBezTo>
                    <a:pt x="2724" y="6"/>
                    <a:pt x="2718" y="0"/>
                    <a:pt x="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-3453300" y="2197663"/>
              <a:ext cx="68125" cy="217575"/>
            </a:xfrm>
            <a:custGeom>
              <a:avLst/>
              <a:gdLst/>
              <a:ahLst/>
              <a:cxnLst/>
              <a:rect l="l" t="t" r="r" b="b"/>
              <a:pathLst>
                <a:path w="2725" h="8703" extrusionOk="0">
                  <a:moveTo>
                    <a:pt x="2721" y="0"/>
                  </a:moveTo>
                  <a:cubicBezTo>
                    <a:pt x="2718" y="0"/>
                    <a:pt x="2712" y="7"/>
                    <a:pt x="2699" y="19"/>
                  </a:cubicBezTo>
                  <a:cubicBezTo>
                    <a:pt x="1636" y="2753"/>
                    <a:pt x="649" y="5764"/>
                    <a:pt x="16" y="8649"/>
                  </a:cubicBezTo>
                  <a:cubicBezTo>
                    <a:pt x="1" y="8681"/>
                    <a:pt x="33" y="8702"/>
                    <a:pt x="67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66" y="2879"/>
                    <a:pt x="2724" y="19"/>
                  </a:cubicBezTo>
                  <a:cubicBezTo>
                    <a:pt x="2724" y="7"/>
                    <a:pt x="2724" y="0"/>
                    <a:pt x="2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-3432400" y="2201663"/>
              <a:ext cx="68100" cy="217825"/>
            </a:xfrm>
            <a:custGeom>
              <a:avLst/>
              <a:gdLst/>
              <a:ahLst/>
              <a:cxnLst/>
              <a:rect l="l" t="t" r="r" b="b"/>
              <a:pathLst>
                <a:path w="2724" h="8713" extrusionOk="0">
                  <a:moveTo>
                    <a:pt x="2705" y="0"/>
                  </a:moveTo>
                  <a:cubicBezTo>
                    <a:pt x="2701" y="0"/>
                    <a:pt x="2698" y="3"/>
                    <a:pt x="2698" y="11"/>
                  </a:cubicBezTo>
                  <a:cubicBezTo>
                    <a:pt x="1635" y="2744"/>
                    <a:pt x="648" y="5756"/>
                    <a:pt x="15" y="8641"/>
                  </a:cubicBezTo>
                  <a:cubicBezTo>
                    <a:pt x="1" y="8685"/>
                    <a:pt x="29" y="8712"/>
                    <a:pt x="60" y="8712"/>
                  </a:cubicBezTo>
                  <a:cubicBezTo>
                    <a:pt x="82" y="8712"/>
                    <a:pt x="106" y="8698"/>
                    <a:pt x="117" y="8666"/>
                  </a:cubicBezTo>
                  <a:cubicBezTo>
                    <a:pt x="1205" y="5933"/>
                    <a:pt x="2065" y="2896"/>
                    <a:pt x="2723" y="11"/>
                  </a:cubicBezTo>
                  <a:cubicBezTo>
                    <a:pt x="2723" y="11"/>
                    <a:pt x="2712" y="0"/>
                    <a:pt x="2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-3411775" y="2205738"/>
              <a:ext cx="68350" cy="217725"/>
            </a:xfrm>
            <a:custGeom>
              <a:avLst/>
              <a:gdLst/>
              <a:ahLst/>
              <a:cxnLst/>
              <a:rect l="l" t="t" r="r" b="b"/>
              <a:pathLst>
                <a:path w="2734" h="8709" extrusionOk="0">
                  <a:moveTo>
                    <a:pt x="2708" y="0"/>
                  </a:moveTo>
                  <a:cubicBezTo>
                    <a:pt x="1645" y="2759"/>
                    <a:pt x="633" y="5770"/>
                    <a:pt x="0" y="8655"/>
                  </a:cubicBezTo>
                  <a:cubicBezTo>
                    <a:pt x="0" y="8687"/>
                    <a:pt x="29" y="8708"/>
                    <a:pt x="57" y="8708"/>
                  </a:cubicBezTo>
                  <a:cubicBezTo>
                    <a:pt x="75" y="8708"/>
                    <a:pt x="92" y="8700"/>
                    <a:pt x="101" y="8681"/>
                  </a:cubicBezTo>
                  <a:cubicBezTo>
                    <a:pt x="1215" y="5922"/>
                    <a:pt x="2075" y="2885"/>
                    <a:pt x="2733" y="25"/>
                  </a:cubicBezTo>
                  <a:cubicBezTo>
                    <a:pt x="2733" y="0"/>
                    <a:pt x="2708" y="0"/>
                    <a:pt x="2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-3391925" y="2212213"/>
              <a:ext cx="68425" cy="217575"/>
            </a:xfrm>
            <a:custGeom>
              <a:avLst/>
              <a:gdLst/>
              <a:ahLst/>
              <a:cxnLst/>
              <a:rect l="l" t="t" r="r" b="b"/>
              <a:pathLst>
                <a:path w="2737" h="8703" extrusionOk="0">
                  <a:moveTo>
                    <a:pt x="2734" y="1"/>
                  </a:moveTo>
                  <a:cubicBezTo>
                    <a:pt x="2730" y="1"/>
                    <a:pt x="2724" y="7"/>
                    <a:pt x="2724" y="19"/>
                  </a:cubicBezTo>
                  <a:cubicBezTo>
                    <a:pt x="2737" y="7"/>
                    <a:pt x="2737" y="1"/>
                    <a:pt x="2734" y="1"/>
                  </a:cubicBezTo>
                  <a:close/>
                  <a:moveTo>
                    <a:pt x="2724" y="19"/>
                  </a:moveTo>
                  <a:lnTo>
                    <a:pt x="2724" y="19"/>
                  </a:lnTo>
                  <a:cubicBezTo>
                    <a:pt x="1636" y="2753"/>
                    <a:pt x="649" y="5764"/>
                    <a:pt x="16" y="8649"/>
                  </a:cubicBezTo>
                  <a:cubicBezTo>
                    <a:pt x="0" y="8681"/>
                    <a:pt x="33" y="8702"/>
                    <a:pt x="66" y="8702"/>
                  </a:cubicBezTo>
                  <a:cubicBezTo>
                    <a:pt x="87" y="8702"/>
                    <a:pt x="108" y="8694"/>
                    <a:pt x="117" y="8675"/>
                  </a:cubicBezTo>
                  <a:cubicBezTo>
                    <a:pt x="1206" y="5941"/>
                    <a:pt x="2091" y="2879"/>
                    <a:pt x="2724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-3553500" y="2367463"/>
              <a:ext cx="192350" cy="98325"/>
            </a:xfrm>
            <a:custGeom>
              <a:avLst/>
              <a:gdLst/>
              <a:ahLst/>
              <a:cxnLst/>
              <a:rect l="l" t="t" r="r" b="b"/>
              <a:pathLst>
                <a:path w="7694" h="3933" extrusionOk="0">
                  <a:moveTo>
                    <a:pt x="1344" y="1"/>
                  </a:moveTo>
                  <a:cubicBezTo>
                    <a:pt x="845" y="1"/>
                    <a:pt x="390" y="313"/>
                    <a:pt x="228" y="820"/>
                  </a:cubicBezTo>
                  <a:lnTo>
                    <a:pt x="0" y="1579"/>
                  </a:lnTo>
                  <a:lnTo>
                    <a:pt x="7264" y="3933"/>
                  </a:lnTo>
                  <a:lnTo>
                    <a:pt x="7491" y="3173"/>
                  </a:lnTo>
                  <a:cubicBezTo>
                    <a:pt x="7694" y="2541"/>
                    <a:pt x="7365" y="1883"/>
                    <a:pt x="6757" y="1680"/>
                  </a:cubicBezTo>
                  <a:lnTo>
                    <a:pt x="1721" y="60"/>
                  </a:lnTo>
                  <a:cubicBezTo>
                    <a:pt x="1595" y="20"/>
                    <a:pt x="1468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" grpId="0"/>
      <p:bldP spid="230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jections in English Grammar–What Are They? | Grammar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62" y="1211830"/>
            <a:ext cx="2796072" cy="281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2" name="Google Shape;2332;p49"/>
          <p:cNvSpPr txBox="1">
            <a:spLocks noGrp="1"/>
          </p:cNvSpPr>
          <p:nvPr>
            <p:ph type="body" idx="1"/>
          </p:nvPr>
        </p:nvSpPr>
        <p:spPr>
          <a:xfrm>
            <a:off x="4681370" y="1945472"/>
            <a:ext cx="3621000" cy="19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Synonyms appear in a sentence in the following ways: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PH" dirty="0" smtClean="0"/>
              <a:t>By dashes </a:t>
            </a:r>
          </a:p>
          <a:p>
            <a:pPr marL="0" indent="0">
              <a:buNone/>
            </a:pPr>
            <a:r>
              <a:rPr lang="en-PH" dirty="0"/>
              <a:t>Example: She finds </a:t>
            </a:r>
            <a:r>
              <a:rPr lang="en-PH" b="1" i="1" dirty="0"/>
              <a:t>solace</a:t>
            </a:r>
            <a:r>
              <a:rPr lang="en-PH" dirty="0"/>
              <a:t>-comfort-in the country-side. </a:t>
            </a:r>
            <a:endParaRPr lang="en-PH" dirty="0" smtClean="0"/>
          </a:p>
          <a:p>
            <a:pPr marL="342900" indent="-342900">
              <a:buFont typeface="+mj-lt"/>
              <a:buAutoNum type="alphaLcPeriod" startAt="2"/>
            </a:pPr>
            <a:r>
              <a:rPr lang="en-PH" dirty="0"/>
              <a:t>By commas to separate the appositive. 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Example: The </a:t>
            </a:r>
            <a:r>
              <a:rPr lang="en-PH" b="1" i="1" dirty="0" smtClean="0"/>
              <a:t>advocates</a:t>
            </a:r>
            <a:r>
              <a:rPr lang="en-PH" dirty="0" smtClean="0"/>
              <a:t>, supporters, of anti-mining formed a picket outside the building. </a:t>
            </a:r>
            <a:endParaRPr lang="en-PH" dirty="0"/>
          </a:p>
        </p:txBody>
      </p:sp>
      <p:sp>
        <p:nvSpPr>
          <p:cNvPr id="2333" name="Google Shape;2333;p49"/>
          <p:cNvSpPr txBox="1">
            <a:spLocks noGrp="1"/>
          </p:cNvSpPr>
          <p:nvPr>
            <p:ph type="title"/>
          </p:nvPr>
        </p:nvSpPr>
        <p:spPr>
          <a:xfrm>
            <a:off x="4681325" y="919897"/>
            <a:ext cx="3621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Synonyms as Context Clues </a:t>
            </a:r>
            <a:endParaRPr dirty="0"/>
          </a:p>
        </p:txBody>
      </p:sp>
      <p:grpSp>
        <p:nvGrpSpPr>
          <p:cNvPr id="2335" name="Google Shape;2335;p49"/>
          <p:cNvGrpSpPr/>
          <p:nvPr/>
        </p:nvGrpSpPr>
        <p:grpSpPr>
          <a:xfrm rot="5263618">
            <a:off x="83343" y="2757117"/>
            <a:ext cx="1565777" cy="2171064"/>
            <a:chOff x="14756125" y="1578549"/>
            <a:chExt cx="1122987" cy="1557103"/>
          </a:xfrm>
        </p:grpSpPr>
        <p:sp>
          <p:nvSpPr>
            <p:cNvPr id="2336" name="Google Shape;2336;p49"/>
            <p:cNvSpPr/>
            <p:nvPr/>
          </p:nvSpPr>
          <p:spPr>
            <a:xfrm>
              <a:off x="14914383" y="1840331"/>
              <a:ext cx="386927" cy="479353"/>
            </a:xfrm>
            <a:custGeom>
              <a:avLst/>
              <a:gdLst/>
              <a:ahLst/>
              <a:cxnLst/>
              <a:rect l="l" t="t" r="r" b="b"/>
              <a:pathLst>
                <a:path w="8469" h="10492" extrusionOk="0">
                  <a:moveTo>
                    <a:pt x="583" y="1"/>
                  </a:moveTo>
                  <a:cubicBezTo>
                    <a:pt x="553" y="1"/>
                    <a:pt x="527" y="8"/>
                    <a:pt x="507" y="22"/>
                  </a:cubicBezTo>
                  <a:cubicBezTo>
                    <a:pt x="1" y="374"/>
                    <a:pt x="2563" y="5103"/>
                    <a:pt x="5741" y="10491"/>
                  </a:cubicBezTo>
                  <a:cubicBezTo>
                    <a:pt x="6533" y="9721"/>
                    <a:pt x="7457" y="9106"/>
                    <a:pt x="8469" y="8688"/>
                  </a:cubicBezTo>
                  <a:cubicBezTo>
                    <a:pt x="4700" y="3969"/>
                    <a:pt x="1307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176668" y="2236706"/>
              <a:ext cx="140215" cy="104076"/>
            </a:xfrm>
            <a:custGeom>
              <a:avLst/>
              <a:gdLst/>
              <a:ahLst/>
              <a:cxnLst/>
              <a:rect l="l" t="t" r="r" b="b"/>
              <a:pathLst>
                <a:path w="3069" h="2278" extrusionOk="0">
                  <a:moveTo>
                    <a:pt x="2739" y="1"/>
                  </a:moveTo>
                  <a:cubicBezTo>
                    <a:pt x="1716" y="430"/>
                    <a:pt x="792" y="1045"/>
                    <a:pt x="0" y="1815"/>
                  </a:cubicBezTo>
                  <a:cubicBezTo>
                    <a:pt x="99" y="1969"/>
                    <a:pt x="187" y="2123"/>
                    <a:pt x="275" y="2277"/>
                  </a:cubicBezTo>
                  <a:cubicBezTo>
                    <a:pt x="1078" y="1485"/>
                    <a:pt x="2035" y="858"/>
                    <a:pt x="3068" y="430"/>
                  </a:cubicBezTo>
                  <a:cubicBezTo>
                    <a:pt x="2958" y="287"/>
                    <a:pt x="2849" y="144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226877" y="2314099"/>
              <a:ext cx="652235" cy="821553"/>
            </a:xfrm>
            <a:custGeom>
              <a:avLst/>
              <a:gdLst/>
              <a:ahLst/>
              <a:cxnLst/>
              <a:rect l="l" t="t" r="r" b="b"/>
              <a:pathLst>
                <a:path w="14276" h="17982" extrusionOk="0">
                  <a:moveTo>
                    <a:pt x="2970" y="0"/>
                  </a:moveTo>
                  <a:cubicBezTo>
                    <a:pt x="1859" y="440"/>
                    <a:pt x="837" y="1122"/>
                    <a:pt x="1" y="1969"/>
                  </a:cubicBezTo>
                  <a:cubicBezTo>
                    <a:pt x="3982" y="8644"/>
                    <a:pt x="8458" y="15682"/>
                    <a:pt x="8975" y="16441"/>
                  </a:cubicBezTo>
                  <a:cubicBezTo>
                    <a:pt x="9662" y="17426"/>
                    <a:pt x="10698" y="17981"/>
                    <a:pt x="11665" y="17981"/>
                  </a:cubicBezTo>
                  <a:cubicBezTo>
                    <a:pt x="12122" y="17981"/>
                    <a:pt x="12563" y="17857"/>
                    <a:pt x="12945" y="17596"/>
                  </a:cubicBezTo>
                  <a:cubicBezTo>
                    <a:pt x="14121" y="16771"/>
                    <a:pt x="14275" y="14934"/>
                    <a:pt x="13275" y="13472"/>
                  </a:cubicBezTo>
                  <a:cubicBezTo>
                    <a:pt x="12747" y="12724"/>
                    <a:pt x="7787" y="6082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5214359" y="2294499"/>
              <a:ext cx="148256" cy="109559"/>
            </a:xfrm>
            <a:custGeom>
              <a:avLst/>
              <a:gdLst/>
              <a:ahLst/>
              <a:cxnLst/>
              <a:rect l="l" t="t" r="r" b="b"/>
              <a:pathLst>
                <a:path w="3245" h="2398" extrusionOk="0">
                  <a:moveTo>
                    <a:pt x="2914" y="0"/>
                  </a:moveTo>
                  <a:cubicBezTo>
                    <a:pt x="1826" y="440"/>
                    <a:pt x="825" y="1100"/>
                    <a:pt x="0" y="1936"/>
                  </a:cubicBezTo>
                  <a:cubicBezTo>
                    <a:pt x="88" y="2090"/>
                    <a:pt x="176" y="2244"/>
                    <a:pt x="275" y="2398"/>
                  </a:cubicBezTo>
                  <a:cubicBezTo>
                    <a:pt x="1111" y="1551"/>
                    <a:pt x="2133" y="869"/>
                    <a:pt x="3244" y="429"/>
                  </a:cubicBezTo>
                  <a:cubicBezTo>
                    <a:pt x="3134" y="286"/>
                    <a:pt x="3024" y="143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5189232" y="2256305"/>
              <a:ext cx="142728" cy="105538"/>
            </a:xfrm>
            <a:custGeom>
              <a:avLst/>
              <a:gdLst/>
              <a:ahLst/>
              <a:cxnLst/>
              <a:rect l="l" t="t" r="r" b="b"/>
              <a:pathLst>
                <a:path w="3124" h="2310" extrusionOk="0">
                  <a:moveTo>
                    <a:pt x="2793" y="1"/>
                  </a:moveTo>
                  <a:cubicBezTo>
                    <a:pt x="1760" y="429"/>
                    <a:pt x="803" y="1056"/>
                    <a:pt x="0" y="1848"/>
                  </a:cubicBezTo>
                  <a:cubicBezTo>
                    <a:pt x="88" y="2002"/>
                    <a:pt x="187" y="2156"/>
                    <a:pt x="275" y="2310"/>
                  </a:cubicBezTo>
                  <a:cubicBezTo>
                    <a:pt x="1089" y="1496"/>
                    <a:pt x="2068" y="847"/>
                    <a:pt x="3123" y="418"/>
                  </a:cubicBezTo>
                  <a:cubicBezTo>
                    <a:pt x="3013" y="276"/>
                    <a:pt x="2903" y="133"/>
                    <a:pt x="2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5201795" y="2275402"/>
              <a:ext cx="145743" cy="107548"/>
            </a:xfrm>
            <a:custGeom>
              <a:avLst/>
              <a:gdLst/>
              <a:ahLst/>
              <a:cxnLst/>
              <a:rect l="l" t="t" r="r" b="b"/>
              <a:pathLst>
                <a:path w="3190" h="2354" extrusionOk="0">
                  <a:moveTo>
                    <a:pt x="2848" y="0"/>
                  </a:moveTo>
                  <a:cubicBezTo>
                    <a:pt x="1793" y="429"/>
                    <a:pt x="814" y="1078"/>
                    <a:pt x="0" y="1892"/>
                  </a:cubicBezTo>
                  <a:cubicBezTo>
                    <a:pt x="88" y="2046"/>
                    <a:pt x="187" y="2200"/>
                    <a:pt x="275" y="2354"/>
                  </a:cubicBezTo>
                  <a:cubicBezTo>
                    <a:pt x="1100" y="1518"/>
                    <a:pt x="2101" y="858"/>
                    <a:pt x="3189" y="418"/>
                  </a:cubicBezTo>
                  <a:cubicBezTo>
                    <a:pt x="3079" y="275"/>
                    <a:pt x="2958" y="143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4756125" y="1578549"/>
              <a:ext cx="389440" cy="351063"/>
            </a:xfrm>
            <a:custGeom>
              <a:avLst/>
              <a:gdLst/>
              <a:ahLst/>
              <a:cxnLst/>
              <a:rect l="l" t="t" r="r" b="b"/>
              <a:pathLst>
                <a:path w="8524" h="7684" extrusionOk="0">
                  <a:moveTo>
                    <a:pt x="1" y="0"/>
                  </a:moveTo>
                  <a:cubicBezTo>
                    <a:pt x="1" y="1"/>
                    <a:pt x="1334" y="7684"/>
                    <a:pt x="4038" y="7684"/>
                  </a:cubicBezTo>
                  <a:cubicBezTo>
                    <a:pt x="4372" y="7684"/>
                    <a:pt x="4727" y="7566"/>
                    <a:pt x="5103" y="7303"/>
                  </a:cubicBezTo>
                  <a:cubicBezTo>
                    <a:pt x="8523" y="4916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4756125" y="1578549"/>
              <a:ext cx="233189" cy="333656"/>
            </a:xfrm>
            <a:custGeom>
              <a:avLst/>
              <a:gdLst/>
              <a:ahLst/>
              <a:cxnLst/>
              <a:rect l="l" t="t" r="r" b="b"/>
              <a:pathLst>
                <a:path w="5104" h="7303" extrusionOk="0">
                  <a:moveTo>
                    <a:pt x="1" y="0"/>
                  </a:moveTo>
                  <a:lnTo>
                    <a:pt x="1" y="0"/>
                  </a:lnTo>
                  <a:cubicBezTo>
                    <a:pt x="419" y="616"/>
                    <a:pt x="836" y="1232"/>
                    <a:pt x="1254" y="1837"/>
                  </a:cubicBezTo>
                  <a:lnTo>
                    <a:pt x="2530" y="3674"/>
                  </a:lnTo>
                  <a:lnTo>
                    <a:pt x="3806" y="5499"/>
                  </a:lnTo>
                  <a:cubicBezTo>
                    <a:pt x="4235" y="6104"/>
                    <a:pt x="4674" y="6709"/>
                    <a:pt x="5103" y="7303"/>
                  </a:cubicBezTo>
                  <a:cubicBezTo>
                    <a:pt x="4685" y="6687"/>
                    <a:pt x="4279" y="6071"/>
                    <a:pt x="3850" y="5466"/>
                  </a:cubicBezTo>
                  <a:lnTo>
                    <a:pt x="2585" y="3630"/>
                  </a:lnTo>
                  <a:lnTo>
                    <a:pt x="1298" y="1815"/>
                  </a:lnTo>
                  <a:cubicBezTo>
                    <a:pt x="869" y="1199"/>
                    <a:pt x="441" y="60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4756125" y="1578549"/>
              <a:ext cx="245753" cy="325615"/>
            </a:xfrm>
            <a:custGeom>
              <a:avLst/>
              <a:gdLst/>
              <a:ahLst/>
              <a:cxnLst/>
              <a:rect l="l" t="t" r="r" b="b"/>
              <a:pathLst>
                <a:path w="5379" h="7127" extrusionOk="0">
                  <a:moveTo>
                    <a:pt x="1" y="0"/>
                  </a:moveTo>
                  <a:lnTo>
                    <a:pt x="1562" y="1650"/>
                  </a:lnTo>
                  <a:cubicBezTo>
                    <a:pt x="2068" y="2200"/>
                    <a:pt x="2585" y="2761"/>
                    <a:pt x="3091" y="3322"/>
                  </a:cubicBezTo>
                  <a:cubicBezTo>
                    <a:pt x="3597" y="3882"/>
                    <a:pt x="4114" y="4443"/>
                    <a:pt x="4553" y="5048"/>
                  </a:cubicBezTo>
                  <a:cubicBezTo>
                    <a:pt x="4773" y="5356"/>
                    <a:pt x="4960" y="5686"/>
                    <a:pt x="5114" y="6027"/>
                  </a:cubicBezTo>
                  <a:cubicBezTo>
                    <a:pt x="5257" y="6379"/>
                    <a:pt x="5367" y="6742"/>
                    <a:pt x="5367" y="7127"/>
                  </a:cubicBezTo>
                  <a:cubicBezTo>
                    <a:pt x="5378" y="6742"/>
                    <a:pt x="5279" y="6368"/>
                    <a:pt x="5147" y="6016"/>
                  </a:cubicBezTo>
                  <a:cubicBezTo>
                    <a:pt x="5004" y="5664"/>
                    <a:pt x="4817" y="5323"/>
                    <a:pt x="4597" y="5015"/>
                  </a:cubicBezTo>
                  <a:cubicBezTo>
                    <a:pt x="4389" y="4707"/>
                    <a:pt x="4136" y="4410"/>
                    <a:pt x="3894" y="4124"/>
                  </a:cubicBezTo>
                  <a:cubicBezTo>
                    <a:pt x="3652" y="3838"/>
                    <a:pt x="3399" y="3553"/>
                    <a:pt x="3146" y="3267"/>
                  </a:cubicBezTo>
                  <a:cubicBezTo>
                    <a:pt x="2640" y="2717"/>
                    <a:pt x="2123" y="2156"/>
                    <a:pt x="1595" y="1617"/>
                  </a:cubicBezTo>
                  <a:cubicBezTo>
                    <a:pt x="1078" y="1067"/>
                    <a:pt x="540" y="5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4756125" y="1578549"/>
              <a:ext cx="263343" cy="304507"/>
            </a:xfrm>
            <a:custGeom>
              <a:avLst/>
              <a:gdLst/>
              <a:ahLst/>
              <a:cxnLst/>
              <a:rect l="l" t="t" r="r" b="b"/>
              <a:pathLst>
                <a:path w="5764" h="6665" extrusionOk="0">
                  <a:moveTo>
                    <a:pt x="1" y="0"/>
                  </a:moveTo>
                  <a:cubicBezTo>
                    <a:pt x="572" y="495"/>
                    <a:pt x="1133" y="990"/>
                    <a:pt x="1694" y="1485"/>
                  </a:cubicBezTo>
                  <a:cubicBezTo>
                    <a:pt x="2255" y="1991"/>
                    <a:pt x="2816" y="2486"/>
                    <a:pt x="3366" y="3003"/>
                  </a:cubicBezTo>
                  <a:cubicBezTo>
                    <a:pt x="3916" y="3520"/>
                    <a:pt x="4465" y="4036"/>
                    <a:pt x="4938" y="4619"/>
                  </a:cubicBezTo>
                  <a:cubicBezTo>
                    <a:pt x="5169" y="4916"/>
                    <a:pt x="5367" y="5235"/>
                    <a:pt x="5521" y="5576"/>
                  </a:cubicBezTo>
                  <a:cubicBezTo>
                    <a:pt x="5598" y="5741"/>
                    <a:pt x="5653" y="5928"/>
                    <a:pt x="5697" y="6104"/>
                  </a:cubicBezTo>
                  <a:cubicBezTo>
                    <a:pt x="5730" y="6291"/>
                    <a:pt x="5752" y="6478"/>
                    <a:pt x="5719" y="6665"/>
                  </a:cubicBezTo>
                  <a:cubicBezTo>
                    <a:pt x="5763" y="6478"/>
                    <a:pt x="5741" y="6291"/>
                    <a:pt x="5708" y="6104"/>
                  </a:cubicBezTo>
                  <a:cubicBezTo>
                    <a:pt x="5686" y="5917"/>
                    <a:pt x="5620" y="5741"/>
                    <a:pt x="5554" y="5565"/>
                  </a:cubicBezTo>
                  <a:cubicBezTo>
                    <a:pt x="5411" y="5213"/>
                    <a:pt x="5213" y="4883"/>
                    <a:pt x="4982" y="4586"/>
                  </a:cubicBezTo>
                  <a:cubicBezTo>
                    <a:pt x="4751" y="4289"/>
                    <a:pt x="4487" y="4014"/>
                    <a:pt x="4224" y="3740"/>
                  </a:cubicBezTo>
                  <a:cubicBezTo>
                    <a:pt x="3960" y="3476"/>
                    <a:pt x="3685" y="3212"/>
                    <a:pt x="3421" y="2959"/>
                  </a:cubicBezTo>
                  <a:cubicBezTo>
                    <a:pt x="2860" y="2442"/>
                    <a:pt x="2299" y="1936"/>
                    <a:pt x="1738" y="1452"/>
                  </a:cubicBezTo>
                  <a:cubicBezTo>
                    <a:pt x="1166" y="957"/>
                    <a:pt x="583" y="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4756125" y="1578549"/>
              <a:ext cx="221127" cy="342199"/>
            </a:xfrm>
            <a:custGeom>
              <a:avLst/>
              <a:gdLst/>
              <a:ahLst/>
              <a:cxnLst/>
              <a:rect l="l" t="t" r="r" b="b"/>
              <a:pathLst>
                <a:path w="4840" h="7490" extrusionOk="0">
                  <a:moveTo>
                    <a:pt x="1" y="0"/>
                  </a:moveTo>
                  <a:lnTo>
                    <a:pt x="1" y="0"/>
                  </a:lnTo>
                  <a:cubicBezTo>
                    <a:pt x="320" y="682"/>
                    <a:pt x="638" y="1375"/>
                    <a:pt x="968" y="2057"/>
                  </a:cubicBezTo>
                  <a:cubicBezTo>
                    <a:pt x="1298" y="2728"/>
                    <a:pt x="1639" y="3410"/>
                    <a:pt x="1991" y="4080"/>
                  </a:cubicBezTo>
                  <a:cubicBezTo>
                    <a:pt x="2167" y="4410"/>
                    <a:pt x="2354" y="4740"/>
                    <a:pt x="2541" y="5070"/>
                  </a:cubicBezTo>
                  <a:cubicBezTo>
                    <a:pt x="2728" y="5400"/>
                    <a:pt x="2915" y="5730"/>
                    <a:pt x="3135" y="6049"/>
                  </a:cubicBezTo>
                  <a:cubicBezTo>
                    <a:pt x="3355" y="6357"/>
                    <a:pt x="3597" y="6643"/>
                    <a:pt x="3883" y="6896"/>
                  </a:cubicBezTo>
                  <a:cubicBezTo>
                    <a:pt x="4169" y="7149"/>
                    <a:pt x="4476" y="7369"/>
                    <a:pt x="4839" y="7490"/>
                  </a:cubicBezTo>
                  <a:cubicBezTo>
                    <a:pt x="4487" y="7358"/>
                    <a:pt x="4180" y="7127"/>
                    <a:pt x="3905" y="6874"/>
                  </a:cubicBezTo>
                  <a:cubicBezTo>
                    <a:pt x="3630" y="6610"/>
                    <a:pt x="3388" y="6324"/>
                    <a:pt x="3179" y="6016"/>
                  </a:cubicBezTo>
                  <a:cubicBezTo>
                    <a:pt x="2761" y="5389"/>
                    <a:pt x="2409" y="4718"/>
                    <a:pt x="2057" y="4047"/>
                  </a:cubicBezTo>
                  <a:cubicBezTo>
                    <a:pt x="1705" y="3377"/>
                    <a:pt x="1364" y="2706"/>
                    <a:pt x="1023" y="20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4756125" y="1578549"/>
              <a:ext cx="195999" cy="350240"/>
            </a:xfrm>
            <a:custGeom>
              <a:avLst/>
              <a:gdLst/>
              <a:ahLst/>
              <a:cxnLst/>
              <a:rect l="l" t="t" r="r" b="b"/>
              <a:pathLst>
                <a:path w="4290" h="7666" extrusionOk="0">
                  <a:moveTo>
                    <a:pt x="1" y="0"/>
                  </a:moveTo>
                  <a:lnTo>
                    <a:pt x="1" y="0"/>
                  </a:lnTo>
                  <a:cubicBezTo>
                    <a:pt x="254" y="715"/>
                    <a:pt x="507" y="1419"/>
                    <a:pt x="770" y="2123"/>
                  </a:cubicBezTo>
                  <a:cubicBezTo>
                    <a:pt x="1034" y="2827"/>
                    <a:pt x="1309" y="3531"/>
                    <a:pt x="1606" y="4223"/>
                  </a:cubicBezTo>
                  <a:cubicBezTo>
                    <a:pt x="1749" y="4564"/>
                    <a:pt x="1903" y="4916"/>
                    <a:pt x="2068" y="5257"/>
                  </a:cubicBezTo>
                  <a:cubicBezTo>
                    <a:pt x="2233" y="5587"/>
                    <a:pt x="2387" y="5928"/>
                    <a:pt x="2596" y="6247"/>
                  </a:cubicBezTo>
                  <a:cubicBezTo>
                    <a:pt x="2794" y="6566"/>
                    <a:pt x="3036" y="6863"/>
                    <a:pt x="3311" y="7127"/>
                  </a:cubicBezTo>
                  <a:cubicBezTo>
                    <a:pt x="3454" y="7248"/>
                    <a:pt x="3608" y="7369"/>
                    <a:pt x="3773" y="7457"/>
                  </a:cubicBezTo>
                  <a:cubicBezTo>
                    <a:pt x="3927" y="7556"/>
                    <a:pt x="4103" y="7632"/>
                    <a:pt x="4290" y="7665"/>
                  </a:cubicBezTo>
                  <a:cubicBezTo>
                    <a:pt x="4103" y="7632"/>
                    <a:pt x="3938" y="7545"/>
                    <a:pt x="3784" y="7446"/>
                  </a:cubicBezTo>
                  <a:cubicBezTo>
                    <a:pt x="3619" y="7347"/>
                    <a:pt x="3476" y="7226"/>
                    <a:pt x="3344" y="7094"/>
                  </a:cubicBezTo>
                  <a:cubicBezTo>
                    <a:pt x="3069" y="6841"/>
                    <a:pt x="2838" y="6544"/>
                    <a:pt x="2640" y="6225"/>
                  </a:cubicBezTo>
                  <a:cubicBezTo>
                    <a:pt x="2266" y="5576"/>
                    <a:pt x="1969" y="4883"/>
                    <a:pt x="1672" y="4190"/>
                  </a:cubicBezTo>
                  <a:cubicBezTo>
                    <a:pt x="1375" y="3498"/>
                    <a:pt x="1100" y="2805"/>
                    <a:pt x="825" y="2101"/>
                  </a:cubicBezTo>
                  <a:cubicBezTo>
                    <a:pt x="551" y="1408"/>
                    <a:pt x="276" y="7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4756125" y="1578549"/>
              <a:ext cx="147753" cy="209112"/>
            </a:xfrm>
            <a:custGeom>
              <a:avLst/>
              <a:gdLst/>
              <a:ahLst/>
              <a:cxnLst/>
              <a:rect l="l" t="t" r="r" b="b"/>
              <a:pathLst>
                <a:path w="3234" h="4577" extrusionOk="0">
                  <a:moveTo>
                    <a:pt x="1" y="0"/>
                  </a:moveTo>
                  <a:cubicBezTo>
                    <a:pt x="1" y="1"/>
                    <a:pt x="320" y="1848"/>
                    <a:pt x="968" y="3729"/>
                  </a:cubicBezTo>
                  <a:cubicBezTo>
                    <a:pt x="1056" y="3696"/>
                    <a:pt x="1122" y="3575"/>
                    <a:pt x="1144" y="3476"/>
                  </a:cubicBezTo>
                  <a:cubicBezTo>
                    <a:pt x="1166" y="3355"/>
                    <a:pt x="1188" y="3212"/>
                    <a:pt x="1298" y="3146"/>
                  </a:cubicBezTo>
                  <a:cubicBezTo>
                    <a:pt x="1332" y="3126"/>
                    <a:pt x="1370" y="3118"/>
                    <a:pt x="1408" y="3118"/>
                  </a:cubicBezTo>
                  <a:cubicBezTo>
                    <a:pt x="1456" y="3118"/>
                    <a:pt x="1503" y="3132"/>
                    <a:pt x="1540" y="3157"/>
                  </a:cubicBezTo>
                  <a:cubicBezTo>
                    <a:pt x="1617" y="3201"/>
                    <a:pt x="1672" y="3278"/>
                    <a:pt x="1716" y="3344"/>
                  </a:cubicBezTo>
                  <a:cubicBezTo>
                    <a:pt x="1958" y="3707"/>
                    <a:pt x="2079" y="4157"/>
                    <a:pt x="2398" y="4443"/>
                  </a:cubicBezTo>
                  <a:cubicBezTo>
                    <a:pt x="2480" y="4515"/>
                    <a:pt x="2580" y="4576"/>
                    <a:pt x="2682" y="4576"/>
                  </a:cubicBezTo>
                  <a:cubicBezTo>
                    <a:pt x="2690" y="4576"/>
                    <a:pt x="2698" y="4576"/>
                    <a:pt x="2706" y="4575"/>
                  </a:cubicBezTo>
                  <a:cubicBezTo>
                    <a:pt x="2827" y="4564"/>
                    <a:pt x="2926" y="4476"/>
                    <a:pt x="2970" y="4366"/>
                  </a:cubicBezTo>
                  <a:cubicBezTo>
                    <a:pt x="3014" y="4256"/>
                    <a:pt x="3014" y="4146"/>
                    <a:pt x="2992" y="4025"/>
                  </a:cubicBezTo>
                  <a:cubicBezTo>
                    <a:pt x="2970" y="3860"/>
                    <a:pt x="2915" y="3685"/>
                    <a:pt x="2838" y="3531"/>
                  </a:cubicBezTo>
                  <a:cubicBezTo>
                    <a:pt x="2629" y="3146"/>
                    <a:pt x="2255" y="2860"/>
                    <a:pt x="2112" y="2453"/>
                  </a:cubicBezTo>
                  <a:cubicBezTo>
                    <a:pt x="2079" y="2343"/>
                    <a:pt x="2068" y="2222"/>
                    <a:pt x="2145" y="2145"/>
                  </a:cubicBezTo>
                  <a:cubicBezTo>
                    <a:pt x="2184" y="2106"/>
                    <a:pt x="2237" y="2090"/>
                    <a:pt x="2293" y="2090"/>
                  </a:cubicBezTo>
                  <a:cubicBezTo>
                    <a:pt x="2332" y="2090"/>
                    <a:pt x="2373" y="2098"/>
                    <a:pt x="2409" y="2112"/>
                  </a:cubicBezTo>
                  <a:cubicBezTo>
                    <a:pt x="2486" y="2145"/>
                    <a:pt x="2563" y="2211"/>
                    <a:pt x="2629" y="2266"/>
                  </a:cubicBezTo>
                  <a:cubicBezTo>
                    <a:pt x="2717" y="2332"/>
                    <a:pt x="2816" y="2387"/>
                    <a:pt x="2926" y="2409"/>
                  </a:cubicBezTo>
                  <a:cubicBezTo>
                    <a:pt x="2938" y="2410"/>
                    <a:pt x="2950" y="2411"/>
                    <a:pt x="2963" y="2411"/>
                  </a:cubicBezTo>
                  <a:cubicBezTo>
                    <a:pt x="3053" y="2411"/>
                    <a:pt x="3154" y="2375"/>
                    <a:pt x="3212" y="2288"/>
                  </a:cubicBezTo>
                  <a:cubicBezTo>
                    <a:pt x="3223" y="2277"/>
                    <a:pt x="3223" y="2255"/>
                    <a:pt x="3234" y="2244"/>
                  </a:cubicBezTo>
                  <a:cubicBezTo>
                    <a:pt x="1672" y="95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49"/>
          <p:cNvGrpSpPr/>
          <p:nvPr/>
        </p:nvGrpSpPr>
        <p:grpSpPr>
          <a:xfrm rot="-4486200">
            <a:off x="2286548" y="411476"/>
            <a:ext cx="946620" cy="1518781"/>
            <a:chOff x="16140950" y="1944475"/>
            <a:chExt cx="946600" cy="1518748"/>
          </a:xfrm>
        </p:grpSpPr>
        <p:sp>
          <p:nvSpPr>
            <p:cNvPr id="2350" name="Google Shape;2350;p49"/>
            <p:cNvSpPr/>
            <p:nvPr/>
          </p:nvSpPr>
          <p:spPr>
            <a:xfrm>
              <a:off x="16140950" y="1944475"/>
              <a:ext cx="946600" cy="1518748"/>
            </a:xfrm>
            <a:custGeom>
              <a:avLst/>
              <a:gdLst/>
              <a:ahLst/>
              <a:cxnLst/>
              <a:rect l="l" t="t" r="r" b="b"/>
              <a:pathLst>
                <a:path w="14374" h="23062" extrusionOk="0">
                  <a:moveTo>
                    <a:pt x="4883" y="0"/>
                  </a:moveTo>
                  <a:lnTo>
                    <a:pt x="5169" y="1947"/>
                  </a:lnTo>
                  <a:lnTo>
                    <a:pt x="3651" y="957"/>
                  </a:lnTo>
                  <a:lnTo>
                    <a:pt x="3651" y="957"/>
                  </a:lnTo>
                  <a:lnTo>
                    <a:pt x="3937" y="2684"/>
                  </a:lnTo>
                  <a:lnTo>
                    <a:pt x="2353" y="1716"/>
                  </a:lnTo>
                  <a:lnTo>
                    <a:pt x="2551" y="3124"/>
                  </a:lnTo>
                  <a:lnTo>
                    <a:pt x="924" y="1969"/>
                  </a:lnTo>
                  <a:lnTo>
                    <a:pt x="1045" y="3618"/>
                  </a:lnTo>
                  <a:lnTo>
                    <a:pt x="0" y="2728"/>
                  </a:lnTo>
                  <a:lnTo>
                    <a:pt x="7940" y="21731"/>
                  </a:lnTo>
                  <a:lnTo>
                    <a:pt x="9161" y="23061"/>
                  </a:lnTo>
                  <a:lnTo>
                    <a:pt x="9040" y="21412"/>
                  </a:lnTo>
                  <a:lnTo>
                    <a:pt x="10667" y="22566"/>
                  </a:lnTo>
                  <a:lnTo>
                    <a:pt x="10667" y="22566"/>
                  </a:lnTo>
                  <a:lnTo>
                    <a:pt x="10469" y="21159"/>
                  </a:lnTo>
                  <a:lnTo>
                    <a:pt x="10469" y="21159"/>
                  </a:lnTo>
                  <a:lnTo>
                    <a:pt x="12053" y="22116"/>
                  </a:lnTo>
                  <a:lnTo>
                    <a:pt x="11778" y="20400"/>
                  </a:lnTo>
                  <a:lnTo>
                    <a:pt x="13285" y="21390"/>
                  </a:lnTo>
                  <a:lnTo>
                    <a:pt x="12999" y="19443"/>
                  </a:lnTo>
                  <a:lnTo>
                    <a:pt x="14373" y="20631"/>
                  </a:lnTo>
                  <a:lnTo>
                    <a:pt x="14329" y="18849"/>
                  </a:lnTo>
                  <a:lnTo>
                    <a:pt x="6554" y="242"/>
                  </a:lnTo>
                  <a:lnTo>
                    <a:pt x="6246" y="118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rgbClr val="D9E209">
                <a:alpha val="7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6513163" y="2119715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2" y="1"/>
                    <a:pt x="1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6456659" y="2238518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84" y="462"/>
                    <a:pt x="58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6338647" y="221243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16293734" y="232682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1"/>
                  </a:moveTo>
                  <a:cubicBezTo>
                    <a:pt x="11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16432754" y="2389852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16535619" y="2289160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1"/>
                  </a:moveTo>
                  <a:cubicBezTo>
                    <a:pt x="0" y="1"/>
                    <a:pt x="0" y="463"/>
                    <a:pt x="286" y="463"/>
                  </a:cubicBezTo>
                  <a:cubicBezTo>
                    <a:pt x="583" y="463"/>
                    <a:pt x="583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16647178" y="23434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16664497" y="248040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11"/>
                    <a:pt x="1" y="462"/>
                    <a:pt x="298" y="462"/>
                  </a:cubicBezTo>
                  <a:cubicBezTo>
                    <a:pt x="595" y="462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6526202" y="2446356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86" y="0"/>
                  </a:moveTo>
                  <a:cubicBezTo>
                    <a:pt x="1" y="0"/>
                    <a:pt x="1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16434202" y="254480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16320537" y="2479679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11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16461730" y="2721564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8" y="0"/>
                  </a:moveTo>
                  <a:cubicBezTo>
                    <a:pt x="1" y="0"/>
                    <a:pt x="1" y="451"/>
                    <a:pt x="298" y="451"/>
                  </a:cubicBezTo>
                  <a:cubicBezTo>
                    <a:pt x="595" y="451"/>
                    <a:pt x="595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16567493" y="260783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16747080" y="2602037"/>
              <a:ext cx="38459" cy="30491"/>
            </a:xfrm>
            <a:custGeom>
              <a:avLst/>
              <a:gdLst/>
              <a:ahLst/>
              <a:cxnLst/>
              <a:rect l="l" t="t" r="r" b="b"/>
              <a:pathLst>
                <a:path w="584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83" y="463"/>
                    <a:pt x="58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16775331" y="2740399"/>
              <a:ext cx="39184" cy="29766"/>
            </a:xfrm>
            <a:custGeom>
              <a:avLst/>
              <a:gdLst/>
              <a:ahLst/>
              <a:cxnLst/>
              <a:rect l="l" t="t" r="r" b="b"/>
              <a:pathLst>
                <a:path w="595" h="452" extrusionOk="0">
                  <a:moveTo>
                    <a:pt x="297" y="0"/>
                  </a:moveTo>
                  <a:cubicBezTo>
                    <a:pt x="1" y="0"/>
                    <a:pt x="1" y="451"/>
                    <a:pt x="297" y="451"/>
                  </a:cubicBezTo>
                  <a:cubicBezTo>
                    <a:pt x="594" y="451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16625445" y="2719391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16509541" y="2827986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16540690" y="293085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16704340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16822418" y="285913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16894134" y="2947513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16886890" y="3054659"/>
              <a:ext cx="39118" cy="30491"/>
            </a:xfrm>
            <a:custGeom>
              <a:avLst/>
              <a:gdLst/>
              <a:ahLst/>
              <a:cxnLst/>
              <a:rect l="l" t="t" r="r" b="b"/>
              <a:pathLst>
                <a:path w="594" h="463" extrusionOk="0">
                  <a:moveTo>
                    <a:pt x="297" y="1"/>
                  </a:moveTo>
                  <a:cubicBezTo>
                    <a:pt x="0" y="1"/>
                    <a:pt x="0" y="463"/>
                    <a:pt x="297" y="463"/>
                  </a:cubicBezTo>
                  <a:cubicBezTo>
                    <a:pt x="594" y="463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16749977" y="2990253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0"/>
                  </a:moveTo>
                  <a:cubicBezTo>
                    <a:pt x="1" y="0"/>
                    <a:pt x="1" y="462"/>
                    <a:pt x="298" y="462"/>
                  </a:cubicBezTo>
                  <a:cubicBezTo>
                    <a:pt x="594" y="462"/>
                    <a:pt x="594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16618926" y="3056832"/>
              <a:ext cx="39118" cy="29766"/>
            </a:xfrm>
            <a:custGeom>
              <a:avLst/>
              <a:gdLst/>
              <a:ahLst/>
              <a:cxnLst/>
              <a:rect l="l" t="t" r="r" b="b"/>
              <a:pathLst>
                <a:path w="594" h="452" extrusionOk="0">
                  <a:moveTo>
                    <a:pt x="297" y="1"/>
                  </a:moveTo>
                  <a:cubicBezTo>
                    <a:pt x="0" y="1"/>
                    <a:pt x="0" y="452"/>
                    <a:pt x="297" y="452"/>
                  </a:cubicBezTo>
                  <a:cubicBezTo>
                    <a:pt x="594" y="45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16639933" y="3160422"/>
              <a:ext cx="38393" cy="30491"/>
            </a:xfrm>
            <a:custGeom>
              <a:avLst/>
              <a:gdLst/>
              <a:ahLst/>
              <a:cxnLst/>
              <a:rect l="l" t="t" r="r" b="b"/>
              <a:pathLst>
                <a:path w="583" h="463" extrusionOk="0">
                  <a:moveTo>
                    <a:pt x="286" y="0"/>
                  </a:moveTo>
                  <a:cubicBezTo>
                    <a:pt x="0" y="0"/>
                    <a:pt x="0" y="462"/>
                    <a:pt x="286" y="462"/>
                  </a:cubicBezTo>
                  <a:cubicBezTo>
                    <a:pt x="583" y="462"/>
                    <a:pt x="583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16770985" y="3137241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1"/>
                  </a:moveTo>
                  <a:cubicBezTo>
                    <a:pt x="1" y="1"/>
                    <a:pt x="1" y="462"/>
                    <a:pt x="297" y="462"/>
                  </a:cubicBezTo>
                  <a:cubicBezTo>
                    <a:pt x="594" y="462"/>
                    <a:pt x="59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16825315" y="3218374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7" y="0"/>
                  </a:moveTo>
                  <a:cubicBezTo>
                    <a:pt x="0" y="0"/>
                    <a:pt x="0" y="462"/>
                    <a:pt x="297" y="462"/>
                  </a:cubicBezTo>
                  <a:cubicBezTo>
                    <a:pt x="594" y="462"/>
                    <a:pt x="594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16976650" y="313796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"/>
                    <a:pt x="1" y="462"/>
                    <a:pt x="298" y="462"/>
                  </a:cubicBezTo>
                  <a:cubicBezTo>
                    <a:pt x="595" y="462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16662324" y="3283505"/>
              <a:ext cx="39184" cy="30491"/>
            </a:xfrm>
            <a:custGeom>
              <a:avLst/>
              <a:gdLst/>
              <a:ahLst/>
              <a:cxnLst/>
              <a:rect l="l" t="t" r="r" b="b"/>
              <a:pathLst>
                <a:path w="595" h="463" extrusionOk="0">
                  <a:moveTo>
                    <a:pt x="298" y="1"/>
                  </a:moveTo>
                  <a:cubicBezTo>
                    <a:pt x="1" y="12"/>
                    <a:pt x="1" y="463"/>
                    <a:pt x="298" y="463"/>
                  </a:cubicBezTo>
                  <a:cubicBezTo>
                    <a:pt x="595" y="463"/>
                    <a:pt x="595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 build="p"/>
      <p:bldP spid="2333" grpId="0"/>
    </p:bldLst>
  </p:timing>
</p:sld>
</file>

<file path=ppt/theme/theme1.xml><?xml version="1.0" encoding="utf-8"?>
<a:theme xmlns:a="http://schemas.openxmlformats.org/drawingml/2006/main" name="Simple Notebook Korean Artist Portfolio by Slidesgo">
  <a:themeElements>
    <a:clrScheme name="Simple Light">
      <a:dk1>
        <a:srgbClr val="232222"/>
      </a:dk1>
      <a:lt1>
        <a:srgbClr val="CDDFF8"/>
      </a:lt1>
      <a:dk2>
        <a:srgbClr val="D9E209"/>
      </a:dk2>
      <a:lt2>
        <a:srgbClr val="F4D1FB"/>
      </a:lt2>
      <a:accent1>
        <a:srgbClr val="B46DC6"/>
      </a:accent1>
      <a:accent2>
        <a:srgbClr val="2939A5"/>
      </a:accent2>
      <a:accent3>
        <a:srgbClr val="D9D9D9"/>
      </a:accent3>
      <a:accent4>
        <a:srgbClr val="FFFFFF"/>
      </a:accent4>
      <a:accent5>
        <a:srgbClr val="FFFFFF"/>
      </a:accent5>
      <a:accent6>
        <a:srgbClr val="FFFFFF"/>
      </a:accent6>
      <a:hlink>
        <a:srgbClr val="23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570</Words>
  <Application>Microsoft Office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Notebook Korean Artist Portfolio by Slidesgo</vt:lpstr>
      <vt:lpstr>Reading and Writing </vt:lpstr>
      <vt:lpstr>SHARING</vt:lpstr>
      <vt:lpstr>Reading as a Skill</vt:lpstr>
      <vt:lpstr>Reading… </vt:lpstr>
      <vt:lpstr>Text as Connected Discoursed</vt:lpstr>
      <vt:lpstr>Reading as a Process</vt:lpstr>
      <vt:lpstr>Techniques in Reading</vt:lpstr>
      <vt:lpstr>Using Contextual Clues</vt:lpstr>
      <vt:lpstr>Use of Synonyms as Context Clues </vt:lpstr>
      <vt:lpstr>Use of Synonyms as Context Clues </vt:lpstr>
      <vt:lpstr>Use of Antonyms as Context Clues </vt:lpstr>
      <vt:lpstr>Use of Examples as Context Clues </vt:lpstr>
      <vt:lpstr>Use of Comparison as Context Clues </vt:lpstr>
      <vt:lpstr>Use of Sense of Sentence as Context Clues </vt:lpstr>
      <vt:lpstr>Comprehensive Reading</vt:lpstr>
      <vt:lpstr>Inferring the Main </vt:lpstr>
      <vt:lpstr>Levels of Comprehesion</vt:lpstr>
      <vt:lpstr>Distinguishing Facts from Opinion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</dc:title>
  <dc:creator>Irish</dc:creator>
  <cp:lastModifiedBy>Irish</cp:lastModifiedBy>
  <cp:revision>19</cp:revision>
  <dcterms:modified xsi:type="dcterms:W3CDTF">2023-01-11T08:57:12Z</dcterms:modified>
</cp:coreProperties>
</file>