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97" r:id="rId4"/>
    <p:sldId id="259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5" r:id="rId14"/>
    <p:sldId id="263" r:id="rId15"/>
    <p:sldId id="307" r:id="rId16"/>
    <p:sldId id="27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Amatic SC" panose="00000500000000000000" pitchFamily="2" charset="-79"/>
      <p:regular r:id="rId21"/>
      <p:bold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Livvic Light" pitchFamily="2" charset="0"/>
      <p:regular r:id="rId27"/>
      <p:italic r:id="rId28"/>
    </p:embeddedFont>
    <p:embeddedFont>
      <p:font typeface="Maven Pro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4F6E01-3707-47E0-BAEF-308F2F4C6FE8}">
  <a:tblStyle styleId="{0D4F6E01-3707-47E0-BAEF-308F2F4C6F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58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7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73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51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37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2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1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77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12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48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ORIENTED</a:t>
            </a:r>
            <a:r>
              <a:rPr lang="en" dirty="0"/>
              <a:t> PROGRAMING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63982" y="2804488"/>
            <a:ext cx="362296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Thành Viên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Nguyễn </a:t>
            </a:r>
            <a:r>
              <a:rPr lang="en-US" b="1" dirty="0" err="1"/>
              <a:t>Viết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 2174801030097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Nguyễn Kim </a:t>
            </a:r>
            <a:r>
              <a:rPr lang="en-US" b="1" dirty="0" err="1"/>
              <a:t>Tín</a:t>
            </a:r>
            <a:r>
              <a:rPr lang="en-US" b="1" dirty="0"/>
              <a:t>  2174801030128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Nguyễn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Khang</a:t>
            </a:r>
            <a:r>
              <a:rPr lang="en-US" b="1" dirty="0"/>
              <a:t>  2174801030133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25"/>
          <p:cNvGrpSpPr/>
          <p:nvPr/>
        </p:nvGrpSpPr>
        <p:grpSpPr>
          <a:xfrm>
            <a:off x="2872300" y="3111187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4/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1337F-F654-4F3B-42BA-936F4711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720436"/>
            <a:ext cx="6863278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4/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F0573-1E3C-CD1B-85CD-637B5A13B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2" y="611480"/>
            <a:ext cx="677369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4/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7BD55-8C0C-F94B-AB7B-0FF1FC82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6" y="623455"/>
            <a:ext cx="7190634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4/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34FAD-80C7-8FCE-357C-E2EB63C4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10" y="734290"/>
            <a:ext cx="6248400" cy="42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1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62890" y="2047575"/>
            <a:ext cx="46689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tic SC" panose="00000500000000000000" pitchFamily="2" charset="-79"/>
                <a:cs typeface="Amatic SC" panose="00000500000000000000" pitchFamily="2" charset="-79"/>
              </a:rPr>
              <a:t>HIỆN THỰC CHƯƠNG TRÌNH</a:t>
            </a:r>
            <a:endParaRPr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32679" y="-110837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1/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77BE7-7F50-8E3C-31A5-EFEE6079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08709"/>
            <a:ext cx="3657599" cy="4627419"/>
          </a:xfrm>
          <a:prstGeom prst="rect">
            <a:avLst/>
          </a:prstGeom>
        </p:spPr>
      </p:pic>
      <p:grpSp>
        <p:nvGrpSpPr>
          <p:cNvPr id="4" name="Google Shape;9825;p58">
            <a:extLst>
              <a:ext uri="{FF2B5EF4-FFF2-40B4-BE49-F238E27FC236}">
                <a16:creationId xmlns:a16="http://schemas.microsoft.com/office/drawing/2014/main" id="{D16ABD8E-2DCE-9366-A815-31973235C7AC}"/>
              </a:ext>
            </a:extLst>
          </p:cNvPr>
          <p:cNvGrpSpPr/>
          <p:nvPr/>
        </p:nvGrpSpPr>
        <p:grpSpPr>
          <a:xfrm>
            <a:off x="7437992" y="332509"/>
            <a:ext cx="978644" cy="921328"/>
            <a:chOff x="1958520" y="2302574"/>
            <a:chExt cx="359213" cy="327807"/>
          </a:xfrm>
        </p:grpSpPr>
        <p:sp>
          <p:nvSpPr>
            <p:cNvPr id="5" name="Google Shape;9826;p58">
              <a:extLst>
                <a:ext uri="{FF2B5EF4-FFF2-40B4-BE49-F238E27FC236}">
                  <a16:creationId xmlns:a16="http://schemas.microsoft.com/office/drawing/2014/main" id="{27A0810D-15EF-8ACB-8E03-1E01CF093D87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27;p58">
              <a:extLst>
                <a:ext uri="{FF2B5EF4-FFF2-40B4-BE49-F238E27FC236}">
                  <a16:creationId xmlns:a16="http://schemas.microsoft.com/office/drawing/2014/main" id="{4000F062-BB85-075E-90DA-50C4E1246805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28;p58">
              <a:extLst>
                <a:ext uri="{FF2B5EF4-FFF2-40B4-BE49-F238E27FC236}">
                  <a16:creationId xmlns:a16="http://schemas.microsoft.com/office/drawing/2014/main" id="{0601667D-C49D-4E70-6B23-3E164041320B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829;p58">
            <a:extLst>
              <a:ext uri="{FF2B5EF4-FFF2-40B4-BE49-F238E27FC236}">
                <a16:creationId xmlns:a16="http://schemas.microsoft.com/office/drawing/2014/main" id="{C2EAA8A2-47D8-8DC2-A5A9-2C49E92D16F1}"/>
              </a:ext>
            </a:extLst>
          </p:cNvPr>
          <p:cNvGrpSpPr/>
          <p:nvPr/>
        </p:nvGrpSpPr>
        <p:grpSpPr>
          <a:xfrm rot="1976133">
            <a:off x="7973374" y="3398823"/>
            <a:ext cx="386861" cy="649800"/>
            <a:chOff x="2656082" y="2287427"/>
            <a:chExt cx="207582" cy="359594"/>
          </a:xfrm>
        </p:grpSpPr>
        <p:sp>
          <p:nvSpPr>
            <p:cNvPr id="9" name="Google Shape;9830;p58">
              <a:extLst>
                <a:ext uri="{FF2B5EF4-FFF2-40B4-BE49-F238E27FC236}">
                  <a16:creationId xmlns:a16="http://schemas.microsoft.com/office/drawing/2014/main" id="{25E7ECC3-61BE-F843-A1E3-1C149ADC1A83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31;p58">
              <a:extLst>
                <a:ext uri="{FF2B5EF4-FFF2-40B4-BE49-F238E27FC236}">
                  <a16:creationId xmlns:a16="http://schemas.microsoft.com/office/drawing/2014/main" id="{6E1EFD92-40E3-C425-0F2E-D46BE7095D81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32;p58">
              <a:extLst>
                <a:ext uri="{FF2B5EF4-FFF2-40B4-BE49-F238E27FC236}">
                  <a16:creationId xmlns:a16="http://schemas.microsoft.com/office/drawing/2014/main" id="{75942442-F7ED-5ED7-993A-B764CD4DC4B9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33;p58">
              <a:extLst>
                <a:ext uri="{FF2B5EF4-FFF2-40B4-BE49-F238E27FC236}">
                  <a16:creationId xmlns:a16="http://schemas.microsoft.com/office/drawing/2014/main" id="{77A91DA6-7A7B-6BA5-3926-7C39E2BE984C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620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6461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HIEN THUC CHUONG TRINH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PHAN TICH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DAC TA BAI TOAN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17F22-12BB-82B6-002D-548F4E2D6E36}"/>
              </a:ext>
            </a:extLst>
          </p:cNvPr>
          <p:cNvSpPr txBox="1"/>
          <p:nvPr/>
        </p:nvSpPr>
        <p:spPr>
          <a:xfrm>
            <a:off x="858981" y="120341"/>
            <a:ext cx="8146473" cy="490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000" b="1" u="sng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1000" b="1" u="sng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b="1" u="sng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vi-VN" sz="1000" b="1" u="sng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000" b="1" u="sng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1000" b="1" u="sng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000" b="1" u="sng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1000" b="1" u="sng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trung tâm tin </a:t>
            </a:r>
            <a:r>
              <a:rPr lang="vi-VN" sz="1000" b="1" u="sng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vi-VN" sz="1000" b="1" u="sng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Phân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yêu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Xây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chương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trung tâm tin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trung tâm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học:dài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môn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môn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viên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viên duy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viên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 môn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thi duy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: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học,Tên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lớp,Thời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biểu,Ngày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khai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giảng,Học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Môn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môn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,Tên môn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thuyết,Số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viên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gồm:Mã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viên,Ho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ten,Ngay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sinh,Noi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sinh,Gioi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tinh,Nghe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nghiep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đăng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môn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viên,thêm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viên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vi-VN" sz="800" dirty="0">
              <a:solidFill>
                <a:schemeClr val="bg1"/>
              </a:solidFill>
              <a:effectLst/>
              <a:latin typeface="Share Tech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Thanh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800" dirty="0" err="1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vi-VN" sz="800" dirty="0">
                <a:solidFill>
                  <a:schemeClr val="bg1"/>
                </a:solidFill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viên</a:t>
            </a:r>
          </a:p>
        </p:txBody>
      </p:sp>
    </p:spTree>
    <p:extLst>
      <p:ext uri="{BB962C8B-B14F-4D97-AF65-F5344CB8AC3E}">
        <p14:creationId xmlns:p14="http://schemas.microsoft.com/office/powerpoint/2010/main" val="255805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42625" y="93021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2400" dirty="0"/>
              <a:t>1/Sơ đồ use case</a:t>
            </a:r>
            <a:endParaRPr sz="2400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790625" y="601555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 rot="10800000">
            <a:off x="7526776" y="507927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555206" y="981044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7D6B36-24F3-EF5C-0B49-7CA71DDFF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7"/>
          <a:stretch/>
        </p:blipFill>
        <p:spPr>
          <a:xfrm>
            <a:off x="630383" y="685800"/>
            <a:ext cx="5084618" cy="4087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28771" y="99948"/>
            <a:ext cx="29210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-US" sz="2400" dirty="0"/>
              <a:t>2/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class/entity</a:t>
            </a:r>
            <a:endParaRPr sz="2400" dirty="0"/>
          </a:p>
        </p:txBody>
      </p:sp>
      <p:grpSp>
        <p:nvGrpSpPr>
          <p:cNvPr id="528" name="Google Shape;528;p28"/>
          <p:cNvGrpSpPr/>
          <p:nvPr/>
        </p:nvGrpSpPr>
        <p:grpSpPr>
          <a:xfrm rot="10800000">
            <a:off x="7526776" y="507927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8930AB-0882-31F4-5B02-154CEA6B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7" y="706582"/>
            <a:ext cx="6721713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35698" y="86093"/>
            <a:ext cx="29210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-US" sz="2400" dirty="0"/>
              <a:t>2/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class/entity</a:t>
            </a:r>
            <a:endParaRPr sz="2400" dirty="0"/>
          </a:p>
        </p:txBody>
      </p:sp>
      <p:grpSp>
        <p:nvGrpSpPr>
          <p:cNvPr id="528" name="Google Shape;528;p28"/>
          <p:cNvGrpSpPr/>
          <p:nvPr/>
        </p:nvGrpSpPr>
        <p:grpSpPr>
          <a:xfrm rot="10800000">
            <a:off x="7526776" y="507927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3483A2-0CF9-15A9-C0F4-F2FDA60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3" y="644236"/>
            <a:ext cx="7228322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42625" y="0"/>
            <a:ext cx="29210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3/</a:t>
            </a:r>
            <a:r>
              <a:rPr lang="vi-VN" sz="2400" dirty="0"/>
              <a:t>Sơ </a:t>
            </a:r>
            <a:r>
              <a:rPr lang="vi-VN" sz="2400" dirty="0" err="1"/>
              <a:t>đồ</a:t>
            </a:r>
            <a:r>
              <a:rPr lang="vi-VN" sz="2400" dirty="0"/>
              <a:t> </a:t>
            </a:r>
            <a:r>
              <a:rPr lang="vi-VN" sz="2400" dirty="0" err="1"/>
              <a:t>erd</a:t>
            </a:r>
            <a:endParaRPr sz="2400" dirty="0"/>
          </a:p>
        </p:txBody>
      </p:sp>
      <p:grpSp>
        <p:nvGrpSpPr>
          <p:cNvPr id="528" name="Google Shape;528;p28"/>
          <p:cNvGrpSpPr/>
          <p:nvPr/>
        </p:nvGrpSpPr>
        <p:grpSpPr>
          <a:xfrm rot="10800000">
            <a:off x="7526776" y="507927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FFBE57-3851-81AF-BFC9-16E676CC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" y="512618"/>
            <a:ext cx="6068291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4/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5655C-ABC7-55EE-C610-7AF0F9E9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6" y="694660"/>
            <a:ext cx="6755218" cy="41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4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4/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658A-77B2-652B-6CA8-84D39E9D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720436"/>
            <a:ext cx="6428510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5213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353</Words>
  <Application>Microsoft Office PowerPoint</Application>
  <PresentationFormat>On-screen Show (16:9)</PresentationFormat>
  <Paragraphs>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Maven Pro</vt:lpstr>
      <vt:lpstr>Fira Sans Extra Condensed Medium</vt:lpstr>
      <vt:lpstr>Advent Pro SemiBold</vt:lpstr>
      <vt:lpstr>Share Tech</vt:lpstr>
      <vt:lpstr>Arial</vt:lpstr>
      <vt:lpstr>Amatic SC</vt:lpstr>
      <vt:lpstr>Livvic Light</vt:lpstr>
      <vt:lpstr>Nunito Light</vt:lpstr>
      <vt:lpstr>Data Science Consulting by Slidesgo</vt:lpstr>
      <vt:lpstr>OBJECT ORIENTED PROGRAMING</vt:lpstr>
      <vt:lpstr>HIEN THUC CHUONG TRINH</vt:lpstr>
      <vt:lpstr>PowerPoint Presentation</vt:lpstr>
      <vt:lpstr> 1/Sơ đồ use case</vt:lpstr>
      <vt:lpstr> 2/Sơ đồ class/entity</vt:lpstr>
      <vt:lpstr> 2/Sơ đồ class/entity</vt:lpstr>
      <vt:lpstr> 3/Sơ đồ erd</vt:lpstr>
      <vt:lpstr>4/Mô tả các bảng dữ liệu</vt:lpstr>
      <vt:lpstr>4/Mô tả các bảng dữ liệu</vt:lpstr>
      <vt:lpstr>4/Mô tả các bảng dữ liệu</vt:lpstr>
      <vt:lpstr>4/Mô tả các bảng dữ liệu</vt:lpstr>
      <vt:lpstr>4/Mô tả các bảng dữ liệu</vt:lpstr>
      <vt:lpstr>4/Mô tả các bảng dữ liệu</vt:lpstr>
      <vt:lpstr>HIỆN THỰC CHƯƠNG TRÌNH</vt:lpstr>
      <vt:lpstr>1/Cấu trúc project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PROGRAMING</dc:title>
  <cp:lastModifiedBy>KLD tobi</cp:lastModifiedBy>
  <cp:revision>6</cp:revision>
  <dcterms:modified xsi:type="dcterms:W3CDTF">2022-08-23T03:06:22Z</dcterms:modified>
</cp:coreProperties>
</file>