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BDD61-2093-2FBC-CF68-2E905F0D6CFA}" v="43" dt="2023-03-24T01:40:54.400"/>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Sainsbury" userId="S::sainsburys@middleton.school.nz::c8cdf545-2649-4a79-852c-12c8634eec44" providerId="AD" clId="Web-{642BDD61-2093-2FBC-CF68-2E905F0D6CFA}"/>
    <pc:docChg chg="modSld">
      <pc:chgData name="Sophie Sainsbury" userId="S::sainsburys@middleton.school.nz::c8cdf545-2649-4a79-852c-12c8634eec44" providerId="AD" clId="Web-{642BDD61-2093-2FBC-CF68-2E905F0D6CFA}" dt="2023-03-24T01:40:54.400" v="24" actId="20577"/>
      <pc:docMkLst>
        <pc:docMk/>
      </pc:docMkLst>
      <pc:sldChg chg="modSp">
        <pc:chgData name="Sophie Sainsbury" userId="S::sainsburys@middleton.school.nz::c8cdf545-2649-4a79-852c-12c8634eec44" providerId="AD" clId="Web-{642BDD61-2093-2FBC-CF68-2E905F0D6CFA}" dt="2023-03-24T01:33:05.684" v="5" actId="20577"/>
        <pc:sldMkLst>
          <pc:docMk/>
          <pc:sldMk cId="1362934084" sldId="256"/>
        </pc:sldMkLst>
        <pc:spChg chg="mod">
          <ac:chgData name="Sophie Sainsbury" userId="S::sainsburys@middleton.school.nz::c8cdf545-2649-4a79-852c-12c8634eec44" providerId="AD" clId="Web-{642BDD61-2093-2FBC-CF68-2E905F0D6CFA}" dt="2023-03-24T01:33:05.684" v="5" actId="20577"/>
          <ac:spMkLst>
            <pc:docMk/>
            <pc:sldMk cId="1362934084" sldId="256"/>
            <ac:spMk id="3" creationId="{930E6464-DA98-43C8-B6C9-594748754628}"/>
          </ac:spMkLst>
        </pc:spChg>
      </pc:sldChg>
      <pc:sldChg chg="modSp">
        <pc:chgData name="Sophie Sainsbury" userId="S::sainsburys@middleton.school.nz::c8cdf545-2649-4a79-852c-12c8634eec44" providerId="AD" clId="Web-{642BDD61-2093-2FBC-CF68-2E905F0D6CFA}" dt="2023-03-24T01:40:54.400" v="24" actId="20577"/>
        <pc:sldMkLst>
          <pc:docMk/>
          <pc:sldMk cId="3838895173" sldId="258"/>
        </pc:sldMkLst>
        <pc:spChg chg="mod">
          <ac:chgData name="Sophie Sainsbury" userId="S::sainsburys@middleton.school.nz::c8cdf545-2649-4a79-852c-12c8634eec44" providerId="AD" clId="Web-{642BDD61-2093-2FBC-CF68-2E905F0D6CFA}" dt="2023-03-24T01:40:54.400" v="24" actId="20577"/>
          <ac:spMkLst>
            <pc:docMk/>
            <pc:sldMk cId="3838895173" sldId="258"/>
            <ac:spMk id="2" creationId="{0D168B5A-EFF4-4803-8DA6-5994B306EBAF}"/>
          </ac:spMkLst>
        </pc:spChg>
      </pc:sldChg>
    </pc:docChg>
  </pc:docChgLst>
  <pc:docChgLst>
    <pc:chgData clId="Web-{642BDD61-2093-2FBC-CF68-2E905F0D6CFA}"/>
    <pc:docChg chg="modSld">
      <pc:chgData name="" userId="" providerId="" clId="Web-{642BDD61-2093-2FBC-CF68-2E905F0D6CFA}" dt="2023-03-24T01:33:01.715" v="16" actId="20577"/>
      <pc:docMkLst>
        <pc:docMk/>
      </pc:docMkLst>
      <pc:sldChg chg="modSp">
        <pc:chgData name="" userId="" providerId="" clId="Web-{642BDD61-2093-2FBC-CF68-2E905F0D6CFA}" dt="2023-03-24T01:33:01.715" v="16" actId="20577"/>
        <pc:sldMkLst>
          <pc:docMk/>
          <pc:sldMk cId="1362934084" sldId="256"/>
        </pc:sldMkLst>
        <pc:spChg chg="mod">
          <ac:chgData name="" userId="" providerId="" clId="Web-{642BDD61-2093-2FBC-CF68-2E905F0D6CFA}" dt="2023-03-24T01:33:01.715" v="16" actId="20577"/>
          <ac:spMkLst>
            <pc:docMk/>
            <pc:sldMk cId="1362934084" sldId="256"/>
            <ac:spMk id="3" creationId="{930E6464-DA98-43C8-B6C9-5947487546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23/03/2023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23/03/2023</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23/03/2023</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a:p>
          <a:p>
            <a:r>
              <a:rPr lang="en-NZ" b="1"/>
              <a:t>[Sophie Sainsbury]</a:t>
            </a:r>
            <a:endParaRPr lang="en-NZ" b="1">
              <a:cs typeface="Calibri"/>
            </a:endParaRP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2636529970"/>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845002142"/>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1686164491"/>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a:t>[Lucky Unicorn Project]</a:t>
            </a:r>
            <a:endParaRPr lang="en-NZ"/>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a:solidFill>
                  <a:srgbClr val="274E13"/>
                </a:solidFill>
              </a:rPr>
              <a:t> </a:t>
            </a: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2636529970"/>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845002142"/>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1686164491"/>
                  </a:ext>
                </a:extLst>
              </a:tr>
              <a:tr h="370840">
                <a:tc>
                  <a:txBody>
                    <a:bodyPr/>
                    <a:lstStyle/>
                    <a:p>
                      <a:endParaRPr lang="en-NZ"/>
                    </a:p>
                  </a:txBody>
                  <a:tcPr/>
                </a:tc>
                <a:tc>
                  <a:txBody>
                    <a:bodyPr/>
                    <a:lstStyle/>
                    <a:p>
                      <a:endParaRPr lang="en-NZ"/>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name] (Trello screenshot)</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[Component name] - Test Plan</a:t>
            </a:r>
            <a:endParaRPr sz="400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9</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AS91883(1.7) &amp; AS91884(1.8) Documentation</vt:lpstr>
      <vt:lpstr>[Lucky Unicorn Project]</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revision>1</cp:revision>
  <dcterms:created xsi:type="dcterms:W3CDTF">2020-03-13T23:52:53Z</dcterms:created>
  <dcterms:modified xsi:type="dcterms:W3CDTF">2023-03-24T01:41:16Z</dcterms:modified>
</cp:coreProperties>
</file>