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72" r:id="rId4"/>
    <p:sldId id="260" r:id="rId5"/>
    <p:sldId id="268" r:id="rId6"/>
    <p:sldId id="269" r:id="rId7"/>
    <p:sldId id="273" r:id="rId8"/>
    <p:sldId id="274" r:id="rId9"/>
    <p:sldId id="263" r:id="rId10"/>
    <p:sldId id="270" r:id="rId11"/>
    <p:sldId id="261"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2BDD61-2093-2FBC-CF68-2E905F0D6CFA}" v="24" dt="2023-03-24T01:33:08.652"/>
    <p1510:client id="{9B30284F-08EF-417B-ACB9-6F3D85F58B58}" v="7" dt="2021-11-12T20:49:21.9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546" autoAdjust="0"/>
  </p:normalViewPr>
  <p:slideViewPr>
    <p:cSldViewPr snapToGrid="0">
      <p:cViewPr varScale="1">
        <p:scale>
          <a:sx n="59" d="100"/>
          <a:sy n="59" d="100"/>
        </p:scale>
        <p:origin x="114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phie Sainsbury" userId="S::sainsburys@middleton.school.nz::c8cdf545-2649-4a79-852c-12c8634eec44" providerId="AD" clId="Web-{642BDD61-2093-2FBC-CF68-2E905F0D6CFA}"/>
    <pc:docChg chg="modSld">
      <pc:chgData name="Sophie Sainsbury" userId="S::sainsburys@middleton.school.nz::c8cdf545-2649-4a79-852c-12c8634eec44" providerId="AD" clId="Web-{642BDD61-2093-2FBC-CF68-2E905F0D6CFA}" dt="2023-03-24T01:33:05.684" v="5" actId="20577"/>
      <pc:docMkLst>
        <pc:docMk/>
      </pc:docMkLst>
      <pc:sldChg chg="modSp">
        <pc:chgData name="Sophie Sainsbury" userId="S::sainsburys@middleton.school.nz::c8cdf545-2649-4a79-852c-12c8634eec44" providerId="AD" clId="Web-{642BDD61-2093-2FBC-CF68-2E905F0D6CFA}" dt="2023-03-24T01:33:05.684" v="5" actId="20577"/>
        <pc:sldMkLst>
          <pc:docMk/>
          <pc:sldMk cId="1362934084" sldId="256"/>
        </pc:sldMkLst>
        <pc:spChg chg="mod">
          <ac:chgData name="Sophie Sainsbury" userId="S::sainsburys@middleton.school.nz::c8cdf545-2649-4a79-852c-12c8634eec44" providerId="AD" clId="Web-{642BDD61-2093-2FBC-CF68-2E905F0D6CFA}" dt="2023-03-24T01:33:05.684" v="5" actId="20577"/>
          <ac:spMkLst>
            <pc:docMk/>
            <pc:sldMk cId="1362934084" sldId="256"/>
            <ac:spMk id="3" creationId="{930E6464-DA98-43C8-B6C9-594748754628}"/>
          </ac:spMkLst>
        </pc:spChg>
      </pc:sldChg>
    </pc:docChg>
  </pc:docChgLst>
  <pc:docChgLst>
    <pc:chgData clId="Web-{642BDD61-2093-2FBC-CF68-2E905F0D6CFA}"/>
    <pc:docChg chg="modSld">
      <pc:chgData name="" userId="" providerId="" clId="Web-{642BDD61-2093-2FBC-CF68-2E905F0D6CFA}" dt="2023-03-24T01:33:01.715" v="16" actId="20577"/>
      <pc:docMkLst>
        <pc:docMk/>
      </pc:docMkLst>
      <pc:sldChg chg="modSp">
        <pc:chgData name="" userId="" providerId="" clId="Web-{642BDD61-2093-2FBC-CF68-2E905F0D6CFA}" dt="2023-03-24T01:33:01.715" v="16" actId="20577"/>
        <pc:sldMkLst>
          <pc:docMk/>
          <pc:sldMk cId="1362934084" sldId="256"/>
        </pc:sldMkLst>
        <pc:spChg chg="mod">
          <ac:chgData name="" userId="" providerId="" clId="Web-{642BDD61-2093-2FBC-CF68-2E905F0D6CFA}" dt="2023-03-24T01:33:01.715" v="16" actId="20577"/>
          <ac:spMkLst>
            <pc:docMk/>
            <pc:sldMk cId="1362934084" sldId="256"/>
            <ac:spMk id="3" creationId="{930E6464-DA98-43C8-B6C9-59474875462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23/03/2023</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7</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8</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1738331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23/03/2023</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23/03/2023</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23/03/2023</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23/03/2023</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23/03/2023</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23/03/2023</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23/03/2023</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23/03/2023</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23/03/2023</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23/03/2023</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23/03/2023</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23/03/2023</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fontScale="90000"/>
          </a:bodyPr>
          <a:lstStyle/>
          <a:p>
            <a:r>
              <a:rPr lang="en-NZ" dirty="0"/>
              <a:t>AS91883(1.7) &amp; AS91884(1.8)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vert="horz" lIns="91440" tIns="45720" rIns="91440" bIns="45720" rtlCol="0" anchor="t">
            <a:normAutofit/>
          </a:bodyPr>
          <a:lstStyle/>
          <a:p>
            <a:endParaRPr lang="en-NZ" b="1" dirty="0"/>
          </a:p>
          <a:p>
            <a:r>
              <a:rPr lang="en-NZ" b="1" dirty="0"/>
              <a:t>[Sophie Sainsbury]</a:t>
            </a:r>
            <a:endParaRPr lang="en-NZ" b="1" dirty="0">
              <a:cs typeface="Calibri"/>
            </a:endParaRP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14179954"/>
              </p:ext>
            </p:extLst>
          </p:nvPr>
        </p:nvGraphicFramePr>
        <p:xfrm>
          <a:off x="782320" y="1213485"/>
          <a:ext cx="10627360" cy="185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57549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t>[Overtype this with your program name]</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520600" cy="1750800"/>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[here]</a:t>
            </a:r>
          </a:p>
          <a:p>
            <a:pPr marL="0" indent="0">
              <a:lnSpc>
                <a:spcPct val="100000"/>
              </a:lnSpc>
              <a:spcBef>
                <a:spcPts val="0"/>
              </a:spcBef>
              <a:buClr>
                <a:schemeClr val="dk1"/>
              </a:buClr>
              <a:buSzPts val="1100"/>
              <a:buFont typeface="Arial"/>
              <a:buNone/>
            </a:pP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[here]</a:t>
            </a: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[here]</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894729806"/>
              </p:ext>
            </p:extLst>
          </p:nvPr>
        </p:nvGraphicFramePr>
        <p:xfrm>
          <a:off x="589280" y="1574800"/>
          <a:ext cx="10515600" cy="185420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965200"/>
            <a:ext cx="9999846" cy="708912"/>
          </a:xfrm>
          <a:prstGeom prst="rect">
            <a:avLst/>
          </a:prstGeom>
        </p:spPr>
        <p:txBody>
          <a:bodyPr wrap="square">
            <a:spAutoFit/>
          </a:bodyPr>
          <a:lstStyle/>
          <a:p>
            <a:pPr>
              <a:lnSpc>
                <a:spcPct val="115000"/>
              </a:lnSpc>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p:txBody>
      </p:sp>
    </p:spTree>
    <p:extLst>
      <p:ext uri="{BB962C8B-B14F-4D97-AF65-F5344CB8AC3E}">
        <p14:creationId xmlns:p14="http://schemas.microsoft.com/office/powerpoint/2010/main" val="3760331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name] (Trello screenshot)</a:t>
            </a:r>
            <a:endParaRPr sz="4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[Component name] - Test Plan</a:t>
            </a:r>
            <a:endParaRPr sz="4000" dirty="0"/>
          </a:p>
        </p:txBody>
      </p:sp>
      <p:graphicFrame>
        <p:nvGraphicFramePr>
          <p:cNvPr id="92" name="Google Shape;92;p19"/>
          <p:cNvGraphicFramePr/>
          <p:nvPr>
            <p:extLst>
              <p:ext uri="{D42A27DB-BD31-4B8C-83A1-F6EECF244321}">
                <p14:modId xmlns:p14="http://schemas.microsoft.com/office/powerpoint/2010/main" val="2698883836"/>
              </p:ext>
            </p:extLst>
          </p:nvPr>
        </p:nvGraphicFramePr>
        <p:xfrm>
          <a:off x="509967" y="1690300"/>
          <a:ext cx="11360800" cy="12191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10001"/>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[Component name]: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Tree>
    <p:extLst>
      <p:ext uri="{BB962C8B-B14F-4D97-AF65-F5344CB8AC3E}">
        <p14:creationId xmlns:p14="http://schemas.microsoft.com/office/powerpoint/2010/main" val="270828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[Component name]: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Tree>
    <p:extLst>
      <p:ext uri="{BB962C8B-B14F-4D97-AF65-F5344CB8AC3E}">
        <p14:creationId xmlns:p14="http://schemas.microsoft.com/office/powerpoint/2010/main" val="89592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603</TotalTime>
  <Words>638</Words>
  <Application>Microsoft Office PowerPoint</Application>
  <PresentationFormat>Widescreen</PresentationFormat>
  <Paragraphs>54</Paragraphs>
  <Slides>12</Slides>
  <Notes>9</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AS91883(1.7) &amp; AS91884(1.8) Documentation</vt:lpstr>
      <vt:lpstr>[Overtype this with your program name]</vt:lpstr>
      <vt:lpstr>Describe relevant Implications:</vt:lpstr>
      <vt:lpstr>Decomposition:</vt:lpstr>
      <vt:lpstr>[Component name] (Trello screenshot)</vt:lpstr>
      <vt:lpstr>[Component name] - Test Plan</vt:lpstr>
      <vt:lpstr>[Component name]: Trialling </vt:lpstr>
      <vt:lpstr>[Component name]: Testing </vt:lpstr>
      <vt:lpstr>Assembled Outcome Testing:</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Sophie Sainsbury</cp:lastModifiedBy>
  <cp:revision>14</cp:revision>
  <dcterms:created xsi:type="dcterms:W3CDTF">2020-03-13T23:52:53Z</dcterms:created>
  <dcterms:modified xsi:type="dcterms:W3CDTF">2023-03-24T01:33:15Z</dcterms:modified>
</cp:coreProperties>
</file>