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3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10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6/21/22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07467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4729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71686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88713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FA1846-DA80-1C48-A609-854EA85C59AD}" type="datetimeFigureOut">
              <a:rPr lang="en-US" smtClean="0"/>
              <a:pPr/>
              <a:t>6/21/22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71762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73506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6/21/22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966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6/21/22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16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6/21/22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89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6/21/22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797209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6/21/22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758271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6/21/22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048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9ECB0E0D-AC1B-4E83-84EA-237BFA206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9">
            <a:extLst>
              <a:ext uri="{FF2B5EF4-FFF2-40B4-BE49-F238E27FC236}">
                <a16:creationId xmlns:a16="http://schemas.microsoft.com/office/drawing/2014/main" id="{D6DCB3B1-E1A7-4510-831B-77C8EFF5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0132A3B-10CF-4EEB-BA1F-A63D2ED61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014E52ED-3C51-46E6-BE4B-14FFAB2C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E0E786-9BD5-4CE6-7FF7-8FAC82320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521" y="1480930"/>
            <a:ext cx="5751537" cy="3848521"/>
          </a:xfrm>
        </p:spPr>
        <p:txBody>
          <a:bodyPr anchor="ctr">
            <a:normAutofit/>
          </a:bodyPr>
          <a:lstStyle/>
          <a:p>
            <a:pPr algn="r"/>
            <a:r>
              <a:rPr lang="en-US" sz="6600" dirty="0"/>
              <a:t>Connect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4FB59A-DAAA-995F-E908-D7EEA750D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9870" y="1480929"/>
            <a:ext cx="2593610" cy="3848522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Sainsbury’s Tech Bootcamp Mini-Project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Aidan Greenwood-</a:t>
            </a:r>
            <a:r>
              <a:rPr lang="en-US" dirty="0" err="1"/>
              <a:t>Carr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16DDC6-8F07-46CC-8751-E5C9346B2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4964" y="2388358"/>
            <a:ext cx="0" cy="1856096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663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9356-E18A-BE51-A888-49AC3D054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I’ve learnt going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7E14A-BA4C-4A47-2DEC-27F260B0F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Have a good plan, but don’t become anal about following that plan</a:t>
            </a:r>
          </a:p>
          <a:p>
            <a:pPr lvl="1"/>
            <a:r>
              <a:rPr lang="en-US" dirty="0"/>
              <a:t>As an individual I like order and linearity</a:t>
            </a:r>
          </a:p>
          <a:p>
            <a:pPr lvl="1"/>
            <a:r>
              <a:rPr lang="en-US" dirty="0"/>
              <a:t>I started out by writing down how I’d like my code to be formatted, building the complexity the further into the project I got</a:t>
            </a:r>
          </a:p>
          <a:p>
            <a:pPr lvl="1"/>
            <a:r>
              <a:rPr lang="en-US" dirty="0"/>
              <a:t>This served me well initially as it gave a logical order to things and made it easy to troubleshoot</a:t>
            </a:r>
          </a:p>
          <a:p>
            <a:pPr lvl="1"/>
            <a:r>
              <a:rPr lang="en-US" dirty="0"/>
              <a:t>Started to become a lot harder to maintain once I began to implement more features and I found myself spending more time than I should have trying to make the order of the code look nice</a:t>
            </a:r>
          </a:p>
          <a:p>
            <a:pPr lvl="1"/>
            <a:r>
              <a:rPr lang="en-US" dirty="0"/>
              <a:t>Although good coding etiquette is important the balance between clean code and time is equally important</a:t>
            </a:r>
          </a:p>
        </p:txBody>
      </p:sp>
    </p:spTree>
    <p:extLst>
      <p:ext uri="{BB962C8B-B14F-4D97-AF65-F5344CB8AC3E}">
        <p14:creationId xmlns:p14="http://schemas.microsoft.com/office/powerpoint/2010/main" val="2434511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D0AC3-F303-E3C8-8EF0-217430ACF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I’ve learnt going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4933F-0107-2CF1-46E3-0E82DE2A8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Swallow my pride sooner</a:t>
            </a:r>
          </a:p>
          <a:p>
            <a:pPr lvl="1"/>
            <a:r>
              <a:rPr lang="en-US" dirty="0"/>
              <a:t>Found myself staring at the same problem for way longer than I should have, purely because I wanted the satisfaction of doing it myself, when I was just making more work for myself</a:t>
            </a:r>
          </a:p>
          <a:p>
            <a:pPr lvl="1"/>
            <a:r>
              <a:rPr lang="en-US" dirty="0"/>
              <a:t>Realise that ill learn more by asking someone more knowledgeable and getting them to walk me through a solution rather than jerry-rigging my own solution.</a:t>
            </a:r>
          </a:p>
        </p:txBody>
      </p:sp>
    </p:spTree>
    <p:extLst>
      <p:ext uri="{BB962C8B-B14F-4D97-AF65-F5344CB8AC3E}">
        <p14:creationId xmlns:p14="http://schemas.microsoft.com/office/powerpoint/2010/main" val="378477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17988-3D4F-5214-CE76-9E1050D3E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BBA6A-1913-874A-6C64-06D771D8D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Noughts and Crosses to detect a winner</a:t>
            </a:r>
          </a:p>
          <a:p>
            <a:endParaRPr lang="en-US" dirty="0"/>
          </a:p>
          <a:p>
            <a:r>
              <a:rPr lang="en-US" dirty="0"/>
              <a:t>Create a working Connect-4 game from scratch</a:t>
            </a:r>
          </a:p>
          <a:p>
            <a:endParaRPr lang="en-US" dirty="0"/>
          </a:p>
          <a:p>
            <a:r>
              <a:rPr lang="en-US" dirty="0"/>
              <a:t>Store it all in your own GitHub repo</a:t>
            </a:r>
          </a:p>
        </p:txBody>
      </p:sp>
    </p:spTree>
    <p:extLst>
      <p:ext uri="{BB962C8B-B14F-4D97-AF65-F5344CB8AC3E}">
        <p14:creationId xmlns:p14="http://schemas.microsoft.com/office/powerpoint/2010/main" val="147635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A5EE2-62A4-5D66-82C1-66C1984A5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Noughts and Crosses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C8ED8-035D-75C6-015D-212F98988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as an experience to implement and develop logic learnt in sessions</a:t>
            </a:r>
          </a:p>
          <a:p>
            <a:r>
              <a:rPr lang="en-US" dirty="0"/>
              <a:t>Found some valuable logic that I could transfer to building Connect-4</a:t>
            </a:r>
          </a:p>
          <a:p>
            <a:r>
              <a:rPr lang="en-US" dirty="0"/>
              <a:t>Didn’t spend any time playing with the visuals of this as I was confident with that aspect early on.</a:t>
            </a:r>
          </a:p>
        </p:txBody>
      </p:sp>
    </p:spTree>
    <p:extLst>
      <p:ext uri="{BB962C8B-B14F-4D97-AF65-F5344CB8AC3E}">
        <p14:creationId xmlns:p14="http://schemas.microsoft.com/office/powerpoint/2010/main" val="1891014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4B0DC-B162-937C-482D-B11A394C8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4 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28B33-1464-60B2-7D88-DC7381E06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core goals of the brief were;</a:t>
            </a:r>
          </a:p>
          <a:p>
            <a:pPr lvl="1"/>
            <a:r>
              <a:rPr lang="en-US" dirty="0"/>
              <a:t>Be able to place pieces on your Connect 4 grid; it should respond to click events</a:t>
            </a:r>
          </a:p>
          <a:p>
            <a:pPr lvl="1"/>
            <a:r>
              <a:rPr lang="en-US" dirty="0"/>
              <a:t>Detect victory conditions i.e. in </a:t>
            </a:r>
            <a:r>
              <a:rPr lang="en-US" dirty="0" err="1"/>
              <a:t>console.log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Display the winner on screen i.e. Red or Yellow</a:t>
            </a:r>
          </a:p>
          <a:p>
            <a:pPr lvl="1"/>
            <a:r>
              <a:rPr lang="en-US" dirty="0"/>
              <a:t>Have some unit tests that pass; test your pure functions</a:t>
            </a:r>
          </a:p>
          <a:p>
            <a:pPr lvl="1"/>
            <a:r>
              <a:rPr lang="en-US" dirty="0"/>
              <a:t>All in your own GitHub repo in the shared cohort organisation</a:t>
            </a:r>
          </a:p>
          <a:p>
            <a:pPr marL="53035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04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645B0-9D4B-37AC-2930-806B9BEF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Stretch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4BB18-403C-712B-A6F7-068774FD5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well as the core goals on the previous slide, there were some stretch goals of differing difficulties that we could attempt. Below are the ones I achieved;</a:t>
            </a:r>
          </a:p>
          <a:p>
            <a:pPr lvl="1"/>
            <a:r>
              <a:rPr lang="en-US" dirty="0"/>
              <a:t>Add player names and declare the winner by name</a:t>
            </a:r>
          </a:p>
          <a:p>
            <a:pPr lvl="1"/>
            <a:r>
              <a:rPr lang="en-US" dirty="0"/>
              <a:t>Run a linter over your mini-project and correct issues</a:t>
            </a:r>
          </a:p>
          <a:p>
            <a:pPr lvl="1"/>
            <a:r>
              <a:rPr lang="en-US" dirty="0"/>
              <a:t>Scoreboard tracking player victories</a:t>
            </a:r>
          </a:p>
        </p:txBody>
      </p:sp>
    </p:spTree>
    <p:extLst>
      <p:ext uri="{BB962C8B-B14F-4D97-AF65-F5344CB8AC3E}">
        <p14:creationId xmlns:p14="http://schemas.microsoft.com/office/powerpoint/2010/main" val="326974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ECB0E0D-AC1B-4E83-84EA-237BFA206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6DCB3B1-E1A7-4510-831B-77C8EFF5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10132A3B-10CF-4EEB-BA1F-A63D2ED61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014E52ED-3C51-46E6-BE4B-14FFAB2C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D69BA5-3504-234C-37DD-E0CB46C64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21" y="1480930"/>
            <a:ext cx="5751537" cy="38485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cap="all" dirty="0"/>
              <a:t>Demo</a:t>
            </a:r>
            <a:endParaRPr lang="en-US" sz="6600" cap="all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116DDC6-8F07-46CC-8751-E5C9346B2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4964" y="2388358"/>
            <a:ext cx="0" cy="1856096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672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5EA0D-5339-09F2-B158-BC7E42DA1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found difficult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F4106-954C-3DB3-53A4-9E7D15F6C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difficulties I found initially were knowing the code/logic I wanted to include, but not having the confidence or knowledge to implement it.</a:t>
            </a:r>
          </a:p>
          <a:p>
            <a:r>
              <a:rPr lang="en-US" dirty="0"/>
              <a:t>One of the main things that tripped me up throughout were small syntax errors, however even towards the end of the project I found myself picking up on these errors much quicker than at the start.</a:t>
            </a:r>
          </a:p>
          <a:p>
            <a:r>
              <a:rPr lang="en-US" dirty="0"/>
              <a:t>Manipulating HTML content was the hardest thing for me to get my head around.</a:t>
            </a:r>
          </a:p>
        </p:txBody>
      </p:sp>
    </p:spTree>
    <p:extLst>
      <p:ext uri="{BB962C8B-B14F-4D97-AF65-F5344CB8AC3E}">
        <p14:creationId xmlns:p14="http://schemas.microsoft.com/office/powerpoint/2010/main" val="1707593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3863E-06CF-11C7-95A3-8783E2908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I’m proud 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554DF-26EB-CF4C-B3D1-3815120C1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Winner function</a:t>
            </a:r>
          </a:p>
          <a:p>
            <a:r>
              <a:rPr lang="en-US" dirty="0"/>
              <a:t>Spent a lot of time going through different forms of logic and kept finding places they would fail/ not working as intended.</a:t>
            </a:r>
          </a:p>
          <a:p>
            <a:r>
              <a:rPr lang="en-US" dirty="0"/>
              <a:t>Developed a relatively simple, yet comprehensive function that will never fail.</a:t>
            </a:r>
          </a:p>
        </p:txBody>
      </p:sp>
    </p:spTree>
    <p:extLst>
      <p:ext uri="{BB962C8B-B14F-4D97-AF65-F5344CB8AC3E}">
        <p14:creationId xmlns:p14="http://schemas.microsoft.com/office/powerpoint/2010/main" val="1523350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9C5DB-264A-84DB-0E7F-45DFADA0A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D80C1-E835-915B-3C11-055F91D46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Tested checkWinner</a:t>
            </a:r>
          </a:p>
          <a:p>
            <a:r>
              <a:rPr lang="en-US" dirty="0"/>
              <a:t>Main determining factor in whether the core goals were met so had to be 100% confident in its success</a:t>
            </a:r>
          </a:p>
        </p:txBody>
      </p:sp>
    </p:spTree>
    <p:extLst>
      <p:ext uri="{BB962C8B-B14F-4D97-AF65-F5344CB8AC3E}">
        <p14:creationId xmlns:p14="http://schemas.microsoft.com/office/powerpoint/2010/main" val="424835373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{CAB0A6F0-81F5-E646-AD4E-FB9A7DC15C3B}tf10001072</Template>
  <TotalTime>86</TotalTime>
  <Words>552</Words>
  <Application>Microsoft Macintosh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Franklin Gothic Book</vt:lpstr>
      <vt:lpstr>Crop</vt:lpstr>
      <vt:lpstr>Connect 4</vt:lpstr>
      <vt:lpstr>Intro</vt:lpstr>
      <vt:lpstr>Noughts and Crosses</vt:lpstr>
      <vt:lpstr>Connect 4 Brief</vt:lpstr>
      <vt:lpstr>Stretch Goals</vt:lpstr>
      <vt:lpstr>Demo</vt:lpstr>
      <vt:lpstr>What I found difficult</vt:lpstr>
      <vt:lpstr>Areas I’m proud of</vt:lpstr>
      <vt:lpstr>Unit Tests</vt:lpstr>
      <vt:lpstr>What I’ve learnt going forward</vt:lpstr>
      <vt:lpstr>What I’ve learnt going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 4</dc:title>
  <dc:creator>Aidan Greenwood-Carr</dc:creator>
  <cp:lastModifiedBy>Aidan Greenwood-Carr</cp:lastModifiedBy>
  <cp:revision>2</cp:revision>
  <dcterms:created xsi:type="dcterms:W3CDTF">2022-06-20T14:15:56Z</dcterms:created>
  <dcterms:modified xsi:type="dcterms:W3CDTF">2022-06-21T15:46:32Z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fbf4633-4abc-4b1a-a6e2-75f2bf27338b_Enabled">
    <vt:lpwstr>true</vt:lpwstr>
  </property>
  <property fmtid="{D5CDD505-2E9C-101B-9397-08002B2CF9AE}" pid="3" name="MSIP_Label_efbf4633-4abc-4b1a-a6e2-75f2bf27338b_SetDate">
    <vt:lpwstr>2022-06-21T15:44:38Z</vt:lpwstr>
  </property>
  <property fmtid="{D5CDD505-2E9C-101B-9397-08002B2CF9AE}" pid="4" name="MSIP_Label_efbf4633-4abc-4b1a-a6e2-75f2bf27338b_Method">
    <vt:lpwstr>Privileged</vt:lpwstr>
  </property>
  <property fmtid="{D5CDD505-2E9C-101B-9397-08002B2CF9AE}" pid="5" name="MSIP_Label_efbf4633-4abc-4b1a-a6e2-75f2bf27338b_Name">
    <vt:lpwstr>efbf4633-4abc-4b1a-a6e2-75f2bf27338b</vt:lpwstr>
  </property>
  <property fmtid="{D5CDD505-2E9C-101B-9397-08002B2CF9AE}" pid="6" name="MSIP_Label_efbf4633-4abc-4b1a-a6e2-75f2bf27338b_SiteId">
    <vt:lpwstr>e11fd634-26b5-47f4-8b8c-908e466e9bdf</vt:lpwstr>
  </property>
  <property fmtid="{D5CDD505-2E9C-101B-9397-08002B2CF9AE}" pid="7" name="MSIP_Label_efbf4633-4abc-4b1a-a6e2-75f2bf27338b_ActionId">
    <vt:lpwstr>41b3b6b6-4a5a-4dd1-acb8-22941589f7e9</vt:lpwstr>
  </property>
  <property fmtid="{D5CDD505-2E9C-101B-9397-08002B2CF9AE}" pid="8" name="MSIP_Label_efbf4633-4abc-4b1a-a6e2-75f2bf27338b_ContentBits">
    <vt:lpwstr>0</vt:lpwstr>
  </property>
</Properties>
</file>