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58" r:id="rId10"/>
    <p:sldId id="274" r:id="rId11"/>
    <p:sldId id="275" r:id="rId12"/>
    <p:sldId id="276" r:id="rId13"/>
    <p:sldId id="259" r:id="rId14"/>
    <p:sldId id="277" r:id="rId15"/>
    <p:sldId id="278" r:id="rId16"/>
    <p:sldId id="279" r:id="rId17"/>
    <p:sldId id="280" r:id="rId18"/>
    <p:sldId id="281" r:id="rId19"/>
    <p:sldId id="282" r:id="rId20"/>
    <p:sldId id="260" r:id="rId21"/>
    <p:sldId id="283" r:id="rId22"/>
    <p:sldId id="284" r:id="rId23"/>
    <p:sldId id="286" r:id="rId24"/>
    <p:sldId id="261" r:id="rId25"/>
    <p:sldId id="262" r:id="rId26"/>
    <p:sldId id="287" r:id="rId27"/>
    <p:sldId id="288" r:id="rId28"/>
    <p:sldId id="289" r:id="rId29"/>
    <p:sldId id="263" r:id="rId30"/>
    <p:sldId id="290" r:id="rId31"/>
    <p:sldId id="291" r:id="rId32"/>
    <p:sldId id="292" r:id="rId33"/>
    <p:sldId id="264" r:id="rId34"/>
    <p:sldId id="293" r:id="rId35"/>
    <p:sldId id="294" r:id="rId36"/>
    <p:sldId id="265" r:id="rId37"/>
    <p:sldId id="295" r:id="rId38"/>
    <p:sldId id="296" r:id="rId39"/>
    <p:sldId id="297" r:id="rId40"/>
    <p:sldId id="298" r:id="rId41"/>
    <p:sldId id="299" r:id="rId42"/>
    <p:sldId id="300" r:id="rId43"/>
    <p:sldId id="267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0"/>
    <p:restoredTop sz="96327"/>
  </p:normalViewPr>
  <p:slideViewPr>
    <p:cSldViewPr snapToGrid="0" snapToObjects="1">
      <p:cViewPr>
        <p:scale>
          <a:sx n="150" d="100"/>
          <a:sy n="150" d="100"/>
        </p:scale>
        <p:origin x="404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07467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72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168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71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1762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35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79720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5827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048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E0E786-9BD5-4CE6-7FF7-8FAC82320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/>
              <a:t>Connect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FB59A-DAAA-995F-E908-D7EEA750D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Sainsbury’s Tech Bootcamp Mini-Project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Aidan Greenwood-</a:t>
            </a:r>
            <a:r>
              <a:rPr lang="en-US" dirty="0" err="1"/>
              <a:t>Carr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6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EE2-62A4-5D66-82C1-66C1984A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Noughts and Crosses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8ED8-035D-75C6-015D-212F9898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as an experience to implement and develop logic learnt in sessions</a:t>
            </a:r>
          </a:p>
        </p:txBody>
      </p:sp>
    </p:spTree>
    <p:extLst>
      <p:ext uri="{BB962C8B-B14F-4D97-AF65-F5344CB8AC3E}">
        <p14:creationId xmlns:p14="http://schemas.microsoft.com/office/powerpoint/2010/main" val="112327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EE2-62A4-5D66-82C1-66C1984A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Noughts and Crosses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8ED8-035D-75C6-015D-212F9898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as an experience to implement and develop logic learnt in sessions</a:t>
            </a:r>
          </a:p>
          <a:p>
            <a:r>
              <a:rPr lang="en-US" dirty="0"/>
              <a:t>Found some valuable logic that I could transfer to building Connect-4</a:t>
            </a:r>
          </a:p>
        </p:txBody>
      </p:sp>
    </p:spTree>
    <p:extLst>
      <p:ext uri="{BB962C8B-B14F-4D97-AF65-F5344CB8AC3E}">
        <p14:creationId xmlns:p14="http://schemas.microsoft.com/office/powerpoint/2010/main" val="336099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EE2-62A4-5D66-82C1-66C1984A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Noughts and Crosses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8ED8-035D-75C6-015D-212F9898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as an experience to implement and develop logic learnt in sessions</a:t>
            </a:r>
          </a:p>
          <a:p>
            <a:r>
              <a:rPr lang="en-US" dirty="0"/>
              <a:t>Found some valuable logic that I could transfer to building Connect-4</a:t>
            </a:r>
          </a:p>
          <a:p>
            <a:r>
              <a:rPr lang="en-US" dirty="0"/>
              <a:t>Didn’t spend any time playing with the visuals of this as I was confident with that aspect early on.</a:t>
            </a:r>
          </a:p>
        </p:txBody>
      </p:sp>
    </p:spTree>
    <p:extLst>
      <p:ext uri="{BB962C8B-B14F-4D97-AF65-F5344CB8AC3E}">
        <p14:creationId xmlns:p14="http://schemas.microsoft.com/office/powerpoint/2010/main" val="285771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0DC-B162-937C-482D-B11A394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B33-1464-60B2-7D88-DC7381E0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4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0DC-B162-937C-482D-B11A394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B33-1464-60B2-7D88-DC7381E0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goals of the brief were;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0DC-B162-937C-482D-B11A394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B33-1464-60B2-7D88-DC7381E0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goals of the brief were;</a:t>
            </a:r>
          </a:p>
          <a:p>
            <a:pPr lvl="1"/>
            <a:r>
              <a:rPr lang="en-US" dirty="0"/>
              <a:t>Be able to place pieces on your Connect 4 grid; it should respond to click events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0DC-B162-937C-482D-B11A394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B33-1464-60B2-7D88-DC7381E0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goals of the brief were;</a:t>
            </a:r>
          </a:p>
          <a:p>
            <a:pPr lvl="1"/>
            <a:r>
              <a:rPr lang="en-US" dirty="0"/>
              <a:t>Be able to place pieces on your Connect 4 grid; it should respond to click events</a:t>
            </a:r>
          </a:p>
          <a:p>
            <a:pPr lvl="1"/>
            <a:r>
              <a:rPr lang="en-US" dirty="0"/>
              <a:t>Detect victory conditions i.e. in </a:t>
            </a:r>
            <a:r>
              <a:rPr lang="en-US" dirty="0" err="1"/>
              <a:t>console.log</a:t>
            </a:r>
            <a:r>
              <a:rPr lang="en-US" dirty="0"/>
              <a:t>()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7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0DC-B162-937C-482D-B11A394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B33-1464-60B2-7D88-DC7381E0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goals of the brief were;</a:t>
            </a:r>
          </a:p>
          <a:p>
            <a:pPr lvl="1"/>
            <a:r>
              <a:rPr lang="en-US" dirty="0"/>
              <a:t>Be able to place pieces on your Connect 4 grid; it should respond to click events</a:t>
            </a:r>
          </a:p>
          <a:p>
            <a:pPr lvl="1"/>
            <a:r>
              <a:rPr lang="en-US" dirty="0"/>
              <a:t>Detect victory conditions i.e. in </a:t>
            </a:r>
            <a:r>
              <a:rPr lang="en-US" dirty="0" err="1"/>
              <a:t>console.log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Display the winner on screen i.e. Red or Yellow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0DC-B162-937C-482D-B11A394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B33-1464-60B2-7D88-DC7381E0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goals of the brief were;</a:t>
            </a:r>
          </a:p>
          <a:p>
            <a:pPr lvl="1"/>
            <a:r>
              <a:rPr lang="en-US" dirty="0"/>
              <a:t>Be able to place pieces on your Connect 4 grid; it should respond to click events</a:t>
            </a:r>
          </a:p>
          <a:p>
            <a:pPr lvl="1"/>
            <a:r>
              <a:rPr lang="en-US" dirty="0"/>
              <a:t>Detect victory conditions i.e. in </a:t>
            </a:r>
            <a:r>
              <a:rPr lang="en-US" dirty="0" err="1"/>
              <a:t>console.log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Display the winner on screen i.e. Red or Yellow</a:t>
            </a:r>
          </a:p>
          <a:p>
            <a:pPr lvl="1"/>
            <a:r>
              <a:rPr lang="en-US" dirty="0"/>
              <a:t>Have some unit tests that pass; test your pure functions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9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0DC-B162-937C-482D-B11A394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8B33-1464-60B2-7D88-DC7381E0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goals of the brief were;</a:t>
            </a:r>
          </a:p>
          <a:p>
            <a:pPr lvl="1"/>
            <a:r>
              <a:rPr lang="en-US" dirty="0"/>
              <a:t>Be able to place pieces on your Connect 4 grid; it should respond to click events</a:t>
            </a:r>
          </a:p>
          <a:p>
            <a:pPr lvl="1"/>
            <a:r>
              <a:rPr lang="en-US" dirty="0"/>
              <a:t>Detect victory conditions i.e. in </a:t>
            </a:r>
            <a:r>
              <a:rPr lang="en-US" dirty="0" err="1"/>
              <a:t>console.log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Display the winner on screen i.e. Red or Yellow</a:t>
            </a:r>
          </a:p>
          <a:p>
            <a:pPr lvl="1"/>
            <a:r>
              <a:rPr lang="en-US" dirty="0"/>
              <a:t>Have some unit tests that pass; test your pure functions</a:t>
            </a:r>
          </a:p>
          <a:p>
            <a:pPr lvl="1"/>
            <a:r>
              <a:rPr lang="en-US" dirty="0"/>
              <a:t>All in your own GitHub repo in the shared cohort organisation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5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988-3D4F-5214-CE76-9E1050D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A6A-1913-874A-6C64-06D771D8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5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45B0-9D4B-37AC-2930-806B9BE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BB18-403C-712B-A6F7-068774FD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45B0-9D4B-37AC-2930-806B9BE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BB18-403C-712B-A6F7-068774FD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well as the core goals on the previous slide, there were some stretch goals of differing difficulties that we could attempt. Below are the ones I achieved;</a:t>
            </a:r>
          </a:p>
        </p:txBody>
      </p:sp>
    </p:spTree>
    <p:extLst>
      <p:ext uri="{BB962C8B-B14F-4D97-AF65-F5344CB8AC3E}">
        <p14:creationId xmlns:p14="http://schemas.microsoft.com/office/powerpoint/2010/main" val="338920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45B0-9D4B-37AC-2930-806B9BE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BB18-403C-712B-A6F7-068774FD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well as the core goals on the previous slide, there were some stretch goals of differing difficulties that we could attempt. Below are the ones I achieved;</a:t>
            </a:r>
          </a:p>
          <a:p>
            <a:pPr lvl="1"/>
            <a:r>
              <a:rPr lang="en-US" dirty="0"/>
              <a:t>Add player names and declare the winner by name</a:t>
            </a:r>
          </a:p>
        </p:txBody>
      </p:sp>
    </p:spTree>
    <p:extLst>
      <p:ext uri="{BB962C8B-B14F-4D97-AF65-F5344CB8AC3E}">
        <p14:creationId xmlns:p14="http://schemas.microsoft.com/office/powerpoint/2010/main" val="133806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45B0-9D4B-37AC-2930-806B9BE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BB18-403C-712B-A6F7-068774FD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well as the core goals on the previous slide, there were some stretch goals of differing difficulties that we could attempt. Below are the ones I achieved;</a:t>
            </a:r>
          </a:p>
          <a:p>
            <a:pPr lvl="1"/>
            <a:r>
              <a:rPr lang="en-US" dirty="0"/>
              <a:t>Add player names and declare the winner by name</a:t>
            </a:r>
          </a:p>
          <a:p>
            <a:pPr lvl="1"/>
            <a:r>
              <a:rPr lang="en-US" dirty="0"/>
              <a:t>Scoreboard tracking player victories</a:t>
            </a:r>
          </a:p>
        </p:txBody>
      </p:sp>
    </p:spTree>
    <p:extLst>
      <p:ext uri="{BB962C8B-B14F-4D97-AF65-F5344CB8AC3E}">
        <p14:creationId xmlns:p14="http://schemas.microsoft.com/office/powerpoint/2010/main" val="96495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D69BA5-3504-234C-37DD-E0CB46C6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Demo</a:t>
            </a:r>
            <a:endParaRPr lang="en-US" sz="6600" cap="al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7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EA0D-5339-09F2-B158-BC7E42DA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4106-954C-3DB3-53A4-9E7D15F6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3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EA0D-5339-09F2-B158-BC7E42DA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4106-954C-3DB3-53A4-9E7D15F6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difficulties I found initially were knowing the code/logic I wanted to include, but not having the confidence or knowledge to implement it.</a:t>
            </a:r>
          </a:p>
        </p:txBody>
      </p:sp>
    </p:spTree>
    <p:extLst>
      <p:ext uri="{BB962C8B-B14F-4D97-AF65-F5344CB8AC3E}">
        <p14:creationId xmlns:p14="http://schemas.microsoft.com/office/powerpoint/2010/main" val="141362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EA0D-5339-09F2-B158-BC7E42DA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4106-954C-3DB3-53A4-9E7D15F6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difficulties I found initially were knowing the code/logic I wanted to include, but not having the confidence or knowledge to implement it.</a:t>
            </a:r>
          </a:p>
          <a:p>
            <a:r>
              <a:rPr lang="en-US" dirty="0"/>
              <a:t>One of the main things that tripped me up throughout were small syntax errors, however even towards the end of the project I found myself picking up on these errors much quicker than at the start.</a:t>
            </a:r>
          </a:p>
        </p:txBody>
      </p:sp>
    </p:spTree>
    <p:extLst>
      <p:ext uri="{BB962C8B-B14F-4D97-AF65-F5344CB8AC3E}">
        <p14:creationId xmlns:p14="http://schemas.microsoft.com/office/powerpoint/2010/main" val="96445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EA0D-5339-09F2-B158-BC7E42DA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4106-954C-3DB3-53A4-9E7D15F6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difficulties I found initially were knowing the code/logic I wanted to include, but not having the confidence or knowledge to implement it.</a:t>
            </a:r>
          </a:p>
          <a:p>
            <a:r>
              <a:rPr lang="en-US" dirty="0"/>
              <a:t>One of the main things that tripped me up throughout were small syntax errors, however even towards the end of the project I found myself picking up on these errors much quicker than at the start.</a:t>
            </a:r>
          </a:p>
          <a:p>
            <a:r>
              <a:rPr lang="en-US" dirty="0"/>
              <a:t>Manipulating HTML content was the hardest thing for me to get my head around.</a:t>
            </a:r>
          </a:p>
        </p:txBody>
      </p:sp>
    </p:spTree>
    <p:extLst>
      <p:ext uri="{BB962C8B-B14F-4D97-AF65-F5344CB8AC3E}">
        <p14:creationId xmlns:p14="http://schemas.microsoft.com/office/powerpoint/2010/main" val="2842634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863E-06CF-11C7-95A3-8783E290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I’m proud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54DF-26EB-CF4C-B3D1-3815120C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988-3D4F-5214-CE76-9E1050D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A6A-1913-874A-6C64-06D771D8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goals of the mini-project</a:t>
            </a:r>
          </a:p>
        </p:txBody>
      </p:sp>
    </p:spTree>
    <p:extLst>
      <p:ext uri="{BB962C8B-B14F-4D97-AF65-F5344CB8AC3E}">
        <p14:creationId xmlns:p14="http://schemas.microsoft.com/office/powerpoint/2010/main" val="1706143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863E-06CF-11C7-95A3-8783E290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I’m proud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54DF-26EB-CF4C-B3D1-3815120C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Winner function</a:t>
            </a:r>
          </a:p>
        </p:txBody>
      </p:sp>
    </p:spTree>
    <p:extLst>
      <p:ext uri="{BB962C8B-B14F-4D97-AF65-F5344CB8AC3E}">
        <p14:creationId xmlns:p14="http://schemas.microsoft.com/office/powerpoint/2010/main" val="348399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863E-06CF-11C7-95A3-8783E290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I’m proud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54DF-26EB-CF4C-B3D1-3815120C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Winner function</a:t>
            </a:r>
          </a:p>
          <a:p>
            <a:r>
              <a:rPr lang="en-US" dirty="0"/>
              <a:t>Spent a lot of time going through different forms of logic and kept finding places they would fail/ not working as intended.</a:t>
            </a:r>
          </a:p>
        </p:txBody>
      </p:sp>
    </p:spTree>
    <p:extLst>
      <p:ext uri="{BB962C8B-B14F-4D97-AF65-F5344CB8AC3E}">
        <p14:creationId xmlns:p14="http://schemas.microsoft.com/office/powerpoint/2010/main" val="222117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863E-06CF-11C7-95A3-8783E290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I’m proud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54DF-26EB-CF4C-B3D1-3815120C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Winner function</a:t>
            </a:r>
          </a:p>
          <a:p>
            <a:r>
              <a:rPr lang="en-US" dirty="0"/>
              <a:t>Spent a lot of time going through different forms of logic and kept finding places they would fail/ not working as intended.</a:t>
            </a:r>
          </a:p>
          <a:p>
            <a:r>
              <a:rPr lang="en-US" dirty="0"/>
              <a:t>Developed a relatively simple, yet comprehensive function that will never fail.</a:t>
            </a:r>
          </a:p>
        </p:txBody>
      </p:sp>
    </p:spTree>
    <p:extLst>
      <p:ext uri="{BB962C8B-B14F-4D97-AF65-F5344CB8AC3E}">
        <p14:creationId xmlns:p14="http://schemas.microsoft.com/office/powerpoint/2010/main" val="77475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C5DB-264A-84DB-0E7F-45DFADA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80C1-E835-915B-3C11-055F91D4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3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C5DB-264A-84DB-0E7F-45DFADA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80C1-E835-915B-3C11-055F91D4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checkWinner</a:t>
            </a:r>
          </a:p>
        </p:txBody>
      </p:sp>
    </p:spTree>
    <p:extLst>
      <p:ext uri="{BB962C8B-B14F-4D97-AF65-F5344CB8AC3E}">
        <p14:creationId xmlns:p14="http://schemas.microsoft.com/office/powerpoint/2010/main" val="3041230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C5DB-264A-84DB-0E7F-45DFADA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80C1-E835-915B-3C11-055F91D4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checkWinner</a:t>
            </a:r>
          </a:p>
          <a:p>
            <a:r>
              <a:rPr lang="en-US" dirty="0"/>
              <a:t>Main determining factor in whether the core goals were met so had to be 100% confident in its success</a:t>
            </a:r>
          </a:p>
        </p:txBody>
      </p:sp>
    </p:spTree>
    <p:extLst>
      <p:ext uri="{BB962C8B-B14F-4D97-AF65-F5344CB8AC3E}">
        <p14:creationId xmlns:p14="http://schemas.microsoft.com/office/powerpoint/2010/main" val="22924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356-E18A-BE51-A888-49AC3D0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14A-BA4C-4A47-2DEC-27F260B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11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356-E18A-BE51-A888-49AC3D0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14A-BA4C-4A47-2DEC-27F260B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good plan, but don’t become anal about following that plan</a:t>
            </a:r>
          </a:p>
        </p:txBody>
      </p:sp>
    </p:spTree>
    <p:extLst>
      <p:ext uri="{BB962C8B-B14F-4D97-AF65-F5344CB8AC3E}">
        <p14:creationId xmlns:p14="http://schemas.microsoft.com/office/powerpoint/2010/main" val="2707526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356-E18A-BE51-A888-49AC3D0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14A-BA4C-4A47-2DEC-27F260B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good plan, but don’t become anal about following that plan</a:t>
            </a:r>
          </a:p>
          <a:p>
            <a:pPr lvl="1"/>
            <a:r>
              <a:rPr lang="en-US" dirty="0"/>
              <a:t>As an individual I like order and linearity</a:t>
            </a:r>
          </a:p>
        </p:txBody>
      </p:sp>
    </p:spTree>
    <p:extLst>
      <p:ext uri="{BB962C8B-B14F-4D97-AF65-F5344CB8AC3E}">
        <p14:creationId xmlns:p14="http://schemas.microsoft.com/office/powerpoint/2010/main" val="92242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356-E18A-BE51-A888-49AC3D0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14A-BA4C-4A47-2DEC-27F260B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good plan, but don’t become anal about following that plan</a:t>
            </a:r>
          </a:p>
          <a:p>
            <a:pPr lvl="1"/>
            <a:r>
              <a:rPr lang="en-US" dirty="0"/>
              <a:t>As an individual I like order and linearity</a:t>
            </a:r>
          </a:p>
          <a:p>
            <a:pPr lvl="1"/>
            <a:r>
              <a:rPr lang="en-US" dirty="0"/>
              <a:t>I started out by writing down how I’d like my code to be formatted, building the complexity the further into the project I got</a:t>
            </a:r>
          </a:p>
        </p:txBody>
      </p:sp>
    </p:spTree>
    <p:extLst>
      <p:ext uri="{BB962C8B-B14F-4D97-AF65-F5344CB8AC3E}">
        <p14:creationId xmlns:p14="http://schemas.microsoft.com/office/powerpoint/2010/main" val="27757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988-3D4F-5214-CE76-9E1050D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A6A-1913-874A-6C64-06D771D8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goals of the mini-project</a:t>
            </a:r>
          </a:p>
          <a:p>
            <a:pPr lvl="1"/>
            <a:r>
              <a:rPr lang="en-US" dirty="0"/>
              <a:t>Get Noughts and Crosses to detect a winner</a:t>
            </a:r>
          </a:p>
        </p:txBody>
      </p:sp>
    </p:spTree>
    <p:extLst>
      <p:ext uri="{BB962C8B-B14F-4D97-AF65-F5344CB8AC3E}">
        <p14:creationId xmlns:p14="http://schemas.microsoft.com/office/powerpoint/2010/main" val="1167482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356-E18A-BE51-A888-49AC3D0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14A-BA4C-4A47-2DEC-27F260B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good plan, but don’t become anal about following that plan</a:t>
            </a:r>
          </a:p>
          <a:p>
            <a:pPr lvl="1"/>
            <a:r>
              <a:rPr lang="en-US" dirty="0"/>
              <a:t>As an individual I like order and linearity</a:t>
            </a:r>
          </a:p>
          <a:p>
            <a:pPr lvl="1"/>
            <a:r>
              <a:rPr lang="en-US" dirty="0"/>
              <a:t>I started out by writing down how I’d like my code to be formatted, building the complexity the further into the project I got</a:t>
            </a:r>
          </a:p>
          <a:p>
            <a:pPr lvl="1"/>
            <a:r>
              <a:rPr lang="en-US" dirty="0"/>
              <a:t>This served me well initially as it gave a logical order to things and made it easy to troubleshoot</a:t>
            </a:r>
          </a:p>
        </p:txBody>
      </p:sp>
    </p:spTree>
    <p:extLst>
      <p:ext uri="{BB962C8B-B14F-4D97-AF65-F5344CB8AC3E}">
        <p14:creationId xmlns:p14="http://schemas.microsoft.com/office/powerpoint/2010/main" val="2241863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356-E18A-BE51-A888-49AC3D0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14A-BA4C-4A47-2DEC-27F260B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good plan, but don’t become anal about following that plan</a:t>
            </a:r>
          </a:p>
          <a:p>
            <a:pPr lvl="1"/>
            <a:r>
              <a:rPr lang="en-US" dirty="0"/>
              <a:t>As an individual I like order and linearity</a:t>
            </a:r>
          </a:p>
          <a:p>
            <a:pPr lvl="1"/>
            <a:r>
              <a:rPr lang="en-US" dirty="0"/>
              <a:t>I started out by writing down how I’d like my code to be formatted, building the complexity the further into the project I got</a:t>
            </a:r>
          </a:p>
          <a:p>
            <a:pPr lvl="1"/>
            <a:r>
              <a:rPr lang="en-US" dirty="0"/>
              <a:t>This served me well initially as it gave a logical order to things and made it easy to troubleshoot</a:t>
            </a:r>
          </a:p>
          <a:p>
            <a:pPr lvl="1"/>
            <a:r>
              <a:rPr lang="en-US" dirty="0"/>
              <a:t>Started to become a lot harder to maintain once I began to implement more features and I found myself spending more time than I should have trying to make the order of the code look nice</a:t>
            </a:r>
          </a:p>
        </p:txBody>
      </p:sp>
    </p:spTree>
    <p:extLst>
      <p:ext uri="{BB962C8B-B14F-4D97-AF65-F5344CB8AC3E}">
        <p14:creationId xmlns:p14="http://schemas.microsoft.com/office/powerpoint/2010/main" val="1017918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356-E18A-BE51-A888-49AC3D05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14A-BA4C-4A47-2DEC-27F260B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a good plan, but don’t become anal about following that plan</a:t>
            </a:r>
          </a:p>
          <a:p>
            <a:pPr lvl="1"/>
            <a:r>
              <a:rPr lang="en-US" dirty="0"/>
              <a:t>As an individual I like order and linearity</a:t>
            </a:r>
          </a:p>
          <a:p>
            <a:pPr lvl="1"/>
            <a:r>
              <a:rPr lang="en-US" dirty="0"/>
              <a:t>I started out by writing down how I’d like my code to be formatted, building the complexity the further into the project I got</a:t>
            </a:r>
          </a:p>
          <a:p>
            <a:pPr lvl="1"/>
            <a:r>
              <a:rPr lang="en-US" dirty="0"/>
              <a:t>This served me well initially as it gave a logical order to things and made it easy to troubleshoot</a:t>
            </a:r>
          </a:p>
          <a:p>
            <a:pPr lvl="1"/>
            <a:r>
              <a:rPr lang="en-US" dirty="0"/>
              <a:t>Started to become a lot harder to maintain once I began to implement more features and I found myself spending more time than I should have trying to make the order of the code look nice</a:t>
            </a:r>
          </a:p>
          <a:p>
            <a:pPr lvl="1"/>
            <a:r>
              <a:rPr lang="en-US" dirty="0"/>
              <a:t>Although good coding etiquette is important the balance between clean code and time is equally important</a:t>
            </a:r>
          </a:p>
        </p:txBody>
      </p:sp>
    </p:spTree>
    <p:extLst>
      <p:ext uri="{BB962C8B-B14F-4D97-AF65-F5344CB8AC3E}">
        <p14:creationId xmlns:p14="http://schemas.microsoft.com/office/powerpoint/2010/main" val="4095674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AC3-F303-E3C8-8EF0-217430AC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933F-0107-2CF1-46E3-0E82DE2A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70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AC3-F303-E3C8-8EF0-217430AC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933F-0107-2CF1-46E3-0E82DE2A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Swallow my pride sooner</a:t>
            </a:r>
          </a:p>
        </p:txBody>
      </p:sp>
    </p:spTree>
    <p:extLst>
      <p:ext uri="{BB962C8B-B14F-4D97-AF65-F5344CB8AC3E}">
        <p14:creationId xmlns:p14="http://schemas.microsoft.com/office/powerpoint/2010/main" val="131153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AC3-F303-E3C8-8EF0-217430AC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933F-0107-2CF1-46E3-0E82DE2A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Swallow my pride sooner</a:t>
            </a:r>
          </a:p>
          <a:p>
            <a:pPr lvl="1"/>
            <a:r>
              <a:rPr lang="en-US" dirty="0"/>
              <a:t>Found myself staring at the same problem for way longer than I should have, purely because I wanted the satisfaction of doing it myself, when I was just making more work for myself</a:t>
            </a:r>
          </a:p>
        </p:txBody>
      </p:sp>
    </p:spTree>
    <p:extLst>
      <p:ext uri="{BB962C8B-B14F-4D97-AF65-F5344CB8AC3E}">
        <p14:creationId xmlns:p14="http://schemas.microsoft.com/office/powerpoint/2010/main" val="2513593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AC3-F303-E3C8-8EF0-217430AC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I’ve learnt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933F-0107-2CF1-46E3-0E82DE2A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Swallow my pride sooner</a:t>
            </a:r>
          </a:p>
          <a:p>
            <a:pPr lvl="1"/>
            <a:r>
              <a:rPr lang="en-US" dirty="0"/>
              <a:t>Found myself staring at the same problem for way longer than I should have, purely because I wanted the satisfaction of doing it myself, when I was just making more work for myself</a:t>
            </a:r>
          </a:p>
          <a:p>
            <a:pPr lvl="1"/>
            <a:r>
              <a:rPr lang="en-US" dirty="0"/>
              <a:t>Realise that ill learn more by asking someone more knowledgeable and getting them to walk me through a solution rather than jerry-rigging my own solution.</a:t>
            </a:r>
          </a:p>
        </p:txBody>
      </p:sp>
    </p:spTree>
    <p:extLst>
      <p:ext uri="{BB962C8B-B14F-4D97-AF65-F5344CB8AC3E}">
        <p14:creationId xmlns:p14="http://schemas.microsoft.com/office/powerpoint/2010/main" val="6740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988-3D4F-5214-CE76-9E1050D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A6A-1913-874A-6C64-06D771D8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goals of the mini-project</a:t>
            </a:r>
          </a:p>
          <a:p>
            <a:pPr lvl="1"/>
            <a:r>
              <a:rPr lang="en-US" dirty="0"/>
              <a:t>Get Noughts and Crosses to detect a winner</a:t>
            </a:r>
          </a:p>
          <a:p>
            <a:pPr lvl="1"/>
            <a:r>
              <a:rPr lang="en-US" dirty="0"/>
              <a:t>Create a working Connect-4 game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9133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988-3D4F-5214-CE76-9E1050D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A6A-1913-874A-6C64-06D771D8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goals of the mini-project</a:t>
            </a:r>
          </a:p>
          <a:p>
            <a:pPr lvl="1"/>
            <a:r>
              <a:rPr lang="en-US" dirty="0"/>
              <a:t>Get Noughts and Crosses to detect a winner</a:t>
            </a:r>
          </a:p>
          <a:p>
            <a:pPr lvl="1"/>
            <a:r>
              <a:rPr lang="en-US" dirty="0"/>
              <a:t>Create a working Connect-4 game from scratch</a:t>
            </a:r>
          </a:p>
          <a:p>
            <a:pPr lvl="1"/>
            <a:r>
              <a:rPr lang="en-US" dirty="0"/>
              <a:t>Store it all in your own GitHub repo</a:t>
            </a:r>
          </a:p>
        </p:txBody>
      </p:sp>
    </p:spTree>
    <p:extLst>
      <p:ext uri="{BB962C8B-B14F-4D97-AF65-F5344CB8AC3E}">
        <p14:creationId xmlns:p14="http://schemas.microsoft.com/office/powerpoint/2010/main" val="43262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988-3D4F-5214-CE76-9E1050D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A6A-1913-874A-6C64-06D771D8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goals of the mini-project</a:t>
            </a:r>
          </a:p>
          <a:p>
            <a:pPr lvl="1"/>
            <a:r>
              <a:rPr lang="en-US" dirty="0"/>
              <a:t>Get Noughts and Crosses to detect a winner</a:t>
            </a:r>
          </a:p>
          <a:p>
            <a:pPr lvl="1"/>
            <a:r>
              <a:rPr lang="en-US" dirty="0"/>
              <a:t>Create a working Connect-4 game from scratch</a:t>
            </a:r>
          </a:p>
          <a:p>
            <a:pPr lvl="1"/>
            <a:r>
              <a:rPr lang="en-US" dirty="0"/>
              <a:t>Store it all in your own GitHub repo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234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7988-3D4F-5214-CE76-9E1050D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BA6A-1913-874A-6C64-06D771D8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goals of the mini-project</a:t>
            </a:r>
          </a:p>
          <a:p>
            <a:pPr lvl="1"/>
            <a:r>
              <a:rPr lang="en-US" dirty="0"/>
              <a:t>Get Noughts and Crosses to detect a winner</a:t>
            </a:r>
          </a:p>
          <a:p>
            <a:pPr lvl="1"/>
            <a:r>
              <a:rPr lang="en-US" dirty="0"/>
              <a:t>Create a working Connect-4 game from scratch</a:t>
            </a:r>
          </a:p>
          <a:p>
            <a:pPr lvl="1"/>
            <a:r>
              <a:rPr lang="en-US" dirty="0"/>
              <a:t>Store it all in your own GitHub repo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What I’m proud of and what I learned</a:t>
            </a:r>
          </a:p>
        </p:txBody>
      </p:sp>
    </p:spTree>
    <p:extLst>
      <p:ext uri="{BB962C8B-B14F-4D97-AF65-F5344CB8AC3E}">
        <p14:creationId xmlns:p14="http://schemas.microsoft.com/office/powerpoint/2010/main" val="208373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EE2-62A4-5D66-82C1-66C1984A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Noughts and Crosses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8ED8-035D-75C6-015D-212F9898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147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{CAB0A6F0-81F5-E646-AD4E-FB9A7DC15C3B}tf10001072</Template>
  <TotalTime>276</TotalTime>
  <Words>1462</Words>
  <Application>Microsoft Macintosh PowerPoint</Application>
  <PresentationFormat>Widescreen</PresentationFormat>
  <Paragraphs>145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Franklin Gothic Book</vt:lpstr>
      <vt:lpstr>Crop</vt:lpstr>
      <vt:lpstr>Connect 4</vt:lpstr>
      <vt:lpstr>Intro</vt:lpstr>
      <vt:lpstr>Intro</vt:lpstr>
      <vt:lpstr>Intro</vt:lpstr>
      <vt:lpstr>Intro</vt:lpstr>
      <vt:lpstr>Intro</vt:lpstr>
      <vt:lpstr>Intro</vt:lpstr>
      <vt:lpstr>Intro</vt:lpstr>
      <vt:lpstr>Noughts and Crosses</vt:lpstr>
      <vt:lpstr>Noughts and Crosses</vt:lpstr>
      <vt:lpstr>Noughts and Crosses</vt:lpstr>
      <vt:lpstr>Noughts and Crosses</vt:lpstr>
      <vt:lpstr>Connect 4 Brief</vt:lpstr>
      <vt:lpstr>Connect 4 Brief</vt:lpstr>
      <vt:lpstr>Connect 4 Brief</vt:lpstr>
      <vt:lpstr>Connect 4 Brief</vt:lpstr>
      <vt:lpstr>Connect 4 Brief</vt:lpstr>
      <vt:lpstr>Connect 4 Brief</vt:lpstr>
      <vt:lpstr>Connect 4 Brief</vt:lpstr>
      <vt:lpstr>Stretch Goals</vt:lpstr>
      <vt:lpstr>Stretch Goals</vt:lpstr>
      <vt:lpstr>Stretch Goals</vt:lpstr>
      <vt:lpstr>Stretch Goals</vt:lpstr>
      <vt:lpstr>Demo</vt:lpstr>
      <vt:lpstr>What I found difficult</vt:lpstr>
      <vt:lpstr>What I found difficult</vt:lpstr>
      <vt:lpstr>What I found difficult</vt:lpstr>
      <vt:lpstr>What I found difficult</vt:lpstr>
      <vt:lpstr>Areas I’m proud of</vt:lpstr>
      <vt:lpstr>Areas I’m proud of</vt:lpstr>
      <vt:lpstr>Areas I’m proud of</vt:lpstr>
      <vt:lpstr>Areas I’m proud of</vt:lpstr>
      <vt:lpstr>Unit Tests</vt:lpstr>
      <vt:lpstr>Unit Tests</vt:lpstr>
      <vt:lpstr>Unit Tests</vt:lpstr>
      <vt:lpstr>What I’ve learnt going forward</vt:lpstr>
      <vt:lpstr>What I’ve learnt going forward</vt:lpstr>
      <vt:lpstr>What I’ve learnt going forward</vt:lpstr>
      <vt:lpstr>What I’ve learnt going forward</vt:lpstr>
      <vt:lpstr>What I’ve learnt going forward</vt:lpstr>
      <vt:lpstr>What I’ve learnt going forward</vt:lpstr>
      <vt:lpstr>What I’ve learnt going forward</vt:lpstr>
      <vt:lpstr>What I’ve learnt going forward</vt:lpstr>
      <vt:lpstr>What I’ve learnt going forward</vt:lpstr>
      <vt:lpstr>What I’ve learnt going forward</vt:lpstr>
      <vt:lpstr>What I’ve learnt 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Aidan Greenwood-Carr</dc:creator>
  <cp:lastModifiedBy>Aidan Greenwood-Carr</cp:lastModifiedBy>
  <cp:revision>3</cp:revision>
  <dcterms:created xsi:type="dcterms:W3CDTF">2022-06-20T14:15:56Z</dcterms:created>
  <dcterms:modified xsi:type="dcterms:W3CDTF">2022-06-22T15:45:25Z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bf4633-4abc-4b1a-a6e2-75f2bf27338b_Enabled">
    <vt:lpwstr>true</vt:lpwstr>
  </property>
  <property fmtid="{D5CDD505-2E9C-101B-9397-08002B2CF9AE}" pid="3" name="MSIP_Label_efbf4633-4abc-4b1a-a6e2-75f2bf27338b_SetDate">
    <vt:lpwstr>2022-06-21T15:44:38Z</vt:lpwstr>
  </property>
  <property fmtid="{D5CDD505-2E9C-101B-9397-08002B2CF9AE}" pid="4" name="MSIP_Label_efbf4633-4abc-4b1a-a6e2-75f2bf27338b_Method">
    <vt:lpwstr>Privileged</vt:lpwstr>
  </property>
  <property fmtid="{D5CDD505-2E9C-101B-9397-08002B2CF9AE}" pid="5" name="MSIP_Label_efbf4633-4abc-4b1a-a6e2-75f2bf27338b_Name">
    <vt:lpwstr>efbf4633-4abc-4b1a-a6e2-75f2bf27338b</vt:lpwstr>
  </property>
  <property fmtid="{D5CDD505-2E9C-101B-9397-08002B2CF9AE}" pid="6" name="MSIP_Label_efbf4633-4abc-4b1a-a6e2-75f2bf27338b_SiteId">
    <vt:lpwstr>e11fd634-26b5-47f4-8b8c-908e466e9bdf</vt:lpwstr>
  </property>
  <property fmtid="{D5CDD505-2E9C-101B-9397-08002B2CF9AE}" pid="7" name="MSIP_Label_efbf4633-4abc-4b1a-a6e2-75f2bf27338b_ActionId">
    <vt:lpwstr>41b3b6b6-4a5a-4dd1-acb8-22941589f7e9</vt:lpwstr>
  </property>
  <property fmtid="{D5CDD505-2E9C-101B-9397-08002B2CF9AE}" pid="8" name="MSIP_Label_efbf4633-4abc-4b1a-a6e2-75f2bf27338b_ContentBits">
    <vt:lpwstr>0</vt:lpwstr>
  </property>
</Properties>
</file>