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sldIdLst>
    <p:sldId id="256" r:id="rId2"/>
    <p:sldId id="278" r:id="rId3"/>
    <p:sldId id="257" r:id="rId4"/>
    <p:sldId id="259" r:id="rId5"/>
    <p:sldId id="269" r:id="rId6"/>
    <p:sldId id="279" r:id="rId7"/>
    <p:sldId id="258" r:id="rId8"/>
    <p:sldId id="267" r:id="rId9"/>
    <p:sldId id="264" r:id="rId10"/>
    <p:sldId id="263" r:id="rId11"/>
    <p:sldId id="265" r:id="rId12"/>
    <p:sldId id="266" r:id="rId13"/>
    <p:sldId id="271" r:id="rId14"/>
    <p:sldId id="274" r:id="rId15"/>
    <p:sldId id="275" r:id="rId16"/>
    <p:sldId id="276" r:id="rId17"/>
    <p:sldId id="27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2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5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5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5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2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7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7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1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4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7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2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ack.com/" TargetMode="External"/><Relationship Id="rId2" Type="http://schemas.openxmlformats.org/officeDocument/2006/relationships/hyperlink" Target="http://www.meetu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 Compare and Contrast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11, 2017</a:t>
            </a:r>
            <a:endParaRPr lang="en-US" dirty="0"/>
          </a:p>
        </p:txBody>
      </p:sp>
      <p:pic>
        <p:nvPicPr>
          <p:cNvPr id="4" name="Picture 8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007" y="4928988"/>
            <a:ext cx="1114616" cy="65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Image result for node js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816" y="4919265"/>
            <a:ext cx="1278966" cy="86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Image result for python flask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442" y="4360297"/>
            <a:ext cx="1915061" cy="191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132" y="4270801"/>
            <a:ext cx="2004557" cy="20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NODE.JS + MONGODB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474" y="1735135"/>
            <a:ext cx="1067250" cy="4953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#1</a:t>
            </a:r>
            <a:endParaRPr lang="en-US" u="sng" dirty="0"/>
          </a:p>
        </p:txBody>
      </p:sp>
      <p:pic>
        <p:nvPicPr>
          <p:cNvPr id="1028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32" y="3995934"/>
            <a:ext cx="1114616" cy="65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198" y="5213747"/>
            <a:ext cx="1067250" cy="98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708499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#2</a:t>
            </a:r>
            <a:endParaRPr lang="en-US" u="sng" dirty="0"/>
          </a:p>
        </p:txBody>
      </p:sp>
      <p:pic>
        <p:nvPicPr>
          <p:cNvPr id="12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7356449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#3</a:t>
            </a:r>
            <a:endParaRPr lang="en-US" u="sng" dirty="0"/>
          </a:p>
        </p:txBody>
      </p:sp>
      <p:pic>
        <p:nvPicPr>
          <p:cNvPr id="16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9690074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#4</a:t>
            </a:r>
            <a:endParaRPr lang="en-US" u="sng" dirty="0"/>
          </a:p>
        </p:txBody>
      </p:sp>
      <p:pic>
        <p:nvPicPr>
          <p:cNvPr id="24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50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node js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641" y="3986211"/>
            <a:ext cx="1278966" cy="86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mongodb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35" y="5100849"/>
            <a:ext cx="2045201" cy="68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ython flas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267" y="3427243"/>
            <a:ext cx="1915061" cy="191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957" y="3337747"/>
            <a:ext cx="2004557" cy="20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587" y="5089732"/>
            <a:ext cx="1554603" cy="108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 Placeholder 2"/>
          <p:cNvSpPr txBox="1">
            <a:spLocks/>
          </p:cNvSpPr>
          <p:nvPr/>
        </p:nvSpPr>
        <p:spPr>
          <a:xfrm>
            <a:off x="104775" y="2860673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Front-End</a:t>
            </a:r>
            <a:endParaRPr lang="en-US" sz="2400" b="1" i="1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4775" y="4137121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API Layer</a:t>
            </a:r>
            <a:endParaRPr lang="en-US" sz="2400" b="1" i="1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92473" y="5457030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Database</a:t>
            </a:r>
            <a:endParaRPr lang="en-US" sz="2400" b="1" i="1" dirty="0"/>
          </a:p>
        </p:txBody>
      </p:sp>
      <p:sp>
        <p:nvSpPr>
          <p:cNvPr id="5" name="Rounded Rectangle 4"/>
          <p:cNvSpPr/>
          <p:nvPr/>
        </p:nvSpPr>
        <p:spPr>
          <a:xfrm>
            <a:off x="4249510" y="1639093"/>
            <a:ext cx="2024475" cy="4933950"/>
          </a:xfrm>
          <a:prstGeom prst="roundRect">
            <a:avLst/>
          </a:prstGeom>
          <a:noFill/>
          <a:ln w="2857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7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FLASK + SQLITE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474" y="1735135"/>
            <a:ext cx="1067250" cy="4953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#1</a:t>
            </a:r>
            <a:endParaRPr lang="en-US" u="sng" dirty="0"/>
          </a:p>
        </p:txBody>
      </p:sp>
      <p:pic>
        <p:nvPicPr>
          <p:cNvPr id="1028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32" y="3995934"/>
            <a:ext cx="1114616" cy="65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198" y="5213747"/>
            <a:ext cx="1067250" cy="98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708499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#2</a:t>
            </a:r>
            <a:endParaRPr lang="en-US" u="sng" dirty="0"/>
          </a:p>
        </p:txBody>
      </p:sp>
      <p:pic>
        <p:nvPicPr>
          <p:cNvPr id="12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7356449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#3</a:t>
            </a:r>
            <a:endParaRPr lang="en-US" u="sng" dirty="0"/>
          </a:p>
        </p:txBody>
      </p:sp>
      <p:pic>
        <p:nvPicPr>
          <p:cNvPr id="16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9690074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#4</a:t>
            </a:r>
            <a:endParaRPr lang="en-US" u="sng" dirty="0"/>
          </a:p>
        </p:txBody>
      </p:sp>
      <p:pic>
        <p:nvPicPr>
          <p:cNvPr id="24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50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node js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641" y="3986211"/>
            <a:ext cx="1278966" cy="86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mongodb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35" y="5100849"/>
            <a:ext cx="2045201" cy="68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ython flas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267" y="3427243"/>
            <a:ext cx="1915061" cy="191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957" y="3337747"/>
            <a:ext cx="2004557" cy="20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587" y="5089732"/>
            <a:ext cx="1554603" cy="108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 Placeholder 2"/>
          <p:cNvSpPr txBox="1">
            <a:spLocks/>
          </p:cNvSpPr>
          <p:nvPr/>
        </p:nvSpPr>
        <p:spPr>
          <a:xfrm>
            <a:off x="104775" y="2860673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Front-End</a:t>
            </a:r>
            <a:endParaRPr lang="en-US" sz="2400" b="1" i="1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4775" y="4137121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API Layer</a:t>
            </a:r>
            <a:endParaRPr lang="en-US" sz="2400" b="1" i="1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92473" y="5457030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Database</a:t>
            </a:r>
            <a:endParaRPr lang="en-US" sz="2400" b="1" i="1" dirty="0"/>
          </a:p>
        </p:txBody>
      </p:sp>
      <p:sp>
        <p:nvSpPr>
          <p:cNvPr id="5" name="Rounded Rectangle 4"/>
          <p:cNvSpPr/>
          <p:nvPr/>
        </p:nvSpPr>
        <p:spPr>
          <a:xfrm>
            <a:off x="6964267" y="1639093"/>
            <a:ext cx="2024475" cy="4933950"/>
          </a:xfrm>
          <a:prstGeom prst="roundRect">
            <a:avLst/>
          </a:prstGeom>
          <a:noFill/>
          <a:ln w="2857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94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DJANGO + ???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474" y="1735135"/>
            <a:ext cx="1067250" cy="4953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#1</a:t>
            </a:r>
            <a:endParaRPr lang="en-US" u="sng" dirty="0"/>
          </a:p>
        </p:txBody>
      </p:sp>
      <p:pic>
        <p:nvPicPr>
          <p:cNvPr id="1028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32" y="3995934"/>
            <a:ext cx="1114616" cy="65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198" y="5213747"/>
            <a:ext cx="1067250" cy="98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708499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#2</a:t>
            </a:r>
            <a:endParaRPr lang="en-US" u="sng" dirty="0"/>
          </a:p>
        </p:txBody>
      </p:sp>
      <p:pic>
        <p:nvPicPr>
          <p:cNvPr id="12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7356449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#3</a:t>
            </a:r>
            <a:endParaRPr lang="en-US" u="sng" dirty="0"/>
          </a:p>
        </p:txBody>
      </p:sp>
      <p:pic>
        <p:nvPicPr>
          <p:cNvPr id="16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9690074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#4</a:t>
            </a:r>
            <a:endParaRPr lang="en-US" u="sng" dirty="0"/>
          </a:p>
        </p:txBody>
      </p:sp>
      <p:pic>
        <p:nvPicPr>
          <p:cNvPr id="24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50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node js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641" y="3986211"/>
            <a:ext cx="1278966" cy="86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mongodb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35" y="5100849"/>
            <a:ext cx="2045201" cy="68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ython flas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267" y="3427243"/>
            <a:ext cx="1915061" cy="191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957" y="3337747"/>
            <a:ext cx="2004557" cy="20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587" y="5089732"/>
            <a:ext cx="1554603" cy="108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 Placeholder 2"/>
          <p:cNvSpPr txBox="1">
            <a:spLocks/>
          </p:cNvSpPr>
          <p:nvPr/>
        </p:nvSpPr>
        <p:spPr>
          <a:xfrm>
            <a:off x="104775" y="2860673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Front-End</a:t>
            </a:r>
            <a:endParaRPr lang="en-US" sz="2400" b="1" i="1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4775" y="4137121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API Layer</a:t>
            </a:r>
            <a:endParaRPr lang="en-US" sz="2400" b="1" i="1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92473" y="5457030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Database</a:t>
            </a:r>
            <a:endParaRPr lang="en-US" sz="2400" b="1" i="1" dirty="0"/>
          </a:p>
        </p:txBody>
      </p:sp>
      <p:sp>
        <p:nvSpPr>
          <p:cNvPr id="5" name="Rounded Rectangle 4"/>
          <p:cNvSpPr/>
          <p:nvPr/>
        </p:nvSpPr>
        <p:spPr>
          <a:xfrm>
            <a:off x="9239786" y="1608761"/>
            <a:ext cx="2024475" cy="4933950"/>
          </a:xfrm>
          <a:prstGeom prst="roundRect">
            <a:avLst/>
          </a:prstGeom>
          <a:noFill/>
          <a:ln w="2857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3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SLIM PHP + POSTGRESQL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028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535" y="5484685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4883"/>
            <a:ext cx="3105150" cy="183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2" y="4240133"/>
            <a:ext cx="2409825" cy="196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2"/>
          <p:cNvSpPr txBox="1">
            <a:spLocks/>
          </p:cNvSpPr>
          <p:nvPr/>
        </p:nvSpPr>
        <p:spPr>
          <a:xfrm>
            <a:off x="4676775" y="1864883"/>
            <a:ext cx="6600825" cy="183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Lightweight RESTful framework</a:t>
            </a:r>
          </a:p>
          <a:p>
            <a:r>
              <a:rPr lang="en-US" sz="2400" i="1" dirty="0" smtClean="0"/>
              <a:t>Written in PHP</a:t>
            </a:r>
          </a:p>
          <a:p>
            <a:r>
              <a:rPr lang="en-US" sz="2400" i="1" dirty="0" smtClean="0"/>
              <a:t>Super Fast</a:t>
            </a:r>
            <a:endParaRPr lang="en-US" sz="2400" i="1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676774" y="4240133"/>
            <a:ext cx="6600825" cy="183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Relational Database System</a:t>
            </a:r>
          </a:p>
          <a:p>
            <a:r>
              <a:rPr lang="en-US" sz="2400" i="1" dirty="0" smtClean="0"/>
              <a:t>Feature-Rich</a:t>
            </a:r>
          </a:p>
          <a:p>
            <a:r>
              <a:rPr lang="en-US" sz="2400" i="1" dirty="0" smtClean="0"/>
              <a:t>Free and Open Source</a:t>
            </a:r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68607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NODE.JS + MONGODB</a:t>
            </a:r>
          </a:p>
        </p:txBody>
      </p:sp>
      <p:pic>
        <p:nvPicPr>
          <p:cNvPr id="1028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535" y="5484685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2"/>
          <p:cNvSpPr txBox="1">
            <a:spLocks/>
          </p:cNvSpPr>
          <p:nvPr/>
        </p:nvSpPr>
        <p:spPr>
          <a:xfrm>
            <a:off x="4676775" y="1864883"/>
            <a:ext cx="6600825" cy="183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Server-side JavaScript Framework</a:t>
            </a:r>
          </a:p>
          <a:p>
            <a:r>
              <a:rPr lang="en-US" sz="2400" i="1" dirty="0" smtClean="0"/>
              <a:t>Web Server and more</a:t>
            </a:r>
          </a:p>
          <a:p>
            <a:r>
              <a:rPr lang="en-US" sz="2400" i="1" dirty="0" smtClean="0"/>
              <a:t>Asynchronous</a:t>
            </a:r>
            <a:endParaRPr lang="en-US" sz="2400" i="1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676774" y="4240133"/>
            <a:ext cx="6600825" cy="183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NoSQL Document Database</a:t>
            </a:r>
          </a:p>
          <a:p>
            <a:r>
              <a:rPr lang="en-US" sz="2400" i="1" dirty="0" smtClean="0"/>
              <a:t>Replication</a:t>
            </a:r>
          </a:p>
          <a:p>
            <a:r>
              <a:rPr lang="en-US" sz="2400" i="1" dirty="0" err="1" smtClean="0"/>
              <a:t>Sharding</a:t>
            </a:r>
            <a:endParaRPr lang="en-US" sz="2400" i="1" dirty="0" smtClean="0"/>
          </a:p>
          <a:p>
            <a:endParaRPr lang="en-US" sz="2400" i="1" dirty="0"/>
          </a:p>
        </p:txBody>
      </p:sp>
      <p:pic>
        <p:nvPicPr>
          <p:cNvPr id="9" name="Picture 14" descr="Image result for node js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83" y="1825625"/>
            <a:ext cx="2974417" cy="187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Image result for mongodb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14101"/>
            <a:ext cx="3498292" cy="11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068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FLASK + SQLITE</a:t>
            </a:r>
          </a:p>
        </p:txBody>
      </p:sp>
      <p:pic>
        <p:nvPicPr>
          <p:cNvPr id="1028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535" y="5484685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2"/>
          <p:cNvSpPr txBox="1">
            <a:spLocks/>
          </p:cNvSpPr>
          <p:nvPr/>
        </p:nvSpPr>
        <p:spPr>
          <a:xfrm>
            <a:off x="4676775" y="1864883"/>
            <a:ext cx="6600825" cy="183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Lightweight RESTful </a:t>
            </a:r>
            <a:r>
              <a:rPr lang="en-US" sz="2400" i="1" dirty="0" smtClean="0"/>
              <a:t>framework (like Slim!)</a:t>
            </a:r>
            <a:endParaRPr lang="en-US" sz="2400" i="1" dirty="0"/>
          </a:p>
          <a:p>
            <a:r>
              <a:rPr lang="en-US" sz="2400" i="1" dirty="0"/>
              <a:t>Written in </a:t>
            </a:r>
            <a:r>
              <a:rPr lang="en-US" sz="2400" i="1" dirty="0" smtClean="0"/>
              <a:t>Python</a:t>
            </a:r>
            <a:endParaRPr lang="en-US" sz="2400" i="1" dirty="0"/>
          </a:p>
          <a:p>
            <a:r>
              <a:rPr lang="en-US" sz="2400" i="1" dirty="0"/>
              <a:t>Super Fast</a:t>
            </a:r>
          </a:p>
          <a:p>
            <a:endParaRPr lang="en-US" sz="2400" i="1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676774" y="4240133"/>
            <a:ext cx="6877051" cy="183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Small Relational Database (like a mini-</a:t>
            </a:r>
            <a:r>
              <a:rPr lang="en-US" sz="2400" i="1" dirty="0" err="1" smtClean="0"/>
              <a:t>PostgreSQL</a:t>
            </a:r>
            <a:r>
              <a:rPr lang="en-US" sz="2400" i="1" dirty="0" smtClean="0"/>
              <a:t>!)</a:t>
            </a:r>
          </a:p>
          <a:p>
            <a:r>
              <a:rPr lang="en-US" sz="2400" i="1" dirty="0" smtClean="0"/>
              <a:t>Used in Mobile</a:t>
            </a:r>
          </a:p>
          <a:p>
            <a:r>
              <a:rPr lang="en-US" sz="2400" i="1" dirty="0" err="1" smtClean="0"/>
              <a:t>xxxx</a:t>
            </a:r>
            <a:endParaRPr lang="en-US" sz="2400" i="1" dirty="0" smtClean="0"/>
          </a:p>
          <a:p>
            <a:endParaRPr lang="en-US" sz="2400" i="1" dirty="0"/>
          </a:p>
        </p:txBody>
      </p:sp>
      <p:pic>
        <p:nvPicPr>
          <p:cNvPr id="11" name="Picture 18" descr="Image result for python flask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04" y="882717"/>
            <a:ext cx="3748088" cy="374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27" y="3797619"/>
            <a:ext cx="3002098" cy="209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070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DJANGO + ???</a:t>
            </a:r>
          </a:p>
        </p:txBody>
      </p:sp>
      <p:pic>
        <p:nvPicPr>
          <p:cNvPr id="1028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535" y="5484685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2"/>
          <p:cNvSpPr txBox="1">
            <a:spLocks/>
          </p:cNvSpPr>
          <p:nvPr/>
        </p:nvSpPr>
        <p:spPr>
          <a:xfrm>
            <a:off x="4676775" y="1864883"/>
            <a:ext cx="6600825" cy="183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Full-Fledge Web Framework</a:t>
            </a:r>
            <a:endParaRPr lang="en-US" sz="2400" i="1" dirty="0"/>
          </a:p>
          <a:p>
            <a:r>
              <a:rPr lang="en-US" sz="2400" i="1" dirty="0"/>
              <a:t>Written in </a:t>
            </a:r>
            <a:r>
              <a:rPr lang="en-US" sz="2400" i="1" dirty="0" smtClean="0"/>
              <a:t>Python</a:t>
            </a:r>
            <a:endParaRPr lang="en-US" sz="2400" i="1" dirty="0"/>
          </a:p>
          <a:p>
            <a:r>
              <a:rPr lang="en-US" sz="2400" i="1" dirty="0" smtClean="0"/>
              <a:t>Not as fast as Flask… but Feature-Rich!</a:t>
            </a:r>
            <a:endParaRPr lang="en-US" sz="2400" i="1" dirty="0"/>
          </a:p>
          <a:p>
            <a:endParaRPr lang="en-US" sz="2400" i="1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676774" y="4240133"/>
            <a:ext cx="6877051" cy="183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????</a:t>
            </a:r>
          </a:p>
          <a:p>
            <a:r>
              <a:rPr lang="en-US" sz="2400" i="1" dirty="0" smtClean="0"/>
              <a:t>????</a:t>
            </a:r>
          </a:p>
          <a:p>
            <a:r>
              <a:rPr lang="en-US" sz="2400" i="1" dirty="0" smtClean="0"/>
              <a:t>????</a:t>
            </a:r>
          </a:p>
          <a:p>
            <a:endParaRPr lang="en-US" sz="2400" i="1" dirty="0"/>
          </a:p>
        </p:txBody>
      </p:sp>
      <p:pic>
        <p:nvPicPr>
          <p:cNvPr id="9" name="Picture 20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58069"/>
            <a:ext cx="328612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question mark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66" y="4240134"/>
            <a:ext cx="1042605" cy="104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question mark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438" y="4240134"/>
            <a:ext cx="1042605" cy="104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question mark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720" y="4240133"/>
            <a:ext cx="1042605" cy="104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282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cod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515600" cy="465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DEMOS!!!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2050" name="Picture 2" descr="Image result for de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2501105"/>
            <a:ext cx="3790950" cy="27336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40810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NEXT STEPS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ADDITIONAL FEATURES:</a:t>
            </a:r>
          </a:p>
          <a:p>
            <a:r>
              <a:rPr lang="en-US" dirty="0" smtClean="0"/>
              <a:t>Due Dates</a:t>
            </a:r>
          </a:p>
          <a:p>
            <a:r>
              <a:rPr lang="en-US" dirty="0" smtClean="0"/>
              <a:t>Logins / Permissions</a:t>
            </a:r>
          </a:p>
          <a:p>
            <a:r>
              <a:rPr lang="en-US" dirty="0" smtClean="0"/>
              <a:t>Recurring Tasks</a:t>
            </a:r>
          </a:p>
          <a:p>
            <a:r>
              <a:rPr lang="en-US" dirty="0" smtClean="0"/>
              <a:t>Task Dependencies</a:t>
            </a:r>
          </a:p>
          <a:p>
            <a:r>
              <a:rPr lang="en-US" dirty="0" smtClean="0"/>
              <a:t>Error Handling and Reporting</a:t>
            </a:r>
          </a:p>
          <a:p>
            <a:r>
              <a:rPr lang="en-US" dirty="0" smtClean="0"/>
              <a:t>Better Development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8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WELCOME!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0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About Us: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Meetup</a:t>
            </a:r>
            <a:r>
              <a:rPr lang="en-US" dirty="0" smtClean="0"/>
              <a:t> Calendar: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http://www.meetup.com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Slack Group:</a:t>
            </a:r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http://www.slack.com</a:t>
            </a: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Facebook:</a:t>
            </a:r>
          </a:p>
          <a:p>
            <a:pPr marL="0" indent="0">
              <a:buNone/>
            </a:pPr>
            <a:r>
              <a:rPr lang="en-US" dirty="0" smtClean="0"/>
              <a:t>Twitter: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0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FULL STACK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points about a “Full </a:t>
            </a:r>
            <a:r>
              <a:rPr lang="en-US" dirty="0"/>
              <a:t>S</a:t>
            </a:r>
            <a:r>
              <a:rPr lang="en-US" dirty="0" smtClean="0"/>
              <a:t>tack” and its components…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API BASICS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API’s are a nice way to decouple development of the Full Stack components from the previous slide…</a:t>
            </a:r>
          </a:p>
          <a:p>
            <a:r>
              <a:rPr lang="en-US" dirty="0"/>
              <a:t>Some basic shit about API’s</a:t>
            </a:r>
            <a:r>
              <a:rPr lang="en-US" dirty="0" smtClean="0"/>
              <a:t>…. CONTRACT</a:t>
            </a:r>
          </a:p>
          <a:p>
            <a:r>
              <a:rPr lang="en-US" dirty="0" smtClean="0"/>
              <a:t>JSON or XML</a:t>
            </a:r>
          </a:p>
          <a:p>
            <a:r>
              <a:rPr lang="en-US" dirty="0" smtClean="0"/>
              <a:t>REST vs. </a:t>
            </a:r>
            <a:r>
              <a:rPr lang="en-US" dirty="0" smtClean="0"/>
              <a:t>SOAP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0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REST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Representational State Transfer (or something like this)</a:t>
            </a:r>
          </a:p>
          <a:p>
            <a:r>
              <a:rPr lang="en-US" dirty="0"/>
              <a:t>Some basic shit about </a:t>
            </a:r>
            <a:r>
              <a:rPr lang="en-US" dirty="0" smtClean="0"/>
              <a:t>REST….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Routes</a:t>
            </a:r>
          </a:p>
          <a:p>
            <a:r>
              <a:rPr lang="en-US" dirty="0" smtClean="0"/>
              <a:t>GET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PUT or PATCH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2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API CONTRACT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3078" y="2007417"/>
            <a:ext cx="2811162" cy="5303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3. PATCH /tasks/{id}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1473"/>
            <a:ext cx="2827638" cy="280253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944344"/>
            <a:ext cx="2827638" cy="530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1. GET /tasks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9263" y="1971952"/>
            <a:ext cx="2246871" cy="530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2. POST /tasks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943078" y="4067972"/>
            <a:ext cx="2811162" cy="530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4. PATCH /tasks/{id}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744" y="2509215"/>
            <a:ext cx="2971221" cy="280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5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TODO APP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implemented basic REST API concepts in a </a:t>
            </a:r>
            <a:r>
              <a:rPr lang="en-US" dirty="0" err="1" smtClean="0"/>
              <a:t>ToDo</a:t>
            </a:r>
            <a:r>
              <a:rPr lang="en-US" dirty="0" smtClean="0"/>
              <a:t> app</a:t>
            </a:r>
          </a:p>
          <a:p>
            <a:r>
              <a:rPr lang="en-US" dirty="0" smtClean="0"/>
              <a:t>Features of the app…</a:t>
            </a:r>
          </a:p>
          <a:p>
            <a:r>
              <a:rPr lang="en-US" dirty="0" smtClean="0"/>
              <a:t>How it works…</a:t>
            </a:r>
          </a:p>
          <a:p>
            <a:r>
              <a:rPr lang="en-US" dirty="0" smtClean="0"/>
              <a:t>Multiple Full Stacks (identical Front-End’s)</a:t>
            </a:r>
          </a:p>
        </p:txBody>
      </p:sp>
      <p:pic>
        <p:nvPicPr>
          <p:cNvPr id="5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54735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057400" y="4975820"/>
            <a:ext cx="9525000" cy="1419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we talk about </a:t>
            </a:r>
            <a:r>
              <a:rPr lang="en-US" dirty="0" err="1" smtClean="0"/>
              <a:t>Vue</a:t>
            </a:r>
            <a:r>
              <a:rPr lang="en-US" dirty="0" smtClean="0"/>
              <a:t> on this slide? Or does it need its own?</a:t>
            </a:r>
          </a:p>
        </p:txBody>
      </p:sp>
    </p:spTree>
    <p:extLst>
      <p:ext uri="{BB962C8B-B14F-4D97-AF65-F5344CB8AC3E}">
        <p14:creationId xmlns:p14="http://schemas.microsoft.com/office/powerpoint/2010/main" val="373601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MULTIPLE FULL STACKS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474" y="1735135"/>
            <a:ext cx="1067250" cy="4953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#1</a:t>
            </a:r>
            <a:endParaRPr lang="en-US" u="sng" dirty="0"/>
          </a:p>
        </p:txBody>
      </p:sp>
      <p:pic>
        <p:nvPicPr>
          <p:cNvPr id="1028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32" y="3995934"/>
            <a:ext cx="1114616" cy="65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198" y="5213747"/>
            <a:ext cx="1067250" cy="98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708499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#2</a:t>
            </a:r>
            <a:endParaRPr lang="en-US" u="sng" dirty="0"/>
          </a:p>
        </p:txBody>
      </p:sp>
      <p:pic>
        <p:nvPicPr>
          <p:cNvPr id="12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7356449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#3</a:t>
            </a:r>
            <a:endParaRPr lang="en-US" u="sng" dirty="0"/>
          </a:p>
        </p:txBody>
      </p:sp>
      <p:pic>
        <p:nvPicPr>
          <p:cNvPr id="16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9690074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#4</a:t>
            </a:r>
            <a:endParaRPr lang="en-US" u="sng" dirty="0"/>
          </a:p>
        </p:txBody>
      </p:sp>
      <p:pic>
        <p:nvPicPr>
          <p:cNvPr id="24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50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node js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641" y="3986211"/>
            <a:ext cx="1278966" cy="86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mongodb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35" y="5100849"/>
            <a:ext cx="2045201" cy="68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ython flas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267" y="3427243"/>
            <a:ext cx="1915061" cy="191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957" y="3337747"/>
            <a:ext cx="2004557" cy="20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587" y="5089732"/>
            <a:ext cx="1554603" cy="108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 Placeholder 2"/>
          <p:cNvSpPr txBox="1">
            <a:spLocks/>
          </p:cNvSpPr>
          <p:nvPr/>
        </p:nvSpPr>
        <p:spPr>
          <a:xfrm>
            <a:off x="104775" y="2860673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Front-End</a:t>
            </a:r>
            <a:endParaRPr lang="en-US" sz="2400" b="1" i="1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4775" y="4137121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API Layer</a:t>
            </a:r>
            <a:endParaRPr lang="en-US" sz="2400" b="1" i="1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92473" y="5457030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Database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395273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SLIM PHP + POSTGRESQL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474" y="1735135"/>
            <a:ext cx="1067250" cy="4953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#1</a:t>
            </a:r>
            <a:endParaRPr lang="en-US" u="sng" dirty="0"/>
          </a:p>
        </p:txBody>
      </p:sp>
      <p:pic>
        <p:nvPicPr>
          <p:cNvPr id="1028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32" y="3995934"/>
            <a:ext cx="1114616" cy="65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198" y="5213747"/>
            <a:ext cx="1067250" cy="98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708499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#2</a:t>
            </a:r>
            <a:endParaRPr lang="en-US" u="sng" dirty="0"/>
          </a:p>
        </p:txBody>
      </p:sp>
      <p:pic>
        <p:nvPicPr>
          <p:cNvPr id="12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7356449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#3</a:t>
            </a:r>
            <a:endParaRPr lang="en-US" u="sng" dirty="0"/>
          </a:p>
        </p:txBody>
      </p:sp>
      <p:pic>
        <p:nvPicPr>
          <p:cNvPr id="16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9690074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#4</a:t>
            </a:r>
            <a:endParaRPr lang="en-US" u="sng" dirty="0"/>
          </a:p>
        </p:txBody>
      </p:sp>
      <p:pic>
        <p:nvPicPr>
          <p:cNvPr id="24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50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node js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641" y="3986211"/>
            <a:ext cx="1278966" cy="86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mongodb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35" y="5100849"/>
            <a:ext cx="2045201" cy="68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ython flas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267" y="3427243"/>
            <a:ext cx="1915061" cy="191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957" y="3337747"/>
            <a:ext cx="2004557" cy="20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587" y="5089732"/>
            <a:ext cx="1554603" cy="108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 Placeholder 2"/>
          <p:cNvSpPr txBox="1">
            <a:spLocks/>
          </p:cNvSpPr>
          <p:nvPr/>
        </p:nvSpPr>
        <p:spPr>
          <a:xfrm>
            <a:off x="104775" y="2860673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Front-End</a:t>
            </a:r>
            <a:endParaRPr lang="en-US" sz="2400" b="1" i="1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4775" y="4137121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API Layer</a:t>
            </a:r>
            <a:endParaRPr lang="en-US" sz="2400" b="1" i="1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92473" y="5457030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Database</a:t>
            </a:r>
            <a:endParaRPr lang="en-US" sz="2400" b="1" i="1" dirty="0"/>
          </a:p>
        </p:txBody>
      </p:sp>
      <p:sp>
        <p:nvSpPr>
          <p:cNvPr id="5" name="Rounded Rectangle 4"/>
          <p:cNvSpPr/>
          <p:nvPr/>
        </p:nvSpPr>
        <p:spPr>
          <a:xfrm>
            <a:off x="1793948" y="1670146"/>
            <a:ext cx="2024475" cy="4933950"/>
          </a:xfrm>
          <a:prstGeom prst="roundRect">
            <a:avLst/>
          </a:prstGeom>
          <a:noFill/>
          <a:ln w="2857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5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1720</TotalTime>
  <Words>357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Office Theme</vt:lpstr>
      <vt:lpstr>API Compare and Contrast</vt:lpstr>
      <vt:lpstr>WELCOME!</vt:lpstr>
      <vt:lpstr>FULL STACK</vt:lpstr>
      <vt:lpstr>API BASICS</vt:lpstr>
      <vt:lpstr>REST</vt:lpstr>
      <vt:lpstr>API CONTRACT</vt:lpstr>
      <vt:lpstr>TODO APP</vt:lpstr>
      <vt:lpstr>MULTIPLE FULL STACKS</vt:lpstr>
      <vt:lpstr>SLIM PHP + POSTGRESQL</vt:lpstr>
      <vt:lpstr>NODE.JS + MONGODB</vt:lpstr>
      <vt:lpstr>FLASK + SQLITE</vt:lpstr>
      <vt:lpstr>DJANGO + ???</vt:lpstr>
      <vt:lpstr>SLIM PHP + POSTGRESQL</vt:lpstr>
      <vt:lpstr>NODE.JS + MONGODB</vt:lpstr>
      <vt:lpstr>FLASK + SQLITE</vt:lpstr>
      <vt:lpstr>DJANGO + ???</vt:lpstr>
      <vt:lpstr>DEMOS!!!</vt:lpstr>
      <vt:lpstr>NEXT STEPS</vt:lpstr>
    </vt:vector>
  </TitlesOfParts>
  <Company>Lumeris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Jones</dc:creator>
  <cp:lastModifiedBy>Bryan Jones</cp:lastModifiedBy>
  <cp:revision>33</cp:revision>
  <dcterms:created xsi:type="dcterms:W3CDTF">2017-01-07T04:43:18Z</dcterms:created>
  <dcterms:modified xsi:type="dcterms:W3CDTF">2017-01-11T02:03:00Z</dcterms:modified>
</cp:coreProperties>
</file>