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50" r:id="rId2"/>
    <p:sldId id="290" r:id="rId3"/>
    <p:sldId id="530" r:id="rId4"/>
    <p:sldId id="549" r:id="rId5"/>
    <p:sldId id="542" r:id="rId6"/>
    <p:sldId id="515" r:id="rId7"/>
    <p:sldId id="516" r:id="rId8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C4EBFC"/>
    <a:srgbClr val="E3F8FD"/>
    <a:srgbClr val="C3EEFD"/>
    <a:srgbClr val="CCDDEA"/>
    <a:srgbClr val="F3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3AC8B-BC75-4A1A-9F78-2493DBAEA55D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E6AD4-452E-477E-A00D-68A4D72A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86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335A683-DEA2-4B82-9CEC-07D915D2EE1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77F2DFF-F738-46C6-9F0F-B7CF80EE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19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app.pluralsight.com/library/courses/containers-images-big-picture/table-of-contents" TargetMode="External"/><Relationship Id="rId7" Type="http://schemas.openxmlformats.org/officeDocument/2006/relationships/hyperlink" Target="https://docs.docker.com/get-started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xenonstack.com/blog/docker-overview-a-complete-guide" TargetMode="External"/><Relationship Id="rId5" Type="http://schemas.openxmlformats.org/officeDocument/2006/relationships/hyperlink" Target="https://app.pluralsight.com/library/courses/docker-deep-dive/table-of-contents" TargetMode="External"/><Relationship Id="rId10" Type="http://schemas.openxmlformats.org/officeDocument/2006/relationships/image" Target="../media/image8.jpeg"/><Relationship Id="rId4" Type="http://schemas.openxmlformats.org/officeDocument/2006/relationships/hyperlink" Target="https://redis.io/documentation" TargetMode="External"/><Relationship Id="rId9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3450684" cy="1143000"/>
          </a:xfrm>
        </p:spPr>
        <p:txBody>
          <a:bodyPr/>
          <a:lstStyle/>
          <a:p>
            <a:r>
              <a:rPr lang="en-US" dirty="0"/>
              <a:t>October 10, 2018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00051" y="1631092"/>
            <a:ext cx="4254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rPr>
              <a:t>A Night With:</a:t>
            </a:r>
          </a:p>
        </p:txBody>
      </p:sp>
      <p:pic>
        <p:nvPicPr>
          <p:cNvPr id="1026" name="Picture 2" descr="Image result for docker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29" y="2215867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60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&lt;&lt; Empty Bullets &gt;&gt;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867153"/>
          </a:xfrm>
        </p:spPr>
        <p:txBody>
          <a:bodyPr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 err="1"/>
              <a:t>xxxxx</a:t>
            </a:r>
            <a:endParaRPr lang="en-US" sz="2800" b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 err="1"/>
              <a:t>xxxxxx</a:t>
            </a:r>
            <a:endParaRPr lang="en-US" sz="300" i="1" dirty="0"/>
          </a:p>
          <a:p>
            <a:pPr marL="548640" lvl="1" indent="0">
              <a:buNone/>
            </a:pPr>
            <a:endParaRPr lang="en-US" sz="500" i="1" dirty="0"/>
          </a:p>
          <a:p>
            <a:pPr marL="548640" lvl="1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 err="1"/>
              <a:t>xxxxx</a:t>
            </a:r>
            <a:endParaRPr lang="en-US" sz="2800" b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 err="1"/>
              <a:t>xxxxxx</a:t>
            </a:r>
            <a:endParaRPr lang="en-US" sz="26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3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  </a:t>
            </a:r>
            <a:r>
              <a:rPr lang="en-US" sz="2800" b="1" dirty="0" err="1"/>
              <a:t>xxxxx</a:t>
            </a:r>
            <a:endParaRPr lang="en-US" sz="2800" b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 err="1"/>
              <a:t>xxxxxx</a:t>
            </a:r>
            <a:endParaRPr lang="en-US" sz="2600" i="1" dirty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46" y="160048"/>
            <a:ext cx="1327592" cy="96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4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dirty="0"/>
              <a:t>&lt;&lt; Empty Slide &gt;&gt;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46" y="160048"/>
            <a:ext cx="1327592" cy="96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68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To The Terminal!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 result for De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58" y="1494472"/>
            <a:ext cx="40005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1446" y="160048"/>
            <a:ext cx="1327592" cy="9626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83323" y="5643253"/>
            <a:ext cx="602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16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Next Steps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1383323" y="1461051"/>
            <a:ext cx="6471456" cy="41100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/>
              <a:t>Docker Volumes</a:t>
            </a:r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/>
              <a:t>Dockerfile</a:t>
            </a:r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/>
              <a:t>Docker Compose and Swarm</a:t>
            </a:r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/>
              <a:t>Docker in a CI/CD Pipeline</a:t>
            </a:r>
          </a:p>
          <a:p>
            <a:pPr marL="0" indent="0">
              <a:buNone/>
            </a:pPr>
            <a:endParaRPr lang="en-US" sz="5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46" y="160048"/>
            <a:ext cx="1327592" cy="962698"/>
          </a:xfrm>
          <a:prstGeom prst="rect">
            <a:avLst/>
          </a:prstGeom>
        </p:spPr>
      </p:pic>
      <p:pic>
        <p:nvPicPr>
          <p:cNvPr id="6146" name="Picture 2" descr="Image result for next ste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405" y="4820189"/>
            <a:ext cx="3586041" cy="11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088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dirty="0"/>
              <a:t>Docker Resources</a:t>
            </a:r>
          </a:p>
        </p:txBody>
      </p:sp>
      <p:pic>
        <p:nvPicPr>
          <p:cNvPr id="1026" name="Picture 2" descr="Image result for scholar rea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893" y="4950941"/>
            <a:ext cx="1730177" cy="113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2" y="1408601"/>
            <a:ext cx="9424377" cy="4851522"/>
          </a:xfrm>
        </p:spPr>
        <p:txBody>
          <a:bodyPr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>
                <a:hlinkClick r:id="rId3"/>
              </a:rPr>
              <a:t>https://app.pluralsight.com/library/courses/containers-images-big-picture/table-of-contents</a:t>
            </a:r>
            <a:endParaRPr lang="en-US" sz="2800" dirty="0"/>
          </a:p>
          <a:p>
            <a:pPr indent="-365760">
              <a:buFont typeface="Wingdings" panose="05000000000000000000" pitchFamily="2" charset="2"/>
              <a:buChar char="§"/>
            </a:pPr>
            <a:endParaRPr lang="en-US" sz="200" dirty="0">
              <a:hlinkClick r:id="rId4"/>
            </a:endParaRPr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>
                <a:hlinkClick r:id="rId5"/>
              </a:rPr>
              <a:t>https://app.pluralsight.com/library/courses/docker-deep-dive/table-of-contents</a:t>
            </a:r>
            <a:endParaRPr lang="en-US" sz="28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>
                <a:hlinkClick r:id="rId6"/>
              </a:rPr>
              <a:t>https://www.xenonstack.com/blog/docker-overview-a-complete-guide</a:t>
            </a:r>
            <a:endParaRPr lang="en-US" sz="2800" dirty="0"/>
          </a:p>
          <a:p>
            <a:pPr indent="-365760">
              <a:buFont typeface="Wingdings" panose="05000000000000000000" pitchFamily="2" charset="2"/>
              <a:buChar char="§"/>
            </a:pPr>
            <a:endParaRPr lang="en-US" sz="2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>
                <a:hlinkClick r:id="rId7"/>
              </a:rPr>
              <a:t>https://docs.docker.com/get-started</a:t>
            </a:r>
            <a:endParaRPr lang="en-US" sz="2800" dirty="0"/>
          </a:p>
          <a:p>
            <a:pPr marL="0" indent="0">
              <a:buNone/>
            </a:pPr>
            <a:endParaRPr lang="en-US" sz="200" dirty="0"/>
          </a:p>
          <a:p>
            <a:pPr indent="-365760">
              <a:buFont typeface="Wingdings" panose="05000000000000000000" pitchFamily="2" charset="2"/>
              <a:buChar char="§"/>
            </a:pPr>
            <a:endParaRPr lang="en-US" sz="2800" dirty="0"/>
          </a:p>
          <a:p>
            <a:pPr indent="-365760">
              <a:buFont typeface="Wingdings" panose="05000000000000000000" pitchFamily="2" charset="2"/>
              <a:buChar char="§"/>
            </a:pPr>
            <a:endParaRPr lang="en-US" sz="22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91446" y="160048"/>
            <a:ext cx="1327592" cy="962698"/>
          </a:xfrm>
          <a:prstGeom prst="rect">
            <a:avLst/>
          </a:prstGeom>
        </p:spPr>
      </p:pic>
      <p:pic>
        <p:nvPicPr>
          <p:cNvPr id="8194" name="Picture 2" descr="Image result for docker deep div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319" y="4547287"/>
            <a:ext cx="1249439" cy="1541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the docker book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007" y="4547287"/>
            <a:ext cx="1249439" cy="1541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076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Thanks!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that's all fol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99" y="1428647"/>
            <a:ext cx="7802823" cy="438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1446" y="160048"/>
            <a:ext cx="1327592" cy="96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662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100811</TotalTime>
  <Words>98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Franklin Gothic Medium</vt:lpstr>
      <vt:lpstr>Wingdings</vt:lpstr>
      <vt:lpstr>Retrospect</vt:lpstr>
      <vt:lpstr>PowerPoint Presentation</vt:lpstr>
      <vt:lpstr>&lt;&lt; Empty Bullets &gt;&gt;</vt:lpstr>
      <vt:lpstr>&lt;&lt; Empty Slide &gt;&gt;</vt:lpstr>
      <vt:lpstr>To The Terminal!</vt:lpstr>
      <vt:lpstr>Next Steps</vt:lpstr>
      <vt:lpstr>Docker Resources</vt:lpstr>
      <vt:lpstr>Thanks!</vt:lpstr>
    </vt:vector>
  </TitlesOfParts>
  <Company>Lumeris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Salt and HAProxy</dc:title>
  <dc:creator>Bryan Jones</dc:creator>
  <cp:lastModifiedBy>bjone</cp:lastModifiedBy>
  <cp:revision>731</cp:revision>
  <cp:lastPrinted>2017-10-10T22:28:13Z</cp:lastPrinted>
  <dcterms:created xsi:type="dcterms:W3CDTF">2015-12-03T23:09:43Z</dcterms:created>
  <dcterms:modified xsi:type="dcterms:W3CDTF">2018-10-03T04:40:36Z</dcterms:modified>
</cp:coreProperties>
</file>