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76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BDF"/>
    <a:srgbClr val="A35843"/>
    <a:srgbClr val="CC5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>
        <p:scale>
          <a:sx n="75" d="100"/>
          <a:sy n="75" d="100"/>
        </p:scale>
        <p:origin x="-61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77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DDA8276-506F-41C5-AD84-F39A3BBCD691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6EA75F-C41E-4183-8EE6-2CC698865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94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49CFBE-D23B-4A81-9EB5-1E21A5D2138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5FEF13F-59E7-437B-89DC-2EE0FD9D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06F73D-C40D-4A30-8BC7-7BC5BA06F64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105400"/>
            <a:ext cx="6400800" cy="1295400"/>
          </a:xfrm>
        </p:spPr>
        <p:txBody>
          <a:bodyPr/>
          <a:lstStyle/>
          <a:p>
            <a:r>
              <a:rPr lang="en-US" dirty="0" smtClean="0"/>
              <a:t>Meeting No. </a:t>
            </a:r>
            <a:r>
              <a:rPr lang="en-US" dirty="0" smtClean="0"/>
              <a:t>5</a:t>
            </a:r>
            <a:endParaRPr lang="en-US" dirty="0" smtClean="0"/>
          </a:p>
          <a:p>
            <a:r>
              <a:rPr lang="en-US" dirty="0" smtClean="0"/>
              <a:t>October 14,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 DARLING" panose="02000000000000000000" pitchFamily="2" charset="0"/>
              </a:rPr>
              <a:t>Saint Louis Full Stack Web Development</a:t>
            </a:r>
            <a:endParaRPr lang="en-US" dirty="0">
              <a:latin typeface="AR DARLING" panose="02000000000000000000" pitchFamily="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5400" y="3429000"/>
            <a:ext cx="6400800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TOPIC:</a:t>
            </a:r>
          </a:p>
          <a:p>
            <a:r>
              <a:rPr lang="en-US" b="1" i="1" dirty="0" smtClean="0"/>
              <a:t>PHP Framework – Laravel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507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The Tech Stack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2052" name="Picture 4" descr="http://icons.iconarchive.com/icons/tpdkdesign.net/refresh-cl/256/Hardware-My-Computer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30" y="3711569"/>
            <a:ext cx="1377454" cy="137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http://www.iconarchive.com/download/i34241/john-freeborn/ipad/iPad-front-askew-right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ttp://www.iconarchive.com/download/i34241/john-freeborn/ipad/iPad-front-askew-right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http://www.b1sales.com/newsite/wp-content/themes/enfold/config-layerslider/LayerSlider/sampleslider/tabl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92" y="2289789"/>
            <a:ext cx="2378895" cy="13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iconizer.net/files/IconFinder_1/orig/Ph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1" y="2512856"/>
            <a:ext cx="1086642" cy="108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ttp://blog.primcast.com/wp-content/uploads/2013/07/Smart-TV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80" y="5225774"/>
            <a:ext cx="1499665" cy="149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ttps://d25l0qqym3malo.cloudfront.net/media/homepage/smart-watch-im_watc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6" y="5088500"/>
            <a:ext cx="1406491" cy="155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589934" y="1676400"/>
            <a:ext cx="2991465" cy="558532"/>
            <a:chOff x="589935" y="1676400"/>
            <a:chExt cx="2669752" cy="558532"/>
          </a:xfrm>
        </p:grpSpPr>
        <p:sp>
          <p:nvSpPr>
            <p:cNvPr id="27" name="Rectangle 26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1. CLIENT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46438" y="1668366"/>
            <a:ext cx="2740342" cy="558532"/>
            <a:chOff x="589935" y="1676400"/>
            <a:chExt cx="2669752" cy="558532"/>
          </a:xfrm>
        </p:grpSpPr>
        <p:sp>
          <p:nvSpPr>
            <p:cNvPr id="30" name="Rectangle 29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 SERVER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6106001" y="2394368"/>
            <a:ext cx="1235937" cy="1246715"/>
          </a:xfrm>
          <a:prstGeom prst="roundRect">
            <a:avLst>
              <a:gd name="adj" fmla="val 7635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121003" y="5248776"/>
            <a:ext cx="1235937" cy="1301841"/>
          </a:xfrm>
          <a:prstGeom prst="roundRect">
            <a:avLst>
              <a:gd name="adj" fmla="val 7635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572000" y="2394369"/>
            <a:ext cx="4406059" cy="4156248"/>
            <a:chOff x="4851796" y="2302650"/>
            <a:chExt cx="4406059" cy="4156248"/>
          </a:xfrm>
        </p:grpSpPr>
        <p:pic>
          <p:nvPicPr>
            <p:cNvPr id="2062" name="Picture 14" descr="http://www.clipartbest.com/cliparts/7ia/kAy/7iakAyyiA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2466283"/>
              <a:ext cx="979649" cy="979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4" descr="http://www.clipartbest.com/cliparts/7ia/kAy/7iakAyyiA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3854099"/>
              <a:ext cx="979649" cy="979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http://www.prowaveconsulting.com/wp-content/uploads/2013/03/database-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796" y="3570448"/>
              <a:ext cx="1358059" cy="1233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://www.clker.com/cliparts/1/b/e/c/1206559314992711458ARTMAN_Network_Switch.svg.med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796" y="3506243"/>
              <a:ext cx="1336979" cy="359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http://icons.iconarchive.com/icons/visualpharm/hardware/256/server-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250" y="5293768"/>
              <a:ext cx="979649" cy="979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5105642" y="4101426"/>
              <a:ext cx="948949" cy="933705"/>
              <a:chOff x="4549515" y="2919621"/>
              <a:chExt cx="1295270" cy="1383311"/>
            </a:xfrm>
          </p:grpSpPr>
          <p:pic>
            <p:nvPicPr>
              <p:cNvPr id="20" name="Picture 14" descr="http://www.clipartbest.com/cliparts/7ia/kAy/7iakAyyiA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9515" y="2919621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4" name="Picture 26" descr="http://icons.iconarchive.com/icons/zerode/plump/256/Device-RAM-icon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2721" y="3240868"/>
                <a:ext cx="1062064" cy="1062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Rounded Rectangle 24"/>
            <p:cNvSpPr/>
            <p:nvPr/>
          </p:nvSpPr>
          <p:spPr>
            <a:xfrm>
              <a:off x="4851797" y="3212395"/>
              <a:ext cx="1421850" cy="1949174"/>
            </a:xfrm>
            <a:prstGeom prst="roundRect">
              <a:avLst>
                <a:gd name="adj" fmla="val 7635"/>
              </a:avLst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400799" y="3701237"/>
              <a:ext cx="1235937" cy="1301841"/>
            </a:xfrm>
            <a:prstGeom prst="roundRect">
              <a:avLst>
                <a:gd name="adj" fmla="val 7635"/>
              </a:avLst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772400" y="2302650"/>
              <a:ext cx="1338262" cy="4156248"/>
            </a:xfrm>
            <a:prstGeom prst="roundRect">
              <a:avLst>
                <a:gd name="adj" fmla="val 7635"/>
              </a:avLst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16" descr="http://www.livetraining.co.in/images/HTML-and-CS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113" y="5865090"/>
            <a:ext cx="754666" cy="56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ight Arrow 35"/>
          <p:cNvSpPr/>
          <p:nvPr/>
        </p:nvSpPr>
        <p:spPr>
          <a:xfrm rot="1634449">
            <a:off x="3014170" y="3261097"/>
            <a:ext cx="1273972" cy="254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735342">
            <a:off x="1593213" y="3668076"/>
            <a:ext cx="2738876" cy="23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362200" y="4264251"/>
            <a:ext cx="1947887" cy="23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20962122">
            <a:off x="1685203" y="4897764"/>
            <a:ext cx="2622306" cy="271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20044142">
            <a:off x="3423475" y="5216780"/>
            <a:ext cx="978871" cy="264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ttp://docs.couchbase.com/couchbase-devguide-1.8/images/relating_doc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737" y="2558002"/>
            <a:ext cx="1187995" cy="86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hiredbrains.files.wordpress.com/2012/09/graph4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510" y="4999503"/>
            <a:ext cx="1297803" cy="13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7356940" y="1646941"/>
            <a:ext cx="1473926" cy="558532"/>
            <a:chOff x="589935" y="1676400"/>
            <a:chExt cx="2669752" cy="558532"/>
          </a:xfrm>
        </p:grpSpPr>
        <p:sp>
          <p:nvSpPr>
            <p:cNvPr id="43" name="Rectangle 42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. DATA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5774794" y="1973322"/>
            <a:ext cx="1845206" cy="35892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18799</TotalTime>
  <Words>34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Equity</vt:lpstr>
      <vt:lpstr>Saint Louis Full Stack Web Development</vt:lpstr>
      <vt:lpstr>The Tech Stack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Louis Full Stack Developers</dc:title>
  <dc:creator>bryan</dc:creator>
  <cp:lastModifiedBy>bryan</cp:lastModifiedBy>
  <cp:revision>125</cp:revision>
  <cp:lastPrinted>2015-01-13T01:37:05Z</cp:lastPrinted>
  <dcterms:created xsi:type="dcterms:W3CDTF">2014-12-20T21:34:45Z</dcterms:created>
  <dcterms:modified xsi:type="dcterms:W3CDTF">2015-10-14T20:13:25Z</dcterms:modified>
</cp:coreProperties>
</file>