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78" r:id="rId3"/>
    <p:sldId id="257" r:id="rId4"/>
    <p:sldId id="259" r:id="rId5"/>
    <p:sldId id="283" r:id="rId6"/>
    <p:sldId id="289" r:id="rId7"/>
    <p:sldId id="286" r:id="rId8"/>
    <p:sldId id="290" r:id="rId9"/>
    <p:sldId id="287" r:id="rId10"/>
    <p:sldId id="288" r:id="rId11"/>
    <p:sldId id="292" r:id="rId12"/>
    <p:sldId id="291" r:id="rId13"/>
    <p:sldId id="293" r:id="rId14"/>
    <p:sldId id="269" r:id="rId15"/>
    <p:sldId id="279" r:id="rId16"/>
    <p:sldId id="258" r:id="rId17"/>
    <p:sldId id="267" r:id="rId18"/>
    <p:sldId id="274" r:id="rId19"/>
    <p:sldId id="275" r:id="rId20"/>
    <p:sldId id="271" r:id="rId21"/>
    <p:sldId id="276" r:id="rId22"/>
    <p:sldId id="27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lfullstackwebdev.slack.com/" TargetMode="External"/><Relationship Id="rId2" Type="http://schemas.openxmlformats.org/officeDocument/2006/relationships/hyperlink" Target="https://www.meetup.com/SaintLouis_FullStack_WebDevelopment/even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Compare and Contrast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11, 2017</a:t>
            </a:r>
            <a:endParaRPr lang="en-US" dirty="0"/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07" y="4928988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16" y="4919265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python flas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42" y="4360297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32" y="4270801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 API…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6" y="4952928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9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WITH API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6" y="4952928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son snipp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5" y="3658319"/>
            <a:ext cx="1510647" cy="13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74" y="4393892"/>
            <a:ext cx="1084231" cy="6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1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WITH API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6" y="4952928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son snipp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5" y="3658319"/>
            <a:ext cx="1510647" cy="13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74" y="4393892"/>
            <a:ext cx="1084231" cy="6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191478" y="3999721"/>
            <a:ext cx="1226946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224421">
            <a:off x="3827310" y="3178027"/>
            <a:ext cx="1165987" cy="304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9480249">
            <a:off x="3979017" y="4996832"/>
            <a:ext cx="1093075" cy="30480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WITH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!!!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6" y="4952928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son snipp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5" y="3658319"/>
            <a:ext cx="1510647" cy="13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74" y="4393892"/>
            <a:ext cx="1084231" cy="6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191478" y="3999721"/>
            <a:ext cx="1226946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224421">
            <a:off x="3827310" y="3178027"/>
            <a:ext cx="1165987" cy="304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9480249">
            <a:off x="3979017" y="4996832"/>
            <a:ext cx="1093075" cy="30480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856354" y="4195483"/>
            <a:ext cx="126582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 (or something like this)</a:t>
            </a:r>
          </a:p>
          <a:p>
            <a:r>
              <a:rPr lang="en-US" dirty="0"/>
              <a:t>Some basic shit about </a:t>
            </a:r>
            <a:r>
              <a:rPr lang="en-US" dirty="0" smtClean="0"/>
              <a:t>REST….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PUT or PATCH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2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CONTRACT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5373" y="2007417"/>
            <a:ext cx="3131730" cy="628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3. PATCH /tasks/{id}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473"/>
            <a:ext cx="2827638" cy="28025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44344"/>
            <a:ext cx="2827638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 GET /tasks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9263" y="1971952"/>
            <a:ext cx="2246871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POST /tasks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43077" y="4067972"/>
            <a:ext cx="3219193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4. DELETE /tasks/{id}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44" y="2509215"/>
            <a:ext cx="2971221" cy="28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TODO APP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basic REST API concepts in a </a:t>
            </a:r>
            <a:r>
              <a:rPr lang="en-US" dirty="0" err="1" smtClean="0"/>
              <a:t>ToDo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Features of the app…</a:t>
            </a:r>
          </a:p>
          <a:p>
            <a:r>
              <a:rPr lang="en-US" dirty="0" smtClean="0"/>
              <a:t>How it works…</a:t>
            </a:r>
          </a:p>
          <a:p>
            <a:r>
              <a:rPr lang="en-US" dirty="0" smtClean="0"/>
              <a:t>Multiple Full Stacks (identical Front-End’s)</a:t>
            </a:r>
          </a:p>
        </p:txBody>
      </p:sp>
      <p:pic>
        <p:nvPicPr>
          <p:cNvPr id="5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473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4975820"/>
            <a:ext cx="9525000" cy="141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talk about </a:t>
            </a:r>
            <a:r>
              <a:rPr lang="en-US" dirty="0" err="1" smtClean="0"/>
              <a:t>Vue</a:t>
            </a:r>
            <a:r>
              <a:rPr lang="en-US" dirty="0" smtClean="0"/>
              <a:t> on this slide? Or does it need its own?</a:t>
            </a:r>
          </a:p>
        </p:txBody>
      </p:sp>
    </p:spTree>
    <p:extLst>
      <p:ext uri="{BB962C8B-B14F-4D97-AF65-F5344CB8AC3E}">
        <p14:creationId xmlns:p14="http://schemas.microsoft.com/office/powerpoint/2010/main" val="373601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MULTIPLE FULL STACKS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9527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NODE.JS + MONGODB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Server-side JavaScript Framework</a:t>
            </a:r>
          </a:p>
          <a:p>
            <a:r>
              <a:rPr lang="en-US" sz="2400" i="1" dirty="0" smtClean="0"/>
              <a:t>Web Server and more</a:t>
            </a:r>
          </a:p>
          <a:p>
            <a:r>
              <a:rPr lang="en-US" sz="2400" i="1" dirty="0" smtClean="0"/>
              <a:t>Asynchronous</a:t>
            </a:r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NoSQL Document Database</a:t>
            </a:r>
          </a:p>
          <a:p>
            <a:r>
              <a:rPr lang="en-US" sz="2400" i="1" dirty="0" smtClean="0"/>
              <a:t>Replication</a:t>
            </a:r>
          </a:p>
          <a:p>
            <a:r>
              <a:rPr lang="en-US" sz="2400" i="1" dirty="0" err="1" smtClean="0"/>
              <a:t>Sharding</a:t>
            </a:r>
            <a:endParaRPr lang="en-US" sz="2400" i="1" dirty="0" smtClean="0"/>
          </a:p>
          <a:p>
            <a:endParaRPr lang="en-US" sz="2400" i="1" dirty="0"/>
          </a:p>
        </p:txBody>
      </p:sp>
      <p:pic>
        <p:nvPicPr>
          <p:cNvPr id="9" name="Picture 14" descr="Image result for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3" y="1825625"/>
            <a:ext cx="2974417" cy="18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mongodb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14101"/>
            <a:ext cx="3498292" cy="11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6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FLASK + SQLITE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Lightweight RESTful </a:t>
            </a:r>
            <a:r>
              <a:rPr lang="en-US" sz="2400" i="1" dirty="0" smtClean="0"/>
              <a:t>framework (like Slim!)</a:t>
            </a:r>
            <a:endParaRPr lang="en-US" sz="2400" i="1" dirty="0"/>
          </a:p>
          <a:p>
            <a:r>
              <a:rPr lang="en-US" sz="2400" i="1" dirty="0"/>
              <a:t>Written in </a:t>
            </a:r>
            <a:r>
              <a:rPr lang="en-US" sz="2400" i="1" dirty="0" smtClean="0"/>
              <a:t>Python</a:t>
            </a:r>
            <a:endParaRPr lang="en-US" sz="2400" i="1" dirty="0"/>
          </a:p>
          <a:p>
            <a:r>
              <a:rPr lang="en-US" sz="2400" i="1" dirty="0"/>
              <a:t>Super Fast</a:t>
            </a:r>
          </a:p>
          <a:p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877051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Small Relational Database (like a mini-</a:t>
            </a:r>
            <a:r>
              <a:rPr lang="en-US" sz="2400" i="1" dirty="0" err="1" smtClean="0"/>
              <a:t>PostgreSQL</a:t>
            </a:r>
            <a:r>
              <a:rPr lang="en-US" sz="2400" i="1" dirty="0" smtClean="0"/>
              <a:t>!)</a:t>
            </a:r>
          </a:p>
          <a:p>
            <a:r>
              <a:rPr lang="en-US" sz="2400" i="1" dirty="0" smtClean="0"/>
              <a:t>Used in Mobile</a:t>
            </a:r>
          </a:p>
          <a:p>
            <a:r>
              <a:rPr lang="en-US" sz="2400" i="1" dirty="0" err="1" smtClean="0"/>
              <a:t>xxxx</a:t>
            </a:r>
            <a:endParaRPr lang="en-US" sz="2400" i="1" dirty="0" smtClean="0"/>
          </a:p>
          <a:p>
            <a:endParaRPr lang="en-US" sz="2400" i="1" dirty="0"/>
          </a:p>
        </p:txBody>
      </p:sp>
      <p:pic>
        <p:nvPicPr>
          <p:cNvPr id="11" name="Picture 18" descr="Image result for python flas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4" y="882717"/>
            <a:ext cx="3748088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7" y="3797619"/>
            <a:ext cx="3002098" cy="20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7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WELCOME!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About Us</a:t>
            </a:r>
            <a:r>
              <a:rPr lang="en-US" b="1" u="sng" dirty="0" smtClean="0"/>
              <a:t>:</a:t>
            </a:r>
            <a:r>
              <a:rPr lang="en-US" dirty="0" smtClean="0"/>
              <a:t> Learning how to created full-stack, scalable internet applications. From the database… all the way to front-end user interfaces : </a:t>
            </a:r>
            <a:r>
              <a:rPr lang="en-US" sz="2400" i="1" dirty="0" smtClean="0"/>
              <a:t>JavaScript Frameworks </a:t>
            </a:r>
            <a:r>
              <a:rPr lang="en-US" sz="2400" i="1" dirty="0" smtClean="0">
                <a:sym typeface="Symbol" panose="05050102010706020507" pitchFamily="18" charset="2"/>
              </a:rPr>
              <a:t> Server-Side </a:t>
            </a:r>
            <a:r>
              <a:rPr lang="en-US" sz="2400" i="1" dirty="0" smtClean="0">
                <a:sym typeface="Symbol" panose="05050102010706020507" pitchFamily="18" charset="2"/>
              </a:rPr>
              <a:t>Code  Load Balancing</a:t>
            </a:r>
            <a:endParaRPr lang="en-US" sz="24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Meetup Calendar: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https://www.meetup.com/SaintLouis_FullStack_WebDevelopment/events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dirty="0" smtClean="0"/>
              <a:t>Slack Group(s):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stlfullstackwebdev.slack.com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https://stl-tech.slack.com/messages/stl_fullstack_web_dev/</a:t>
            </a:r>
          </a:p>
        </p:txBody>
      </p:sp>
      <p:sp>
        <p:nvSpPr>
          <p:cNvPr id="5" name="5-Point Star 4"/>
          <p:cNvSpPr/>
          <p:nvPr/>
        </p:nvSpPr>
        <p:spPr>
          <a:xfrm rot="1668376">
            <a:off x="6960972" y="5607164"/>
            <a:ext cx="1326292" cy="74140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SLIM PHP + POSTGRESQL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4883"/>
            <a:ext cx="3105150" cy="18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4240133"/>
            <a:ext cx="2409825" cy="19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Lightweight RESTful framework</a:t>
            </a:r>
          </a:p>
          <a:p>
            <a:r>
              <a:rPr lang="en-US" sz="2400" i="1" dirty="0" smtClean="0"/>
              <a:t>Written in PHP</a:t>
            </a:r>
          </a:p>
          <a:p>
            <a:r>
              <a:rPr lang="en-US" sz="2400" i="1" dirty="0" smtClean="0"/>
              <a:t>Super Fast</a:t>
            </a:r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Relational Database System</a:t>
            </a:r>
          </a:p>
          <a:p>
            <a:r>
              <a:rPr lang="en-US" sz="2400" i="1" dirty="0" smtClean="0"/>
              <a:t>Feature-Rich</a:t>
            </a:r>
          </a:p>
          <a:p>
            <a:r>
              <a:rPr lang="en-US" sz="2400" i="1" dirty="0" smtClean="0"/>
              <a:t>Free and Open Source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6860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DJANGO + ???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Full-Fledge Web Framework</a:t>
            </a:r>
            <a:endParaRPr lang="en-US" sz="2400" i="1" dirty="0"/>
          </a:p>
          <a:p>
            <a:r>
              <a:rPr lang="en-US" sz="2400" i="1" dirty="0"/>
              <a:t>Written in </a:t>
            </a:r>
            <a:r>
              <a:rPr lang="en-US" sz="2400" i="1" dirty="0" smtClean="0"/>
              <a:t>Python</a:t>
            </a:r>
            <a:endParaRPr lang="en-US" sz="2400" i="1" dirty="0"/>
          </a:p>
          <a:p>
            <a:r>
              <a:rPr lang="en-US" sz="2400" i="1" dirty="0" smtClean="0"/>
              <a:t>Not as fast as Flask… but Feature-Rich!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877051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????</a:t>
            </a:r>
          </a:p>
          <a:p>
            <a:r>
              <a:rPr lang="en-US" sz="2400" i="1" dirty="0" smtClean="0"/>
              <a:t>????</a:t>
            </a:r>
          </a:p>
          <a:p>
            <a:r>
              <a:rPr lang="en-US" sz="2400" i="1" dirty="0" smtClean="0"/>
              <a:t>????</a:t>
            </a:r>
          </a:p>
          <a:p>
            <a:endParaRPr lang="en-US" sz="2400" i="1" dirty="0"/>
          </a:p>
        </p:txBody>
      </p:sp>
      <p:pic>
        <p:nvPicPr>
          <p:cNvPr id="9" name="Picture 20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8069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66" y="4240134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38" y="4240134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20" y="4240133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8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6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DEMOS!!!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501105"/>
            <a:ext cx="3790950" cy="2733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4081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 STEPS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ADDITIONAL FEATURES:</a:t>
            </a:r>
          </a:p>
          <a:p>
            <a:r>
              <a:rPr lang="en-US" dirty="0" smtClean="0"/>
              <a:t>Due Dates</a:t>
            </a:r>
          </a:p>
          <a:p>
            <a:r>
              <a:rPr lang="en-US" dirty="0" smtClean="0"/>
              <a:t>Logins / Permissions</a:t>
            </a:r>
          </a:p>
          <a:p>
            <a:r>
              <a:rPr lang="en-US" dirty="0" smtClean="0"/>
              <a:t>Recurring Tasks</a:t>
            </a:r>
          </a:p>
          <a:p>
            <a:r>
              <a:rPr lang="en-US" dirty="0" smtClean="0"/>
              <a:t>Task Dependencies</a:t>
            </a:r>
          </a:p>
          <a:p>
            <a:r>
              <a:rPr lang="en-US" dirty="0" smtClean="0"/>
              <a:t>Error Handling and Reporting</a:t>
            </a:r>
          </a:p>
          <a:p>
            <a:r>
              <a:rPr lang="en-US" dirty="0" smtClean="0"/>
              <a:t>Better Development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8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FULL STACK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73" y="3379316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09" y="35698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17" y="3533528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672649" y="3099377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2176943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2188913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293886" y="3785245"/>
            <a:ext cx="3734723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605223" y="3981007"/>
            <a:ext cx="361936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mage result for front e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7" y="4875026"/>
            <a:ext cx="1529934" cy="8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43" y="5056206"/>
            <a:ext cx="1794930" cy="8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v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2" y="5437200"/>
            <a:ext cx="1234870" cy="6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47" y="4570581"/>
            <a:ext cx="964563" cy="8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Image result for mongodb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906" y="5457979"/>
            <a:ext cx="1936090" cy="6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BASICS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are a nice way to decouple development of the Full Stack components from the previous slide…</a:t>
            </a:r>
          </a:p>
          <a:p>
            <a:r>
              <a:rPr lang="en-US" dirty="0"/>
              <a:t>Some basic shit about API’s</a:t>
            </a:r>
            <a:r>
              <a:rPr lang="en-US" dirty="0" smtClean="0"/>
              <a:t>…. CONTRACT</a:t>
            </a:r>
          </a:p>
          <a:p>
            <a:r>
              <a:rPr lang="en-US" dirty="0" smtClean="0"/>
              <a:t>JSON or XML</a:t>
            </a:r>
          </a:p>
          <a:p>
            <a:r>
              <a:rPr lang="en-US" dirty="0" smtClean="0"/>
              <a:t>REST vs. </a:t>
            </a:r>
            <a:r>
              <a:rPr lang="en-US" dirty="0" smtClean="0"/>
              <a:t>SOAP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 API…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191477" y="3999721"/>
            <a:ext cx="3734723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02814" y="4195483"/>
            <a:ext cx="361936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 API…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191477" y="3999721"/>
            <a:ext cx="3734723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02814" y="4195483"/>
            <a:ext cx="361936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 API…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191477" y="3999721"/>
            <a:ext cx="3734723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02814" y="4195483"/>
            <a:ext cx="361936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757509">
            <a:off x="3872991" y="3325804"/>
            <a:ext cx="3296500" cy="304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1520630">
            <a:off x="4020787" y="3536403"/>
            <a:ext cx="3132481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 API…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191477" y="3999721"/>
            <a:ext cx="3734723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02814" y="4195483"/>
            <a:ext cx="361936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6" y="4952928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757509">
            <a:off x="3872991" y="3325804"/>
            <a:ext cx="3296500" cy="304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1520630">
            <a:off x="4020787" y="3536403"/>
            <a:ext cx="3132481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 API…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4" y="3593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0" y="37842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08" y="3748004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570240" y="3313853"/>
            <a:ext cx="3196281" cy="2209800"/>
          </a:xfrm>
          <a:prstGeom prst="roundRect">
            <a:avLst>
              <a:gd name="adj" fmla="val 7635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9940" y="1767079"/>
            <a:ext cx="2991465" cy="558532"/>
            <a:chOff x="589935" y="1676400"/>
            <a:chExt cx="2669752" cy="558532"/>
          </a:xfrm>
        </p:grpSpPr>
        <p:sp>
          <p:nvSpPr>
            <p:cNvPr id="29" name="Rectangle 28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75056" y="1779049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191477" y="3999721"/>
            <a:ext cx="3734723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02814" y="4195483"/>
            <a:ext cx="361936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6" y="4952928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iconizer.net/files/IconFinder_1/orig/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7" y="2599225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757509">
            <a:off x="3872991" y="3325804"/>
            <a:ext cx="3296500" cy="304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1520630">
            <a:off x="4020787" y="3536403"/>
            <a:ext cx="3132481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0672639">
            <a:off x="4041020" y="5006205"/>
            <a:ext cx="2984276" cy="30480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835760">
            <a:off x="4215427" y="5153280"/>
            <a:ext cx="3016817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419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Symbol</vt:lpstr>
      <vt:lpstr>Office Theme</vt:lpstr>
      <vt:lpstr>API Compare and Contrast</vt:lpstr>
      <vt:lpstr>WELCOME!</vt:lpstr>
      <vt:lpstr>FULL STACK</vt:lpstr>
      <vt:lpstr>API BASICS</vt:lpstr>
      <vt:lpstr>NO API…</vt:lpstr>
      <vt:lpstr>NO API…</vt:lpstr>
      <vt:lpstr>NO API…</vt:lpstr>
      <vt:lpstr>NO API…</vt:lpstr>
      <vt:lpstr>NO API…</vt:lpstr>
      <vt:lpstr>NO API…</vt:lpstr>
      <vt:lpstr>WITH API</vt:lpstr>
      <vt:lpstr>WITH API</vt:lpstr>
      <vt:lpstr>WITH API !!!</vt:lpstr>
      <vt:lpstr>REST</vt:lpstr>
      <vt:lpstr>API CONTRACT</vt:lpstr>
      <vt:lpstr>TODO APP</vt:lpstr>
      <vt:lpstr>MULTIPLE FULL STACKS</vt:lpstr>
      <vt:lpstr>NODE.JS + MONGODB</vt:lpstr>
      <vt:lpstr>FLASK + SQLITE</vt:lpstr>
      <vt:lpstr>SLIM PHP + POSTGRESQL</vt:lpstr>
      <vt:lpstr>DJANGO + ???</vt:lpstr>
      <vt:lpstr>DEMOS!!!</vt:lpstr>
      <vt:lpstr>NEXT STEPS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Jones</dc:creator>
  <cp:lastModifiedBy>Bryan Jones</cp:lastModifiedBy>
  <cp:revision>49</cp:revision>
  <dcterms:created xsi:type="dcterms:W3CDTF">2017-01-07T04:43:18Z</dcterms:created>
  <dcterms:modified xsi:type="dcterms:W3CDTF">2017-01-11T18:52:46Z</dcterms:modified>
</cp:coreProperties>
</file>