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79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lambda-refarch-web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enMain/PointsAppServerlessBackend" TargetMode="External"/><Relationship Id="rId4" Type="http://schemas.openxmlformats.org/officeDocument/2006/relationships/hyperlink" Target="https://github.com/benMain/PointsAppServerlessFronten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intsapp.gainesvillesaddleclub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Main/PointsAppServerlessFronte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s-west-2.console.aws.amazon.com/lambda/home?region=us-west-2#/functions" TargetMode="External"/><Relationship Id="rId4" Type="http://schemas.openxmlformats.org/officeDocument/2006/relationships/hyperlink" Target="https://us-west-2.console.aws.amazon.com/apigateway/home?region=us-west-2#/apis/uzgezruwda/resources/nm76wgafh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3-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Serverless Application Model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Amazon Web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Implementation of AWS SAM (Serverless Application Model) is based on the reference architecture published by the AWS Labs team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https://github.com/awslabs/lambda-refarch-webapp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 Source Code can be found at 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https://github.com/benMain/PointsAppServerlessFrontend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https://github.com/benMain/PointsAppServerlessBackend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https://pointsapp.gainesvillesaddleclub.org/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Points Tracking Application for Saddle Club in Gainesville, Missouri. My Mother runs the local Saddle Club in my small hometown. She needed a way to publicly track points during the Horse Show competitions, and to let competitors see their show performance and year-to-date performance.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Walkthrough ...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React App: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https://github.com/benMain/PointsAppServerlessFrontend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API Gateway: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https://us-west-2.console.aws.amazon.com/apigateway/home?region=us-west-2#/apis/uzgezruwda/resources/nm76wgafh5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Lambda: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https://us-west-2.console.aws.amazon.com/lambda/home?region=us-west-2#/functions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</a:t>
            </a:r>
            <a:r>
              <a:rPr lang="en-US" dirty="0"/>
              <a:t>hat’s Around Us….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387BC-C694-4832-9501-2B0510EC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" y="765544"/>
            <a:ext cx="7686675" cy="40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6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 with Servers ...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75" name="Shape 75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Cost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To use an EC2 VM to host a web application is going to require that you have at least one host always on.  So a t2.micro is going to run at least $8/month. And that is a garbage web server.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Any hosts you run are going to require administration of some sort.  How do you ensure your web server is running and responding correctly to requests? Scaling Policies?  Patching?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3" name="Shape 8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6" name="Shape 8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3389437" y="1304875"/>
            <a:ext cx="24945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Administration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Effort and Speed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286475" y="1890200"/>
            <a:ext cx="2494500" cy="271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Ultimately, I believe that the Hosted approach to application design can be a real impediment to you Full Stack Developers.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Delegate to AWS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945975" y="373975"/>
            <a:ext cx="3993000" cy="443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S3 hosts HTML and JS Content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Route 53 Manages Domain and SSL Certificates	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CloudFront “Fronts” S3 Bucket with Your Specific Domain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API Gateway produces Client API to connect app to Data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Lambda is Invoked By API Gateway to retrieve data from DynamoDB or S3.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Serverless_Web_A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95775"/>
            <a:ext cx="8961300" cy="41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Graphic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the Cost Problem  .. My August 2017 Bill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6825" y="880625"/>
            <a:ext cx="8826600" cy="405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AWS Service Charges 	August 2017					</a:t>
            </a:r>
            <a:r>
              <a:rPr lang="en" sz="1800" b="1" u="sng"/>
              <a:t>$1.12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Itemized: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API Gateway 			Request - 67,867 				$0.24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AWS Lambda Compute 	4,780.638 Second			$0.00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AWS Lambda Requests 	33,908 Requests				$0.00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AWS Route 53			1 HostedZone				$0.50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AWS S3 				35,852 PUT/POST Requests	$0.18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AWS S3					349,736 GET Requests		$0.14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the Administration Problem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EC2, no servers to administer/patch/scale!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VPC to Manage!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Limit your Attack Surface!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Logging to manage!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Difficult CloudFormation!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Lambda Executes Server Side Code!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AWS SDK/ API Gateway Manages Integration!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Security scoped to Lambda Function!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Lambda Auto Logs to CloudWatch!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Simpler CloudFormation!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Increasing Application Development Velocity … Backend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Node.js drastically increases your velocity for writing database CRUD. I utilize an npm library called S3-DB to treat S3 as a database.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https://www.npmjs.com/package/s3-db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API Gateway Integration with Lambda makes it trivial to invoke Lambda functions via API calls.  Easily testable through Console!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CF Components are just Lambda and API Gateway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Increasing Application Development Velocity … Frontend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Easy to deploy application.  You are simply uploading bundled files to S3.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CloudFront makes it easy to create “Domain Hosts” and tie them to your S3 App Distributions. To avoid CORS (Cross Origin Resource Sharing) you need to utilize CloudFront with a Route53 purchased Domain.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CF Components are just S3, Cognito, and CloudFront. Route53 Domains must be purchased through AWS console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557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Material</vt:lpstr>
      <vt:lpstr>Serverless Application Model</vt:lpstr>
      <vt:lpstr>What’s Around Us….</vt:lpstr>
      <vt:lpstr>The problem with Servers ...</vt:lpstr>
      <vt:lpstr>Solution</vt:lpstr>
      <vt:lpstr>Design Graphic</vt:lpstr>
      <vt:lpstr>Solving the Cost Problem  .. My August 2017 Bill</vt:lpstr>
      <vt:lpstr>Solving the Administration Problem</vt:lpstr>
      <vt:lpstr>Increasing Application Development Velocity … Backend</vt:lpstr>
      <vt:lpstr>Increasing Application Development Velocity … Frontend</vt:lpstr>
      <vt:lpstr>Implementation</vt:lpstr>
      <vt:lpstr>Application</vt:lpstr>
      <vt:lpstr>Application Walkthrough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Application Model</dc:title>
  <dc:creator>CoolCat</dc:creator>
  <cp:lastModifiedBy>Bryan Jones</cp:lastModifiedBy>
  <cp:revision>2</cp:revision>
  <dcterms:modified xsi:type="dcterms:W3CDTF">2017-09-13T23:41:58Z</dcterms:modified>
</cp:coreProperties>
</file>