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465" r:id="rId1"/>
  </p:sldMasterIdLst>
  <p:notesMasterIdLst>
    <p:notesMasterId r:id="rId56"/>
  </p:notesMasterIdLst>
  <p:sldIdLst>
    <p:sldId id="256" r:id="rId2"/>
    <p:sldId id="320" r:id="rId3"/>
    <p:sldId id="568" r:id="rId4"/>
    <p:sldId id="322" r:id="rId5"/>
    <p:sldId id="323" r:id="rId6"/>
    <p:sldId id="324" r:id="rId7"/>
    <p:sldId id="325" r:id="rId8"/>
    <p:sldId id="326" r:id="rId9"/>
    <p:sldId id="574" r:id="rId10"/>
    <p:sldId id="327" r:id="rId11"/>
    <p:sldId id="328" r:id="rId12"/>
    <p:sldId id="329" r:id="rId13"/>
    <p:sldId id="330" r:id="rId14"/>
    <p:sldId id="575" r:id="rId15"/>
    <p:sldId id="331" r:id="rId16"/>
    <p:sldId id="332" r:id="rId17"/>
    <p:sldId id="334" r:id="rId18"/>
    <p:sldId id="321" r:id="rId19"/>
    <p:sldId id="333" r:id="rId20"/>
    <p:sldId id="335" r:id="rId21"/>
    <p:sldId id="336" r:id="rId22"/>
    <p:sldId id="569" r:id="rId23"/>
    <p:sldId id="338" r:id="rId24"/>
    <p:sldId id="339" r:id="rId25"/>
    <p:sldId id="337" r:id="rId26"/>
    <p:sldId id="344" r:id="rId27"/>
    <p:sldId id="572" r:id="rId28"/>
    <p:sldId id="571" r:id="rId29"/>
    <p:sldId id="573" r:id="rId30"/>
    <p:sldId id="346" r:id="rId31"/>
    <p:sldId id="341" r:id="rId32"/>
    <p:sldId id="345" r:id="rId33"/>
    <p:sldId id="340" r:id="rId34"/>
    <p:sldId id="347" r:id="rId35"/>
    <p:sldId id="355" r:id="rId36"/>
    <p:sldId id="357" r:id="rId37"/>
    <p:sldId id="358" r:id="rId38"/>
    <p:sldId id="359" r:id="rId39"/>
    <p:sldId id="361" r:id="rId40"/>
    <p:sldId id="362" r:id="rId41"/>
    <p:sldId id="363" r:id="rId42"/>
    <p:sldId id="365" r:id="rId43"/>
    <p:sldId id="364" r:id="rId44"/>
    <p:sldId id="366" r:id="rId45"/>
    <p:sldId id="367" r:id="rId46"/>
    <p:sldId id="576" r:id="rId47"/>
    <p:sldId id="368" r:id="rId48"/>
    <p:sldId id="369" r:id="rId49"/>
    <p:sldId id="370" r:id="rId50"/>
    <p:sldId id="371" r:id="rId51"/>
    <p:sldId id="372" r:id="rId52"/>
    <p:sldId id="373" r:id="rId53"/>
    <p:sldId id="374" r:id="rId54"/>
    <p:sldId id="37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1" autoAdjust="0"/>
    <p:restoredTop sz="95799" autoAdjust="0"/>
  </p:normalViewPr>
  <p:slideViewPr>
    <p:cSldViewPr>
      <p:cViewPr varScale="1">
        <p:scale>
          <a:sx n="112" d="100"/>
          <a:sy n="112" d="100"/>
        </p:scale>
        <p:origin x="197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a BUI" userId="5388e7d4eb368e7c" providerId="LiveId" clId="{06B9ADCD-D34F-4ED6-8B29-CAC03369BAAD}"/>
    <pc:docChg chg="undo custSel addSld delSld modSld sldOrd">
      <pc:chgData name="Sophia BUI" userId="5388e7d4eb368e7c" providerId="LiveId" clId="{06B9ADCD-D34F-4ED6-8B29-CAC03369BAAD}" dt="2021-09-22T07:46:45.425" v="6672" actId="113"/>
      <pc:docMkLst>
        <pc:docMk/>
      </pc:docMkLst>
      <pc:sldChg chg="modSp mod">
        <pc:chgData name="Sophia BUI" userId="5388e7d4eb368e7c" providerId="LiveId" clId="{06B9ADCD-D34F-4ED6-8B29-CAC03369BAAD}" dt="2021-09-13T06:02:01.331" v="1362" actId="20577"/>
        <pc:sldMkLst>
          <pc:docMk/>
          <pc:sldMk cId="1549034058" sldId="320"/>
        </pc:sldMkLst>
        <pc:spChg chg="mod">
          <ac:chgData name="Sophia BUI" userId="5388e7d4eb368e7c" providerId="LiveId" clId="{06B9ADCD-D34F-4ED6-8B29-CAC03369BAAD}" dt="2021-09-13T06:02:01.331" v="1362" actId="20577"/>
          <ac:spMkLst>
            <pc:docMk/>
            <pc:sldMk cId="1549034058" sldId="320"/>
            <ac:spMk id="2" creationId="{00000000-0000-0000-0000-000000000000}"/>
          </ac:spMkLst>
        </pc:spChg>
      </pc:sldChg>
      <pc:sldChg chg="modSp mod">
        <pc:chgData name="Sophia BUI" userId="5388e7d4eb368e7c" providerId="LiveId" clId="{06B9ADCD-D34F-4ED6-8B29-CAC03369BAAD}" dt="2021-09-15T06:54:37.609" v="4948" actId="20577"/>
        <pc:sldMkLst>
          <pc:docMk/>
          <pc:sldMk cId="2485914881" sldId="322"/>
        </pc:sldMkLst>
        <pc:spChg chg="mod">
          <ac:chgData name="Sophia BUI" userId="5388e7d4eb368e7c" providerId="LiveId" clId="{06B9ADCD-D34F-4ED6-8B29-CAC03369BAAD}" dt="2021-09-15T06:54:37.609" v="4948" actId="20577"/>
          <ac:spMkLst>
            <pc:docMk/>
            <pc:sldMk cId="2485914881" sldId="322"/>
            <ac:spMk id="3" creationId="{00000000-0000-0000-0000-000000000000}"/>
          </ac:spMkLst>
        </pc:spChg>
      </pc:sldChg>
      <pc:sldChg chg="modSp mod">
        <pc:chgData name="Sophia BUI" userId="5388e7d4eb368e7c" providerId="LiveId" clId="{06B9ADCD-D34F-4ED6-8B29-CAC03369BAAD}" dt="2021-08-10T09:14:53.252" v="550" actId="20577"/>
        <pc:sldMkLst>
          <pc:docMk/>
          <pc:sldMk cId="3514699368" sldId="323"/>
        </pc:sldMkLst>
        <pc:spChg chg="mod">
          <ac:chgData name="Sophia BUI" userId="5388e7d4eb368e7c" providerId="LiveId" clId="{06B9ADCD-D34F-4ED6-8B29-CAC03369BAAD}" dt="2021-08-10T09:14:53.252" v="550" actId="20577"/>
          <ac:spMkLst>
            <pc:docMk/>
            <pc:sldMk cId="3514699368" sldId="323"/>
            <ac:spMk id="2" creationId="{00000000-0000-0000-0000-000000000000}"/>
          </ac:spMkLst>
        </pc:spChg>
      </pc:sldChg>
      <pc:sldChg chg="modSp mod">
        <pc:chgData name="Sophia BUI" userId="5388e7d4eb368e7c" providerId="LiveId" clId="{06B9ADCD-D34F-4ED6-8B29-CAC03369BAAD}" dt="2021-08-03T15:37:22.430" v="2" actId="20577"/>
        <pc:sldMkLst>
          <pc:docMk/>
          <pc:sldMk cId="2304636083" sldId="324"/>
        </pc:sldMkLst>
        <pc:spChg chg="mod">
          <ac:chgData name="Sophia BUI" userId="5388e7d4eb368e7c" providerId="LiveId" clId="{06B9ADCD-D34F-4ED6-8B29-CAC03369BAAD}" dt="2021-08-03T15:37:22.430" v="2" actId="20577"/>
          <ac:spMkLst>
            <pc:docMk/>
            <pc:sldMk cId="2304636083" sldId="324"/>
            <ac:spMk id="2" creationId="{00000000-0000-0000-0000-000000000000}"/>
          </ac:spMkLst>
        </pc:spChg>
      </pc:sldChg>
      <pc:sldChg chg="addSp modSp mod">
        <pc:chgData name="Sophia BUI" userId="5388e7d4eb368e7c" providerId="LiveId" clId="{06B9ADCD-D34F-4ED6-8B29-CAC03369BAAD}" dt="2021-09-15T06:21:54.347" v="3990" actId="6549"/>
        <pc:sldMkLst>
          <pc:docMk/>
          <pc:sldMk cId="1810294145" sldId="326"/>
        </pc:sldMkLst>
        <pc:spChg chg="add mod">
          <ac:chgData name="Sophia BUI" userId="5388e7d4eb368e7c" providerId="LiveId" clId="{06B9ADCD-D34F-4ED6-8B29-CAC03369BAAD}" dt="2021-09-15T06:21:54.347" v="3990" actId="6549"/>
          <ac:spMkLst>
            <pc:docMk/>
            <pc:sldMk cId="1810294145" sldId="326"/>
            <ac:spMk id="8" creationId="{96162DA9-6FDD-4A70-A95A-E5E5ABF9F518}"/>
          </ac:spMkLst>
        </pc:spChg>
        <pc:grpChg chg="mod">
          <ac:chgData name="Sophia BUI" userId="5388e7d4eb368e7c" providerId="LiveId" clId="{06B9ADCD-D34F-4ED6-8B29-CAC03369BAAD}" dt="2021-09-15T06:17:50.596" v="3312" actId="14100"/>
          <ac:grpSpMkLst>
            <pc:docMk/>
            <pc:sldMk cId="1810294145" sldId="326"/>
            <ac:grpSpMk id="7" creationId="{00000000-0000-0000-0000-000000000000}"/>
          </ac:grpSpMkLst>
        </pc:grpChg>
      </pc:sldChg>
      <pc:sldChg chg="modSp mod">
        <pc:chgData name="Sophia BUI" userId="5388e7d4eb368e7c" providerId="LiveId" clId="{06B9ADCD-D34F-4ED6-8B29-CAC03369BAAD}" dt="2021-09-15T07:55:47.133" v="5885" actId="20577"/>
        <pc:sldMkLst>
          <pc:docMk/>
          <pc:sldMk cId="2214674756" sldId="336"/>
        </pc:sldMkLst>
        <pc:spChg chg="mod">
          <ac:chgData name="Sophia BUI" userId="5388e7d4eb368e7c" providerId="LiveId" clId="{06B9ADCD-D34F-4ED6-8B29-CAC03369BAAD}" dt="2021-09-15T07:55:47.133" v="5885" actId="20577"/>
          <ac:spMkLst>
            <pc:docMk/>
            <pc:sldMk cId="2214674756" sldId="336"/>
            <ac:spMk id="3" creationId="{00000000-0000-0000-0000-000000000000}"/>
          </ac:spMkLst>
        </pc:spChg>
      </pc:sldChg>
      <pc:sldChg chg="addSp delSp modSp mod">
        <pc:chgData name="Sophia BUI" userId="5388e7d4eb368e7c" providerId="LiveId" clId="{06B9ADCD-D34F-4ED6-8B29-CAC03369BAAD}" dt="2021-08-03T15:53:30.263" v="56" actId="14100"/>
        <pc:sldMkLst>
          <pc:docMk/>
          <pc:sldMk cId="1819743662" sldId="337"/>
        </pc:sldMkLst>
        <pc:spChg chg="mod">
          <ac:chgData name="Sophia BUI" userId="5388e7d4eb368e7c" providerId="LiveId" clId="{06B9ADCD-D34F-4ED6-8B29-CAC03369BAAD}" dt="2021-08-03T15:45:49.309" v="23" actId="1076"/>
          <ac:spMkLst>
            <pc:docMk/>
            <pc:sldMk cId="1819743662" sldId="337"/>
            <ac:spMk id="5" creationId="{00000000-0000-0000-0000-000000000000}"/>
          </ac:spMkLst>
        </pc:spChg>
        <pc:spChg chg="del">
          <ac:chgData name="Sophia BUI" userId="5388e7d4eb368e7c" providerId="LiveId" clId="{06B9ADCD-D34F-4ED6-8B29-CAC03369BAAD}" dt="2021-08-03T15:45:19.980" v="21" actId="478"/>
          <ac:spMkLst>
            <pc:docMk/>
            <pc:sldMk cId="1819743662" sldId="337"/>
            <ac:spMk id="6" creationId="{00000000-0000-0000-0000-000000000000}"/>
          </ac:spMkLst>
        </pc:spChg>
        <pc:spChg chg="mod">
          <ac:chgData name="Sophia BUI" userId="5388e7d4eb368e7c" providerId="LiveId" clId="{06B9ADCD-D34F-4ED6-8B29-CAC03369BAAD}" dt="2021-08-03T15:44:03.688" v="16" actId="1076"/>
          <ac:spMkLst>
            <pc:docMk/>
            <pc:sldMk cId="1819743662" sldId="337"/>
            <ac:spMk id="7" creationId="{00000000-0000-0000-0000-000000000000}"/>
          </ac:spMkLst>
        </pc:spChg>
        <pc:spChg chg="mod">
          <ac:chgData name="Sophia BUI" userId="5388e7d4eb368e7c" providerId="LiveId" clId="{06B9ADCD-D34F-4ED6-8B29-CAC03369BAAD}" dt="2021-08-03T15:44:10.148" v="17" actId="1076"/>
          <ac:spMkLst>
            <pc:docMk/>
            <pc:sldMk cId="1819743662" sldId="337"/>
            <ac:spMk id="8" creationId="{00000000-0000-0000-0000-000000000000}"/>
          </ac:spMkLst>
        </pc:spChg>
        <pc:spChg chg="mod">
          <ac:chgData name="Sophia BUI" userId="5388e7d4eb368e7c" providerId="LiveId" clId="{06B9ADCD-D34F-4ED6-8B29-CAC03369BAAD}" dt="2021-08-03T15:53:30.029" v="55" actId="14100"/>
          <ac:spMkLst>
            <pc:docMk/>
            <pc:sldMk cId="1819743662" sldId="337"/>
            <ac:spMk id="9" creationId="{00000000-0000-0000-0000-000000000000}"/>
          </ac:spMkLst>
        </pc:spChg>
        <pc:spChg chg="add mod">
          <ac:chgData name="Sophia BUI" userId="5388e7d4eb368e7c" providerId="LiveId" clId="{06B9ADCD-D34F-4ED6-8B29-CAC03369BAAD}" dt="2021-08-03T15:44:42.501" v="19" actId="13822"/>
          <ac:spMkLst>
            <pc:docMk/>
            <pc:sldMk cId="1819743662" sldId="337"/>
            <ac:spMk id="10" creationId="{118B8341-0E4B-413F-AC0F-848223F6179B}"/>
          </ac:spMkLst>
        </pc:spChg>
        <pc:spChg chg="mod">
          <ac:chgData name="Sophia BUI" userId="5388e7d4eb368e7c" providerId="LiveId" clId="{06B9ADCD-D34F-4ED6-8B29-CAC03369BAAD}" dt="2021-08-03T15:53:30.263" v="56" actId="14100"/>
          <ac:spMkLst>
            <pc:docMk/>
            <pc:sldMk cId="1819743662" sldId="337"/>
            <ac:spMk id="12" creationId="{00000000-0000-0000-0000-000000000000}"/>
          </ac:spMkLst>
        </pc:spChg>
        <pc:grpChg chg="mod">
          <ac:chgData name="Sophia BUI" userId="5388e7d4eb368e7c" providerId="LiveId" clId="{06B9ADCD-D34F-4ED6-8B29-CAC03369BAAD}" dt="2021-08-03T15:43:50.881" v="13" actId="1076"/>
          <ac:grpSpMkLst>
            <pc:docMk/>
            <pc:sldMk cId="1819743662" sldId="337"/>
            <ac:grpSpMk id="3" creationId="{00000000-0000-0000-0000-000000000000}"/>
          </ac:grpSpMkLst>
        </pc:grpChg>
      </pc:sldChg>
      <pc:sldChg chg="modSp mod">
        <pc:chgData name="Sophia BUI" userId="5388e7d4eb368e7c" providerId="LiveId" clId="{06B9ADCD-D34F-4ED6-8B29-CAC03369BAAD}" dt="2021-09-13T07:21:19.265" v="1557" actId="20577"/>
        <pc:sldMkLst>
          <pc:docMk/>
          <pc:sldMk cId="730859918" sldId="338"/>
        </pc:sldMkLst>
        <pc:spChg chg="mod">
          <ac:chgData name="Sophia BUI" userId="5388e7d4eb368e7c" providerId="LiveId" clId="{06B9ADCD-D34F-4ED6-8B29-CAC03369BAAD}" dt="2021-08-03T15:57:55.671" v="65" actId="20577"/>
          <ac:spMkLst>
            <pc:docMk/>
            <pc:sldMk cId="730859918" sldId="338"/>
            <ac:spMk id="8" creationId="{00000000-0000-0000-0000-000000000000}"/>
          </ac:spMkLst>
        </pc:spChg>
        <pc:spChg chg="mod">
          <ac:chgData name="Sophia BUI" userId="5388e7d4eb368e7c" providerId="LiveId" clId="{06B9ADCD-D34F-4ED6-8B29-CAC03369BAAD}" dt="2021-08-31T05:19:55.517" v="1326" actId="20577"/>
          <ac:spMkLst>
            <pc:docMk/>
            <pc:sldMk cId="730859918" sldId="338"/>
            <ac:spMk id="10" creationId="{00000000-0000-0000-0000-000000000000}"/>
          </ac:spMkLst>
        </pc:spChg>
        <pc:spChg chg="mod">
          <ac:chgData name="Sophia BUI" userId="5388e7d4eb368e7c" providerId="LiveId" clId="{06B9ADCD-D34F-4ED6-8B29-CAC03369BAAD}" dt="2021-09-13T07:21:19.265" v="1557" actId="20577"/>
          <ac:spMkLst>
            <pc:docMk/>
            <pc:sldMk cId="730859918" sldId="338"/>
            <ac:spMk id="14" creationId="{00000000-0000-0000-0000-000000000000}"/>
          </ac:spMkLst>
        </pc:spChg>
      </pc:sldChg>
      <pc:sldChg chg="modSp mod">
        <pc:chgData name="Sophia BUI" userId="5388e7d4eb368e7c" providerId="LiveId" clId="{06B9ADCD-D34F-4ED6-8B29-CAC03369BAAD}" dt="2021-08-31T05:19:04.629" v="1285" actId="20577"/>
        <pc:sldMkLst>
          <pc:docMk/>
          <pc:sldMk cId="719473183" sldId="339"/>
        </pc:sldMkLst>
        <pc:spChg chg="mod">
          <ac:chgData name="Sophia BUI" userId="5388e7d4eb368e7c" providerId="LiveId" clId="{06B9ADCD-D34F-4ED6-8B29-CAC03369BAAD}" dt="2021-08-31T05:19:04.629" v="1285" actId="20577"/>
          <ac:spMkLst>
            <pc:docMk/>
            <pc:sldMk cId="719473183" sldId="339"/>
            <ac:spMk id="6" creationId="{00000000-0000-0000-0000-000000000000}"/>
          </ac:spMkLst>
        </pc:spChg>
      </pc:sldChg>
      <pc:sldChg chg="addSp delSp modSp del mod">
        <pc:chgData name="Sophia BUI" userId="5388e7d4eb368e7c" providerId="LiveId" clId="{06B9ADCD-D34F-4ED6-8B29-CAC03369BAAD}" dt="2021-08-03T15:57:48.274" v="57" actId="47"/>
        <pc:sldMkLst>
          <pc:docMk/>
          <pc:sldMk cId="1456986077" sldId="342"/>
        </pc:sldMkLst>
        <pc:spChg chg="mod">
          <ac:chgData name="Sophia BUI" userId="5388e7d4eb368e7c" providerId="LiveId" clId="{06B9ADCD-D34F-4ED6-8B29-CAC03369BAAD}" dt="2021-08-03T15:53:21.666" v="44" actId="14100"/>
          <ac:spMkLst>
            <pc:docMk/>
            <pc:sldMk cId="1456986077" sldId="342"/>
            <ac:spMk id="5" creationId="{00000000-0000-0000-0000-000000000000}"/>
          </ac:spMkLst>
        </pc:spChg>
        <pc:spChg chg="add del">
          <ac:chgData name="Sophia BUI" userId="5388e7d4eb368e7c" providerId="LiveId" clId="{06B9ADCD-D34F-4ED6-8B29-CAC03369BAAD}" dt="2021-08-03T15:53:24.234" v="49" actId="478"/>
          <ac:spMkLst>
            <pc:docMk/>
            <pc:sldMk cId="1456986077" sldId="342"/>
            <ac:spMk id="6" creationId="{00000000-0000-0000-0000-000000000000}"/>
          </ac:spMkLst>
        </pc:spChg>
        <pc:spChg chg="mod">
          <ac:chgData name="Sophia BUI" userId="5388e7d4eb368e7c" providerId="LiveId" clId="{06B9ADCD-D34F-4ED6-8B29-CAC03369BAAD}" dt="2021-08-03T15:53:22.120" v="45" actId="14100"/>
          <ac:spMkLst>
            <pc:docMk/>
            <pc:sldMk cId="1456986077" sldId="342"/>
            <ac:spMk id="7" creationId="{00000000-0000-0000-0000-000000000000}"/>
          </ac:spMkLst>
        </pc:spChg>
        <pc:spChg chg="mod">
          <ac:chgData name="Sophia BUI" userId="5388e7d4eb368e7c" providerId="LiveId" clId="{06B9ADCD-D34F-4ED6-8B29-CAC03369BAAD}" dt="2021-08-03T15:53:22.700" v="46" actId="14100"/>
          <ac:spMkLst>
            <pc:docMk/>
            <pc:sldMk cId="1456986077" sldId="342"/>
            <ac:spMk id="8" creationId="{00000000-0000-0000-0000-000000000000}"/>
          </ac:spMkLst>
        </pc:spChg>
        <pc:spChg chg="mod">
          <ac:chgData name="Sophia BUI" userId="5388e7d4eb368e7c" providerId="LiveId" clId="{06B9ADCD-D34F-4ED6-8B29-CAC03369BAAD}" dt="2021-08-03T15:53:23.665" v="48" actId="14100"/>
          <ac:spMkLst>
            <pc:docMk/>
            <pc:sldMk cId="1456986077" sldId="342"/>
            <ac:spMk id="9" creationId="{00000000-0000-0000-0000-000000000000}"/>
          </ac:spMkLst>
        </pc:spChg>
        <pc:spChg chg="mod">
          <ac:chgData name="Sophia BUI" userId="5388e7d4eb368e7c" providerId="LiveId" clId="{06B9ADCD-D34F-4ED6-8B29-CAC03369BAAD}" dt="2021-08-03T15:53:27.423" v="53" actId="14100"/>
          <ac:spMkLst>
            <pc:docMk/>
            <pc:sldMk cId="1456986077" sldId="342"/>
            <ac:spMk id="12" creationId="{00000000-0000-0000-0000-000000000000}"/>
          </ac:spMkLst>
        </pc:spChg>
      </pc:sldChg>
      <pc:sldChg chg="ord">
        <pc:chgData name="Sophia BUI" userId="5388e7d4eb368e7c" providerId="LiveId" clId="{06B9ADCD-D34F-4ED6-8B29-CAC03369BAAD}" dt="2021-08-31T09:39:08.297" v="1359"/>
        <pc:sldMkLst>
          <pc:docMk/>
          <pc:sldMk cId="3579695550" sldId="345"/>
        </pc:sldMkLst>
      </pc:sldChg>
      <pc:sldChg chg="modSp mod">
        <pc:chgData name="Sophia BUI" userId="5388e7d4eb368e7c" providerId="LiveId" clId="{06B9ADCD-D34F-4ED6-8B29-CAC03369BAAD}" dt="2021-08-31T09:37:18.373" v="1354" actId="403"/>
        <pc:sldMkLst>
          <pc:docMk/>
          <pc:sldMk cId="894804273" sldId="355"/>
        </pc:sldMkLst>
        <pc:spChg chg="mod">
          <ac:chgData name="Sophia BUI" userId="5388e7d4eb368e7c" providerId="LiveId" clId="{06B9ADCD-D34F-4ED6-8B29-CAC03369BAAD}" dt="2021-08-31T09:37:18.373" v="1354" actId="403"/>
          <ac:spMkLst>
            <pc:docMk/>
            <pc:sldMk cId="894804273" sldId="355"/>
            <ac:spMk id="2" creationId="{00000000-0000-0000-0000-000000000000}"/>
          </ac:spMkLst>
        </pc:spChg>
      </pc:sldChg>
      <pc:sldChg chg="modSp mod">
        <pc:chgData name="Sophia BUI" userId="5388e7d4eb368e7c" providerId="LiveId" clId="{06B9ADCD-D34F-4ED6-8B29-CAC03369BAAD}" dt="2021-08-31T09:37:36.592" v="1355" actId="403"/>
        <pc:sldMkLst>
          <pc:docMk/>
          <pc:sldMk cId="2476289002" sldId="357"/>
        </pc:sldMkLst>
        <pc:spChg chg="mod">
          <ac:chgData name="Sophia BUI" userId="5388e7d4eb368e7c" providerId="LiveId" clId="{06B9ADCD-D34F-4ED6-8B29-CAC03369BAAD}" dt="2021-08-31T09:37:36.592" v="1355" actId="403"/>
          <ac:spMkLst>
            <pc:docMk/>
            <pc:sldMk cId="2476289002" sldId="357"/>
            <ac:spMk id="2" creationId="{00000000-0000-0000-0000-000000000000}"/>
          </ac:spMkLst>
        </pc:spChg>
      </pc:sldChg>
      <pc:sldChg chg="modSp mod">
        <pc:chgData name="Sophia BUI" userId="5388e7d4eb368e7c" providerId="LiveId" clId="{06B9ADCD-D34F-4ED6-8B29-CAC03369BAAD}" dt="2021-09-22T06:46:12.732" v="6266" actId="114"/>
        <pc:sldMkLst>
          <pc:docMk/>
          <pc:sldMk cId="1026096317" sldId="359"/>
        </pc:sldMkLst>
        <pc:spChg chg="mod">
          <ac:chgData name="Sophia BUI" userId="5388e7d4eb368e7c" providerId="LiveId" clId="{06B9ADCD-D34F-4ED6-8B29-CAC03369BAAD}" dt="2021-08-31T09:38:15.146" v="1357" actId="404"/>
          <ac:spMkLst>
            <pc:docMk/>
            <pc:sldMk cId="1026096317" sldId="359"/>
            <ac:spMk id="2" creationId="{00000000-0000-0000-0000-000000000000}"/>
          </ac:spMkLst>
        </pc:spChg>
        <pc:graphicFrameChg chg="modGraphic">
          <ac:chgData name="Sophia BUI" userId="5388e7d4eb368e7c" providerId="LiveId" clId="{06B9ADCD-D34F-4ED6-8B29-CAC03369BAAD}" dt="2021-09-22T06:46:12.732" v="6266" actId="114"/>
          <ac:graphicFrameMkLst>
            <pc:docMk/>
            <pc:sldMk cId="1026096317" sldId="359"/>
            <ac:graphicFrameMk id="4" creationId="{00000000-0000-0000-0000-000000000000}"/>
          </ac:graphicFrameMkLst>
        </pc:graphicFrameChg>
      </pc:sldChg>
      <pc:sldChg chg="modSp mod">
        <pc:chgData name="Sophia BUI" userId="5388e7d4eb368e7c" providerId="LiveId" clId="{06B9ADCD-D34F-4ED6-8B29-CAC03369BAAD}" dt="2021-09-22T07:13:16.632" v="6376" actId="20577"/>
        <pc:sldMkLst>
          <pc:docMk/>
          <pc:sldMk cId="2887069206" sldId="361"/>
        </pc:sldMkLst>
        <pc:spChg chg="mod">
          <ac:chgData name="Sophia BUI" userId="5388e7d4eb368e7c" providerId="LiveId" clId="{06B9ADCD-D34F-4ED6-8B29-CAC03369BAAD}" dt="2021-09-22T06:55:11.136" v="6267" actId="114"/>
          <ac:spMkLst>
            <pc:docMk/>
            <pc:sldMk cId="2887069206" sldId="361"/>
            <ac:spMk id="2" creationId="{00000000-0000-0000-0000-000000000000}"/>
          </ac:spMkLst>
        </pc:spChg>
        <pc:graphicFrameChg chg="modGraphic">
          <ac:chgData name="Sophia BUI" userId="5388e7d4eb368e7c" providerId="LiveId" clId="{06B9ADCD-D34F-4ED6-8B29-CAC03369BAAD}" dt="2021-09-22T07:13:16.632" v="6376" actId="20577"/>
          <ac:graphicFrameMkLst>
            <pc:docMk/>
            <pc:sldMk cId="2887069206" sldId="361"/>
            <ac:graphicFrameMk id="4" creationId="{00000000-0000-0000-0000-000000000000}"/>
          </ac:graphicFrameMkLst>
        </pc:graphicFrameChg>
      </pc:sldChg>
      <pc:sldChg chg="modSp mod">
        <pc:chgData name="Sophia BUI" userId="5388e7d4eb368e7c" providerId="LiveId" clId="{06B9ADCD-D34F-4ED6-8B29-CAC03369BAAD}" dt="2021-09-22T07:18:01.039" v="6443" actId="20577"/>
        <pc:sldMkLst>
          <pc:docMk/>
          <pc:sldMk cId="3003396909" sldId="363"/>
        </pc:sldMkLst>
        <pc:spChg chg="mod">
          <ac:chgData name="Sophia BUI" userId="5388e7d4eb368e7c" providerId="LiveId" clId="{06B9ADCD-D34F-4ED6-8B29-CAC03369BAAD}" dt="2021-09-22T07:18:01.039" v="6443" actId="20577"/>
          <ac:spMkLst>
            <pc:docMk/>
            <pc:sldMk cId="3003396909" sldId="363"/>
            <ac:spMk id="2" creationId="{00000000-0000-0000-0000-000000000000}"/>
          </ac:spMkLst>
        </pc:spChg>
      </pc:sldChg>
      <pc:sldChg chg="modSp mod">
        <pc:chgData name="Sophia BUI" userId="5388e7d4eb368e7c" providerId="LiveId" clId="{06B9ADCD-D34F-4ED6-8B29-CAC03369BAAD}" dt="2021-09-22T07:42:50.904" v="6598" actId="1076"/>
        <pc:sldMkLst>
          <pc:docMk/>
          <pc:sldMk cId="3607364745" sldId="364"/>
        </pc:sldMkLst>
        <pc:spChg chg="mod">
          <ac:chgData name="Sophia BUI" userId="5388e7d4eb368e7c" providerId="LiveId" clId="{06B9ADCD-D34F-4ED6-8B29-CAC03369BAAD}" dt="2021-09-22T07:42:43.311" v="6597" actId="1076"/>
          <ac:spMkLst>
            <pc:docMk/>
            <pc:sldMk cId="3607364745" sldId="364"/>
            <ac:spMk id="5" creationId="{00000000-0000-0000-0000-000000000000}"/>
          </ac:spMkLst>
        </pc:spChg>
        <pc:graphicFrameChg chg="mod modGraphic">
          <ac:chgData name="Sophia BUI" userId="5388e7d4eb368e7c" providerId="LiveId" clId="{06B9ADCD-D34F-4ED6-8B29-CAC03369BAAD}" dt="2021-09-22T07:42:50.904" v="6598" actId="1076"/>
          <ac:graphicFrameMkLst>
            <pc:docMk/>
            <pc:sldMk cId="3607364745" sldId="364"/>
            <ac:graphicFrameMk id="4" creationId="{00000000-0000-0000-0000-000000000000}"/>
          </ac:graphicFrameMkLst>
        </pc:graphicFrameChg>
        <pc:graphicFrameChg chg="mod">
          <ac:chgData name="Sophia BUI" userId="5388e7d4eb368e7c" providerId="LiveId" clId="{06B9ADCD-D34F-4ED6-8B29-CAC03369BAAD}" dt="2021-09-22T07:42:38.040" v="6596" actId="1035"/>
          <ac:graphicFrameMkLst>
            <pc:docMk/>
            <pc:sldMk cId="3607364745" sldId="364"/>
            <ac:graphicFrameMk id="6" creationId="{00000000-0000-0000-0000-000000000000}"/>
          </ac:graphicFrameMkLst>
        </pc:graphicFrameChg>
      </pc:sldChg>
      <pc:sldChg chg="modSp mod">
        <pc:chgData name="Sophia BUI" userId="5388e7d4eb368e7c" providerId="LiveId" clId="{06B9ADCD-D34F-4ED6-8B29-CAC03369BAAD}" dt="2021-09-22T07:36:53.771" v="6484" actId="20577"/>
        <pc:sldMkLst>
          <pc:docMk/>
          <pc:sldMk cId="1841396136" sldId="365"/>
        </pc:sldMkLst>
        <pc:graphicFrameChg chg="modGraphic">
          <ac:chgData name="Sophia BUI" userId="5388e7d4eb368e7c" providerId="LiveId" clId="{06B9ADCD-D34F-4ED6-8B29-CAC03369BAAD}" dt="2021-09-22T07:36:53.771" v="6484" actId="20577"/>
          <ac:graphicFrameMkLst>
            <pc:docMk/>
            <pc:sldMk cId="1841396136" sldId="365"/>
            <ac:graphicFrameMk id="6" creationId="{00000000-0000-0000-0000-000000000000}"/>
          </ac:graphicFrameMkLst>
        </pc:graphicFrameChg>
      </pc:sldChg>
      <pc:sldChg chg="modSp mod">
        <pc:chgData name="Sophia BUI" userId="5388e7d4eb368e7c" providerId="LiveId" clId="{06B9ADCD-D34F-4ED6-8B29-CAC03369BAAD}" dt="2021-09-22T07:46:45.425" v="6672" actId="113"/>
        <pc:sldMkLst>
          <pc:docMk/>
          <pc:sldMk cId="1859463992" sldId="366"/>
        </pc:sldMkLst>
        <pc:graphicFrameChg chg="modGraphic">
          <ac:chgData name="Sophia BUI" userId="5388e7d4eb368e7c" providerId="LiveId" clId="{06B9ADCD-D34F-4ED6-8B29-CAC03369BAAD}" dt="2021-09-22T07:46:45.425" v="6672" actId="113"/>
          <ac:graphicFrameMkLst>
            <pc:docMk/>
            <pc:sldMk cId="1859463992" sldId="366"/>
            <ac:graphicFrameMk id="4" creationId="{00000000-0000-0000-0000-000000000000}"/>
          </ac:graphicFrameMkLst>
        </pc:graphicFrameChg>
      </pc:sldChg>
      <pc:sldChg chg="modSp mod">
        <pc:chgData name="Sophia BUI" userId="5388e7d4eb368e7c" providerId="LiveId" clId="{06B9ADCD-D34F-4ED6-8B29-CAC03369BAAD}" dt="2021-08-10T09:13:21.709" v="481" actId="20577"/>
        <pc:sldMkLst>
          <pc:docMk/>
          <pc:sldMk cId="2522714647" sldId="568"/>
        </pc:sldMkLst>
        <pc:spChg chg="mod">
          <ac:chgData name="Sophia BUI" userId="5388e7d4eb368e7c" providerId="LiveId" clId="{06B9ADCD-D34F-4ED6-8B29-CAC03369BAAD}" dt="2021-08-10T09:13:21.709" v="481" actId="20577"/>
          <ac:spMkLst>
            <pc:docMk/>
            <pc:sldMk cId="2522714647" sldId="568"/>
            <ac:spMk id="3" creationId="{00000000-0000-0000-0000-000000000000}"/>
          </ac:spMkLst>
        </pc:spChg>
      </pc:sldChg>
      <pc:sldChg chg="mod modShow">
        <pc:chgData name="Sophia BUI" userId="5388e7d4eb368e7c" providerId="LiveId" clId="{06B9ADCD-D34F-4ED6-8B29-CAC03369BAAD}" dt="2021-08-03T15:42:17.145" v="12" actId="729"/>
        <pc:sldMkLst>
          <pc:docMk/>
          <pc:sldMk cId="2626085285" sldId="569"/>
        </pc:sldMkLst>
      </pc:sldChg>
      <pc:sldChg chg="add del">
        <pc:chgData name="Sophia BUI" userId="5388e7d4eb368e7c" providerId="LiveId" clId="{06B9ADCD-D34F-4ED6-8B29-CAC03369BAAD}" dt="2021-08-10T09:14:39.322" v="544" actId="47"/>
        <pc:sldMkLst>
          <pc:docMk/>
          <pc:sldMk cId="247856954" sldId="570"/>
        </pc:sldMkLst>
      </pc:sldChg>
      <pc:sldChg chg="addSp delSp modSp new del mod ord">
        <pc:chgData name="Sophia BUI" userId="5388e7d4eb368e7c" providerId="LiveId" clId="{06B9ADCD-D34F-4ED6-8B29-CAC03369BAAD}" dt="2021-08-31T09:40:48.477" v="1360" actId="47"/>
        <pc:sldMkLst>
          <pc:docMk/>
          <pc:sldMk cId="1705962090" sldId="570"/>
        </pc:sldMkLst>
        <pc:spChg chg="mod">
          <ac:chgData name="Sophia BUI" userId="5388e7d4eb368e7c" providerId="LiveId" clId="{06B9ADCD-D34F-4ED6-8B29-CAC03369BAAD}" dt="2021-08-31T05:13:06.035" v="600" actId="20577"/>
          <ac:spMkLst>
            <pc:docMk/>
            <pc:sldMk cId="1705962090" sldId="570"/>
            <ac:spMk id="2" creationId="{A09E4076-3F9A-440A-98DB-A7A711ACB887}"/>
          </ac:spMkLst>
        </pc:spChg>
        <pc:spChg chg="mod">
          <ac:chgData name="Sophia BUI" userId="5388e7d4eb368e7c" providerId="LiveId" clId="{06B9ADCD-D34F-4ED6-8B29-CAC03369BAAD}" dt="2021-08-31T05:15:34.950" v="1199" actId="20577"/>
          <ac:spMkLst>
            <pc:docMk/>
            <pc:sldMk cId="1705962090" sldId="570"/>
            <ac:spMk id="3" creationId="{E5A09F0F-0F76-44BC-A1F0-BA130C37EA12}"/>
          </ac:spMkLst>
        </pc:spChg>
        <pc:picChg chg="add del">
          <ac:chgData name="Sophia BUI" userId="5388e7d4eb368e7c" providerId="LiveId" clId="{06B9ADCD-D34F-4ED6-8B29-CAC03369BAAD}" dt="2021-08-31T05:13:27.645" v="625" actId="478"/>
          <ac:picMkLst>
            <pc:docMk/>
            <pc:sldMk cId="1705962090" sldId="570"/>
            <ac:picMk id="6" creationId="{9A4CFE92-1300-4C25-ABFB-69E0ADB59EA8}"/>
          </ac:picMkLst>
        </pc:picChg>
        <pc:picChg chg="add del">
          <ac:chgData name="Sophia BUI" userId="5388e7d4eb368e7c" providerId="LiveId" clId="{06B9ADCD-D34F-4ED6-8B29-CAC03369BAAD}" dt="2021-08-31T05:13:47.575" v="629" actId="478"/>
          <ac:picMkLst>
            <pc:docMk/>
            <pc:sldMk cId="1705962090" sldId="570"/>
            <ac:picMk id="8" creationId="{D4035B5B-5FF5-4522-B1F2-93947CB99889}"/>
          </ac:picMkLst>
        </pc:picChg>
      </pc:sldChg>
      <pc:sldChg chg="addSp delSp modSp add mod ord">
        <pc:chgData name="Sophia BUI" userId="5388e7d4eb368e7c" providerId="LiveId" clId="{06B9ADCD-D34F-4ED6-8B29-CAC03369BAAD}" dt="2021-09-13T08:01:57.626" v="2171" actId="1076"/>
        <pc:sldMkLst>
          <pc:docMk/>
          <pc:sldMk cId="3843205278" sldId="571"/>
        </pc:sldMkLst>
        <pc:spChg chg="mod">
          <ac:chgData name="Sophia BUI" userId="5388e7d4eb368e7c" providerId="LiveId" clId="{06B9ADCD-D34F-4ED6-8B29-CAC03369BAAD}" dt="2021-09-13T08:01:57.626" v="2171" actId="1076"/>
          <ac:spMkLst>
            <pc:docMk/>
            <pc:sldMk cId="3843205278" sldId="571"/>
            <ac:spMk id="2" creationId="{A09E4076-3F9A-440A-98DB-A7A711ACB887}"/>
          </ac:spMkLst>
        </pc:spChg>
        <pc:spChg chg="del mod">
          <ac:chgData name="Sophia BUI" userId="5388e7d4eb368e7c" providerId="LiveId" clId="{06B9ADCD-D34F-4ED6-8B29-CAC03369BAAD}" dt="2021-08-31T05:17:20.101" v="1263" actId="22"/>
          <ac:spMkLst>
            <pc:docMk/>
            <pc:sldMk cId="3843205278" sldId="571"/>
            <ac:spMk id="3" creationId="{E5A09F0F-0F76-44BC-A1F0-BA130C37EA12}"/>
          </ac:spMkLst>
        </pc:spChg>
        <pc:picChg chg="add mod ord">
          <ac:chgData name="Sophia BUI" userId="5388e7d4eb368e7c" providerId="LiveId" clId="{06B9ADCD-D34F-4ED6-8B29-CAC03369BAAD}" dt="2021-08-31T05:23:58.396" v="1353" actId="14100"/>
          <ac:picMkLst>
            <pc:docMk/>
            <pc:sldMk cId="3843205278" sldId="571"/>
            <ac:picMk id="6" creationId="{C8E7E7D6-47F6-4851-A4B1-0B5CEF2F9AE9}"/>
          </ac:picMkLst>
        </pc:picChg>
      </pc:sldChg>
      <pc:sldChg chg="modSp new mod">
        <pc:chgData name="Sophia BUI" userId="5388e7d4eb368e7c" providerId="LiveId" clId="{06B9ADCD-D34F-4ED6-8B29-CAC03369BAAD}" dt="2021-09-13T07:47:45.909" v="2169" actId="207"/>
        <pc:sldMkLst>
          <pc:docMk/>
          <pc:sldMk cId="3463443217" sldId="572"/>
        </pc:sldMkLst>
        <pc:spChg chg="mod">
          <ac:chgData name="Sophia BUI" userId="5388e7d4eb368e7c" providerId="LiveId" clId="{06B9ADCD-D34F-4ED6-8B29-CAC03369BAAD}" dt="2021-09-13T07:33:09.643" v="1623" actId="20577"/>
          <ac:spMkLst>
            <pc:docMk/>
            <pc:sldMk cId="3463443217" sldId="572"/>
            <ac:spMk id="2" creationId="{F720F142-1B44-4050-ACC3-30D96683E791}"/>
          </ac:spMkLst>
        </pc:spChg>
        <pc:spChg chg="mod">
          <ac:chgData name="Sophia BUI" userId="5388e7d4eb368e7c" providerId="LiveId" clId="{06B9ADCD-D34F-4ED6-8B29-CAC03369BAAD}" dt="2021-09-13T07:47:45.909" v="2169" actId="207"/>
          <ac:spMkLst>
            <pc:docMk/>
            <pc:sldMk cId="3463443217" sldId="572"/>
            <ac:spMk id="3" creationId="{655F5B3D-5585-450A-BDB9-57B28BC9306A}"/>
          </ac:spMkLst>
        </pc:spChg>
      </pc:sldChg>
      <pc:sldChg chg="addSp delSp modSp new mod">
        <pc:chgData name="Sophia BUI" userId="5388e7d4eb368e7c" providerId="LiveId" clId="{06B9ADCD-D34F-4ED6-8B29-CAC03369BAAD}" dt="2021-09-13T08:25:53.932" v="3261" actId="20577"/>
        <pc:sldMkLst>
          <pc:docMk/>
          <pc:sldMk cId="672264404" sldId="573"/>
        </pc:sldMkLst>
        <pc:spChg chg="del">
          <ac:chgData name="Sophia BUI" userId="5388e7d4eb368e7c" providerId="LiveId" clId="{06B9ADCD-D34F-4ED6-8B29-CAC03369BAAD}" dt="2021-09-13T08:02:17.752" v="2172" actId="3680"/>
          <ac:spMkLst>
            <pc:docMk/>
            <pc:sldMk cId="672264404" sldId="573"/>
            <ac:spMk id="3" creationId="{898D5830-F154-4C01-A694-78C03CE45D52}"/>
          </ac:spMkLst>
        </pc:spChg>
        <pc:graphicFrameChg chg="add mod ord modGraphic">
          <ac:chgData name="Sophia BUI" userId="5388e7d4eb368e7c" providerId="LiveId" clId="{06B9ADCD-D34F-4ED6-8B29-CAC03369BAAD}" dt="2021-09-13T08:25:53.932" v="3261" actId="20577"/>
          <ac:graphicFrameMkLst>
            <pc:docMk/>
            <pc:sldMk cId="672264404" sldId="573"/>
            <ac:graphicFrameMk id="5" creationId="{277FEE4F-26D6-497C-A0B7-B33DB4B0C76D}"/>
          </ac:graphicFrameMkLst>
        </pc:graphicFrameChg>
      </pc:sldChg>
      <pc:sldChg chg="modSp new mod">
        <pc:chgData name="Sophia BUI" userId="5388e7d4eb368e7c" providerId="LiveId" clId="{06B9ADCD-D34F-4ED6-8B29-CAC03369BAAD}" dt="2021-09-15T07:10:38.886" v="4951" actId="20578"/>
        <pc:sldMkLst>
          <pc:docMk/>
          <pc:sldMk cId="3057751964" sldId="574"/>
        </pc:sldMkLst>
        <pc:spChg chg="mod">
          <ac:chgData name="Sophia BUI" userId="5388e7d4eb368e7c" providerId="LiveId" clId="{06B9ADCD-D34F-4ED6-8B29-CAC03369BAAD}" dt="2021-09-15T06:42:34.303" v="4859" actId="20577"/>
          <ac:spMkLst>
            <pc:docMk/>
            <pc:sldMk cId="3057751964" sldId="574"/>
            <ac:spMk id="2" creationId="{A56FC20E-2B78-4D89-ADBD-0CD57D2EA745}"/>
          </ac:spMkLst>
        </pc:spChg>
        <pc:spChg chg="mod">
          <ac:chgData name="Sophia BUI" userId="5388e7d4eb368e7c" providerId="LiveId" clId="{06B9ADCD-D34F-4ED6-8B29-CAC03369BAAD}" dt="2021-09-15T07:10:38.886" v="4951" actId="20578"/>
          <ac:spMkLst>
            <pc:docMk/>
            <pc:sldMk cId="3057751964" sldId="574"/>
            <ac:spMk id="3" creationId="{9C6AC3AC-9E4A-4A17-8B0D-01BF8710E844}"/>
          </ac:spMkLst>
        </pc:spChg>
      </pc:sldChg>
      <pc:sldChg chg="modSp new mod">
        <pc:chgData name="Sophia BUI" userId="5388e7d4eb368e7c" providerId="LiveId" clId="{06B9ADCD-D34F-4ED6-8B29-CAC03369BAAD}" dt="2021-09-15T07:32:23.852" v="5796" actId="20577"/>
        <pc:sldMkLst>
          <pc:docMk/>
          <pc:sldMk cId="3031848122" sldId="575"/>
        </pc:sldMkLst>
        <pc:spChg chg="mod">
          <ac:chgData name="Sophia BUI" userId="5388e7d4eb368e7c" providerId="LiveId" clId="{06B9ADCD-D34F-4ED6-8B29-CAC03369BAAD}" dt="2021-09-15T07:24:06.686" v="5014" actId="20577"/>
          <ac:spMkLst>
            <pc:docMk/>
            <pc:sldMk cId="3031848122" sldId="575"/>
            <ac:spMk id="2" creationId="{D2AD22CC-EF2D-4291-819C-BA90E501C721}"/>
          </ac:spMkLst>
        </pc:spChg>
        <pc:spChg chg="mod">
          <ac:chgData name="Sophia BUI" userId="5388e7d4eb368e7c" providerId="LiveId" clId="{06B9ADCD-D34F-4ED6-8B29-CAC03369BAAD}" dt="2021-09-15T07:32:23.852" v="5796" actId="20577"/>
          <ac:spMkLst>
            <pc:docMk/>
            <pc:sldMk cId="3031848122" sldId="575"/>
            <ac:spMk id="3" creationId="{8C97D6A5-8BD3-4F1E-BE1F-B8FA1B0F5613}"/>
          </ac:spMkLst>
        </pc:spChg>
      </pc:sldChg>
      <pc:sldChg chg="addSp delSp modSp new mod ord">
        <pc:chgData name="Sophia BUI" userId="5388e7d4eb368e7c" providerId="LiveId" clId="{06B9ADCD-D34F-4ED6-8B29-CAC03369BAAD}" dt="2021-09-20T08:10:54.642" v="6256"/>
        <pc:sldMkLst>
          <pc:docMk/>
          <pc:sldMk cId="2553645861" sldId="576"/>
        </pc:sldMkLst>
        <pc:spChg chg="mod">
          <ac:chgData name="Sophia BUI" userId="5388e7d4eb368e7c" providerId="LiveId" clId="{06B9ADCD-D34F-4ED6-8B29-CAC03369BAAD}" dt="2021-09-20T07:46:25.265" v="6027" actId="20577"/>
          <ac:spMkLst>
            <pc:docMk/>
            <pc:sldMk cId="2553645861" sldId="576"/>
            <ac:spMk id="2" creationId="{EC9622CE-449E-4224-BEC2-5F8457079629}"/>
          </ac:spMkLst>
        </pc:spChg>
        <pc:spChg chg="add del mod">
          <ac:chgData name="Sophia BUI" userId="5388e7d4eb368e7c" providerId="LiveId" clId="{06B9ADCD-D34F-4ED6-8B29-CAC03369BAAD}" dt="2021-09-20T07:59:21.531" v="6031" actId="3680"/>
          <ac:spMkLst>
            <pc:docMk/>
            <pc:sldMk cId="2553645861" sldId="576"/>
            <ac:spMk id="3" creationId="{EE2B8F9B-FECB-465A-BC67-A8AD14E4A78E}"/>
          </ac:spMkLst>
        </pc:spChg>
        <pc:spChg chg="add del">
          <ac:chgData name="Sophia BUI" userId="5388e7d4eb368e7c" providerId="LiveId" clId="{06B9ADCD-D34F-4ED6-8B29-CAC03369BAAD}" dt="2021-09-20T08:01:41.612" v="6044" actId="478"/>
          <ac:spMkLst>
            <pc:docMk/>
            <pc:sldMk cId="2553645861" sldId="576"/>
            <ac:spMk id="4" creationId="{51C5BDB8-A9E6-41DA-8CBD-01F69271D0E2}"/>
          </ac:spMkLst>
        </pc:spChg>
        <pc:spChg chg="add del">
          <ac:chgData name="Sophia BUI" userId="5388e7d4eb368e7c" providerId="LiveId" clId="{06B9ADCD-D34F-4ED6-8B29-CAC03369BAAD}" dt="2021-09-20T07:46:37.871" v="6030"/>
          <ac:spMkLst>
            <pc:docMk/>
            <pc:sldMk cId="2553645861" sldId="576"/>
            <ac:spMk id="6" creationId="{C374FC98-039F-49B3-BA86-B07BE747ADDD}"/>
          </ac:spMkLst>
        </pc:spChg>
        <pc:spChg chg="add mod">
          <ac:chgData name="Sophia BUI" userId="5388e7d4eb368e7c" providerId="LiveId" clId="{06B9ADCD-D34F-4ED6-8B29-CAC03369BAAD}" dt="2021-09-20T08:10:16.865" v="6200" actId="14100"/>
          <ac:spMkLst>
            <pc:docMk/>
            <pc:sldMk cId="2553645861" sldId="576"/>
            <ac:spMk id="8" creationId="{9894CDC6-A50E-4245-9F0C-05AA2ED3E451}"/>
          </ac:spMkLst>
        </pc:spChg>
        <pc:graphicFrameChg chg="add del mod">
          <ac:chgData name="Sophia BUI" userId="5388e7d4eb368e7c" providerId="LiveId" clId="{06B9ADCD-D34F-4ED6-8B29-CAC03369BAAD}" dt="2021-09-20T07:46:37.871" v="6030"/>
          <ac:graphicFrameMkLst>
            <pc:docMk/>
            <pc:sldMk cId="2553645861" sldId="576"/>
            <ac:graphicFrameMk id="5" creationId="{4A4B4280-5EBA-4B2A-882F-191E31A5C103}"/>
          </ac:graphicFrameMkLst>
        </pc:graphicFrameChg>
        <pc:graphicFrameChg chg="add mod ord modGraphic">
          <ac:chgData name="Sophia BUI" userId="5388e7d4eb368e7c" providerId="LiveId" clId="{06B9ADCD-D34F-4ED6-8B29-CAC03369BAAD}" dt="2021-09-20T08:10:54.642" v="6256"/>
          <ac:graphicFrameMkLst>
            <pc:docMk/>
            <pc:sldMk cId="2553645861" sldId="576"/>
            <ac:graphicFrameMk id="7" creationId="{8A8E5943-03A6-4539-A43D-15FD5873B2A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FA9ED-79A7-40E1-A91D-F103F1455207}" type="datetimeFigureOut">
              <a:rPr lang="en-US" smtClean="0"/>
              <a:t>8/18/22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14B79-CAF1-4602-A176-E6366C071B45}" type="slidenum">
              <a:rPr lang="en-US" smtClean="0"/>
              <a:t>‹#›</a:t>
            </a:fld>
            <a:endParaRPr lang="en-US"/>
          </a:p>
        </p:txBody>
      </p:sp>
    </p:spTree>
    <p:extLst>
      <p:ext uri="{BB962C8B-B14F-4D97-AF65-F5344CB8AC3E}">
        <p14:creationId xmlns:p14="http://schemas.microsoft.com/office/powerpoint/2010/main" val="57715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F14B79-CAF1-4602-A176-E6366C071B45}" type="slidenum">
              <a:rPr lang="en-US" smtClean="0"/>
              <a:t>23</a:t>
            </a:fld>
            <a:endParaRPr lang="en-US"/>
          </a:p>
        </p:txBody>
      </p:sp>
    </p:spTree>
    <p:extLst>
      <p:ext uri="{BB962C8B-B14F-4D97-AF65-F5344CB8AC3E}">
        <p14:creationId xmlns:p14="http://schemas.microsoft.com/office/powerpoint/2010/main" val="206811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F14B79-CAF1-4602-A176-E6366C071B45}" type="slidenum">
              <a:rPr lang="en-US" smtClean="0"/>
              <a:t>27</a:t>
            </a:fld>
            <a:endParaRPr lang="en-US"/>
          </a:p>
        </p:txBody>
      </p:sp>
    </p:spTree>
    <p:extLst>
      <p:ext uri="{BB962C8B-B14F-4D97-AF65-F5344CB8AC3E}">
        <p14:creationId xmlns:p14="http://schemas.microsoft.com/office/powerpoint/2010/main" val="392546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F14B79-CAF1-4602-A176-E6366C071B45}" type="slidenum">
              <a:rPr lang="en-US" smtClean="0"/>
              <a:t>29</a:t>
            </a:fld>
            <a:endParaRPr lang="en-US"/>
          </a:p>
        </p:txBody>
      </p:sp>
    </p:spTree>
    <p:extLst>
      <p:ext uri="{BB962C8B-B14F-4D97-AF65-F5344CB8AC3E}">
        <p14:creationId xmlns:p14="http://schemas.microsoft.com/office/powerpoint/2010/main" val="317450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grpSp>
          <p:nvGrpSpPr>
            <p:cNvPr id="6" name="Group 4"/>
            <p:cNvGrpSpPr>
              <a:grpSpLocks/>
            </p:cNvGrpSpPr>
            <p:nvPr/>
          </p:nvGrpSpPr>
          <p:grpSpPr bwMode="auto">
            <a:xfrm>
              <a:off x="0" y="1920"/>
              <a:ext cx="5520" cy="1824"/>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8"/>
            <p:cNvGrpSpPr>
              <a:grpSpLocks/>
            </p:cNvGrpSpPr>
            <p:nvPr/>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27" name="Rectangle 11"/>
          <p:cNvSpPr>
            <a:spLocks noGrp="1" noChangeArrowheads="1"/>
          </p:cNvSpPr>
          <p:nvPr>
            <p:ph type="ctrTitle"/>
          </p:nvPr>
        </p:nvSpPr>
        <p:spPr>
          <a:xfrm>
            <a:off x="2057400" y="1143000"/>
            <a:ext cx="6629400" cy="1524000"/>
          </a:xfrm>
        </p:spPr>
        <p:txBody>
          <a:bodyPr/>
          <a:lstStyle>
            <a:lvl1pPr>
              <a:defRPr sz="3600"/>
            </a:lvl1pPr>
          </a:lstStyle>
          <a:p>
            <a:pPr lvl="0"/>
            <a:r>
              <a:rPr lang="en-US" altLang="en-US" noProof="0"/>
              <a:t>Click to edit Master title style</a:t>
            </a:r>
          </a:p>
        </p:txBody>
      </p:sp>
      <p:sp>
        <p:nvSpPr>
          <p:cNvPr id="9228" name="Rectangle 12"/>
          <p:cNvSpPr>
            <a:spLocks noGrp="1" noChangeArrowheads="1"/>
          </p:cNvSpPr>
          <p:nvPr>
            <p:ph type="subTitle" idx="1"/>
          </p:nvPr>
        </p:nvSpPr>
        <p:spPr>
          <a:xfrm>
            <a:off x="1371600" y="3451225"/>
            <a:ext cx="6858000" cy="2263775"/>
          </a:xfrm>
        </p:spPr>
        <p:txBody>
          <a:bodyPr anchor="ctr"/>
          <a:lstStyle>
            <a:lvl1pPr marL="0" indent="0" algn="ctr">
              <a:buFont typeface="Wingdings" pitchFamily="1" charset="2"/>
              <a:buNone/>
              <a:defRPr sz="4400"/>
            </a:lvl1pPr>
          </a:lstStyle>
          <a:p>
            <a:pPr lvl="0"/>
            <a:r>
              <a:rPr lang="en-US" altLang="en-US" noProof="0"/>
              <a:t>Click to edit Master subtitle style</a:t>
            </a:r>
          </a:p>
        </p:txBody>
      </p:sp>
      <p:sp>
        <p:nvSpPr>
          <p:cNvPr id="14" name="Rectangle 13"/>
          <p:cNvSpPr>
            <a:spLocks noGrp="1" noChangeArrowheads="1"/>
          </p:cNvSpPr>
          <p:nvPr>
            <p:ph type="dt" sz="half" idx="10"/>
          </p:nvPr>
        </p:nvSpPr>
        <p:spPr>
          <a:xfrm>
            <a:off x="912813" y="6251575"/>
            <a:ext cx="1905000" cy="457200"/>
          </a:xfrm>
        </p:spPr>
        <p:txBody>
          <a:bodyPr/>
          <a:lstStyle>
            <a:lvl1pPr>
              <a:defRPr/>
            </a:lvl1pPr>
          </a:lstStyle>
          <a:p>
            <a:fld id="{154CE8FE-AF57-4E66-8C9D-07ACB49B0769}" type="datetime1">
              <a:rPr lang="en-US" smtClean="0"/>
              <a:t>8/18/22</a:t>
            </a:fld>
            <a:endParaRPr lang="en-US"/>
          </a:p>
        </p:txBody>
      </p:sp>
      <p:sp>
        <p:nvSpPr>
          <p:cNvPr id="15" name="Rectangle 14"/>
          <p:cNvSpPr>
            <a:spLocks noGrp="1" noChangeArrowheads="1"/>
          </p:cNvSpPr>
          <p:nvPr>
            <p:ph type="ftr" sz="quarter" idx="11"/>
          </p:nvPr>
        </p:nvSpPr>
        <p:spPr>
          <a:xfrm>
            <a:off x="3354388" y="6248400"/>
            <a:ext cx="2895600" cy="457200"/>
          </a:xfrm>
        </p:spPr>
        <p:txBody>
          <a:bodyPr/>
          <a:lstStyle>
            <a:lvl1pPr>
              <a:defRPr/>
            </a:lvl1pPr>
          </a:lstStyle>
          <a:p>
            <a:endParaRPr lang="en-US"/>
          </a:p>
        </p:txBody>
      </p:sp>
      <p:sp>
        <p:nvSpPr>
          <p:cNvPr id="16" name="Rectangle 15"/>
          <p:cNvSpPr>
            <a:spLocks noGrp="1" noChangeArrowheads="1"/>
          </p:cNvSpPr>
          <p:nvPr>
            <p:ph type="sldNum" sz="quarter" idx="12"/>
          </p:nvPr>
        </p:nvSpPr>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144675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7E171553-A054-41FB-9FCD-CD1800FB37EA}" type="datetime1">
              <a:rPr lang="en-US" smtClean="0"/>
              <a:t>8/18/22</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143154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5100"/>
            <a:ext cx="1943100" cy="5813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65100"/>
            <a:ext cx="5676900" cy="5813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3F351F03-CFA0-48C1-B11A-1858899A85C0}" type="datetime1">
              <a:rPr lang="en-US" smtClean="0"/>
              <a:t>8/18/22</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390653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9E54337A-7521-436E-8DB7-D60A93EF7EB0}" type="datetime1">
              <a:rPr lang="en-US" smtClean="0"/>
              <a:t>8/18/22</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36752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lvl1pPr>
          </a:lstStyle>
          <a:p>
            <a:r>
              <a:rPr lang="en-US" dirty="0"/>
              <a:t>Click to edit Master title style</a:t>
            </a:r>
          </a:p>
        </p:txBody>
      </p:sp>
      <p:sp>
        <p:nvSpPr>
          <p:cNvPr id="4" name="Rectangle 8"/>
          <p:cNvSpPr>
            <a:spLocks noGrp="1" noChangeArrowheads="1"/>
          </p:cNvSpPr>
          <p:nvPr>
            <p:ph type="dt" sz="half" idx="10"/>
          </p:nvPr>
        </p:nvSpPr>
        <p:spPr>
          <a:ln/>
        </p:spPr>
        <p:txBody>
          <a:bodyPr/>
          <a:lstStyle>
            <a:lvl1pPr>
              <a:defRPr/>
            </a:lvl1pPr>
          </a:lstStyle>
          <a:p>
            <a:fld id="{DAAB0701-7F37-40D1-B147-333D2BD6534E}" type="datetime1">
              <a:rPr lang="en-US" smtClean="0"/>
              <a:t>8/18/22</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71261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3810000"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219200"/>
            <a:ext cx="3810000"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fld id="{623F4852-4A76-468A-A5F8-98CA1515B5D7}" type="datetime1">
              <a:rPr lang="en-US" smtClean="0"/>
              <a:t>8/18/22</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61976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371600"/>
            <a:ext cx="3886200" cy="803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371600"/>
            <a:ext cx="3962400" cy="803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4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fld id="{7A18DA76-857A-4151-8A76-B46F13F1DF6A}" type="datetime1">
              <a:rPr lang="en-US" smtClean="0"/>
              <a:t>8/18/22</a:t>
            </a:fld>
            <a:endParaRPr lang="en-US"/>
          </a:p>
        </p:txBody>
      </p:sp>
      <p:sp>
        <p:nvSpPr>
          <p:cNvPr id="8" name="Rectangle 9"/>
          <p:cNvSpPr>
            <a:spLocks noGrp="1" noChangeArrowheads="1"/>
          </p:cNvSpPr>
          <p:nvPr>
            <p:ph type="ftr" sz="quarter" idx="11"/>
          </p:nvPr>
        </p:nvSpPr>
        <p:spPr>
          <a:ln/>
        </p:spPr>
        <p:txBody>
          <a:bodyPr/>
          <a:lstStyle>
            <a:lvl1pPr>
              <a:defRPr/>
            </a:lvl1pPr>
          </a:lstStyle>
          <a:p>
            <a:endParaRPr lang="en-US"/>
          </a:p>
        </p:txBody>
      </p:sp>
      <p:sp>
        <p:nvSpPr>
          <p:cNvPr id="9"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346262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1066800"/>
          </a:xfrm>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fld id="{B70CC677-8FB3-48C5-9FC5-32B16E2A5A80}" type="datetime1">
              <a:rPr lang="en-US" smtClean="0"/>
              <a:t>8/18/22</a:t>
            </a:fld>
            <a:endParaRPr lang="en-US"/>
          </a:p>
        </p:txBody>
      </p:sp>
      <p:sp>
        <p:nvSpPr>
          <p:cNvPr id="4" name="Rectangle 9"/>
          <p:cNvSpPr>
            <a:spLocks noGrp="1" noChangeArrowheads="1"/>
          </p:cNvSpPr>
          <p:nvPr>
            <p:ph type="ftr" sz="quarter" idx="11"/>
          </p:nvPr>
        </p:nvSpPr>
        <p:spPr>
          <a:ln/>
        </p:spPr>
        <p:txBody>
          <a:bodyPr/>
          <a:lstStyle>
            <a:lvl1pPr>
              <a:defRPr/>
            </a:lvl1pPr>
          </a:lstStyle>
          <a:p>
            <a:endParaRPr lang="en-US"/>
          </a:p>
        </p:txBody>
      </p:sp>
      <p:sp>
        <p:nvSpPr>
          <p:cNvPr id="5"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91112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D3B9506C-1688-4EEC-81D7-8F18E4468621}" type="datetime1">
              <a:rPr lang="en-US" smtClean="0"/>
              <a:t>8/18/22</a:t>
            </a:fld>
            <a:endParaRPr lang="en-US"/>
          </a:p>
        </p:txBody>
      </p:sp>
      <p:sp>
        <p:nvSpPr>
          <p:cNvPr id="3" name="Rectangle 9"/>
          <p:cNvSpPr>
            <a:spLocks noGrp="1" noChangeArrowheads="1"/>
          </p:cNvSpPr>
          <p:nvPr>
            <p:ph type="ftr" sz="quarter" idx="11"/>
          </p:nvPr>
        </p:nvSpPr>
        <p:spPr>
          <a:ln/>
        </p:spPr>
        <p:txBody>
          <a:bodyPr/>
          <a:lstStyle>
            <a:lvl1pPr>
              <a:defRPr/>
            </a:lvl1pPr>
          </a:lstStyle>
          <a:p>
            <a:endParaRPr lang="en-US"/>
          </a:p>
        </p:txBody>
      </p:sp>
      <p:sp>
        <p:nvSpPr>
          <p:cNvPr id="4"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5267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98082E2A-089A-4153-B22D-3AB6C121D6DD}" type="datetime1">
              <a:rPr lang="en-US" smtClean="0"/>
              <a:t>8/18/22</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100596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18E644A4-0E88-41B9-9F15-3639E98CCD4A}" type="datetime1">
              <a:rPr lang="en-US" smtClean="0"/>
              <a:t>8/18/22</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7079EA16-F28C-421E-AD9F-2E1ADA6997FE}" type="slidenum">
              <a:rPr lang="en-US" smtClean="0"/>
              <a:t>‹#›</a:t>
            </a:fld>
            <a:endParaRPr lang="en-US"/>
          </a:p>
        </p:txBody>
      </p:sp>
    </p:spTree>
    <p:extLst>
      <p:ext uri="{BB962C8B-B14F-4D97-AF65-F5344CB8AC3E}">
        <p14:creationId xmlns:p14="http://schemas.microsoft.com/office/powerpoint/2010/main" val="237381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09600" cy="4876800"/>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grpSp>
        <p:nvGrpSpPr>
          <p:cNvPr id="1027" name="Group 3"/>
          <p:cNvGrpSpPr>
            <a:grpSpLocks/>
          </p:cNvGrpSpPr>
          <p:nvPr/>
        </p:nvGrpSpPr>
        <p:grpSpPr bwMode="auto">
          <a:xfrm>
            <a:off x="381000" y="1066800"/>
            <a:ext cx="8305800" cy="182563"/>
            <a:chOff x="240" y="893"/>
            <a:chExt cx="5232" cy="115"/>
          </a:xfrm>
        </p:grpSpPr>
        <p:sp>
          <p:nvSpPr>
            <p:cNvPr id="1037" name="Rectangle 4"/>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2400">
                <a:latin typeface="Times New Roman" pitchFamily="1" charset="0"/>
              </a:endParaRPr>
            </a:p>
          </p:txBody>
        </p:sp>
        <p:sp>
          <p:nvSpPr>
            <p:cNvPr id="1038" name="Line 5"/>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 name="Rectangle 6"/>
          <p:cNvSpPr>
            <a:spLocks noGrp="1" noChangeArrowheads="1"/>
          </p:cNvSpPr>
          <p:nvPr>
            <p:ph type="title"/>
          </p:nvPr>
        </p:nvSpPr>
        <p:spPr bwMode="auto">
          <a:xfrm>
            <a:off x="6096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9" name="Rectangle 7"/>
          <p:cNvSpPr>
            <a:spLocks noGrp="1" noChangeArrowheads="1"/>
          </p:cNvSpPr>
          <p:nvPr>
            <p:ph type="body" idx="1"/>
          </p:nvPr>
        </p:nvSpPr>
        <p:spPr bwMode="auto">
          <a:xfrm>
            <a:off x="914400" y="1219200"/>
            <a:ext cx="7772400"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200" name="Rectangle 8"/>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fld id="{813CD434-D87D-4DEB-BA5C-B7E7A00AB600}" type="datetime1">
              <a:rPr lang="en-US" smtClean="0"/>
              <a:t>8/18/22</a:t>
            </a:fld>
            <a:endParaRPr lang="en-US"/>
          </a:p>
        </p:txBody>
      </p:sp>
      <p:sp>
        <p:nvSpPr>
          <p:cNvPr id="8201" name="Rectangle 9"/>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000"/>
            </a:lvl1pPr>
          </a:lstStyle>
          <a:p>
            <a:endParaRPr lang="en-US"/>
          </a:p>
        </p:txBody>
      </p:sp>
      <p:sp>
        <p:nvSpPr>
          <p:cNvPr id="8202" name="Rectangle 10"/>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a:lvl1pPr>
          </a:lstStyle>
          <a:p>
            <a:fld id="{7079EA16-F28C-421E-AD9F-2E1ADA6997FE}" type="slidenum">
              <a:rPr lang="en-US" smtClean="0"/>
              <a:t>‹#›</a:t>
            </a:fld>
            <a:endParaRPr lang="en-US"/>
          </a:p>
        </p:txBody>
      </p:sp>
      <p:sp>
        <p:nvSpPr>
          <p:cNvPr id="1033" name="Line 11"/>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Rectangle 14"/>
          <p:cNvSpPr>
            <a:spLocks noChangeArrowheads="1"/>
          </p:cNvSpPr>
          <p:nvPr/>
        </p:nvSpPr>
        <p:spPr bwMode="auto">
          <a:xfrm>
            <a:off x="812800" y="6553200"/>
            <a:ext cx="184150" cy="3048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spcBef>
                <a:spcPct val="0"/>
              </a:spcBef>
              <a:defRPr/>
            </a:pPr>
            <a:endParaRPr lang="en-US" altLang="en-US" sz="14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4466"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Lst>
  <p:hf hdr="0" ftr="0" dt="0"/>
  <p:txStyles>
    <p:titleStyle>
      <a:lvl1pPr algn="l" rtl="0" eaLnBrk="1" fontAlgn="base" hangingPunct="1">
        <a:spcBef>
          <a:spcPct val="0"/>
        </a:spcBef>
        <a:spcAft>
          <a:spcPct val="0"/>
        </a:spcAft>
        <a:defRPr sz="3600">
          <a:solidFill>
            <a:schemeClr val="hlink"/>
          </a:solidFill>
          <a:latin typeface="+mj-lt"/>
          <a:ea typeface="+mj-ea"/>
          <a:cs typeface="+mj-cs"/>
        </a:defRPr>
      </a:lvl1pPr>
      <a:lvl2pPr algn="l" rtl="0" eaLnBrk="1" fontAlgn="base" hangingPunct="1">
        <a:spcBef>
          <a:spcPct val="0"/>
        </a:spcBef>
        <a:spcAft>
          <a:spcPct val="0"/>
        </a:spcAft>
        <a:defRPr sz="3800">
          <a:solidFill>
            <a:schemeClr val="hlink"/>
          </a:solidFill>
          <a:latin typeface="Tahoma" pitchFamily="34" charset="0"/>
        </a:defRPr>
      </a:lvl2pPr>
      <a:lvl3pPr algn="l" rtl="0" eaLnBrk="1" fontAlgn="base" hangingPunct="1">
        <a:spcBef>
          <a:spcPct val="0"/>
        </a:spcBef>
        <a:spcAft>
          <a:spcPct val="0"/>
        </a:spcAft>
        <a:defRPr sz="3800">
          <a:solidFill>
            <a:schemeClr val="hlink"/>
          </a:solidFill>
          <a:latin typeface="Tahoma" pitchFamily="34" charset="0"/>
        </a:defRPr>
      </a:lvl3pPr>
      <a:lvl4pPr algn="l" rtl="0" eaLnBrk="1" fontAlgn="base" hangingPunct="1">
        <a:spcBef>
          <a:spcPct val="0"/>
        </a:spcBef>
        <a:spcAft>
          <a:spcPct val="0"/>
        </a:spcAft>
        <a:defRPr sz="3800">
          <a:solidFill>
            <a:schemeClr val="hlink"/>
          </a:solidFill>
          <a:latin typeface="Tahoma" pitchFamily="34" charset="0"/>
        </a:defRPr>
      </a:lvl4pPr>
      <a:lvl5pPr algn="l" rtl="0" eaLnBrk="1" fontAlgn="base" hangingPunct="1">
        <a:spcBef>
          <a:spcPct val="0"/>
        </a:spcBef>
        <a:spcAft>
          <a:spcPct val="0"/>
        </a:spcAft>
        <a:defRPr sz="3800">
          <a:solidFill>
            <a:schemeClr val="hlink"/>
          </a:solidFill>
          <a:latin typeface="Tahoma" pitchFamily="34" charset="0"/>
        </a:defRPr>
      </a:lvl5pPr>
      <a:lvl6pPr marL="457200" algn="l" rtl="0" eaLnBrk="1" fontAlgn="base" hangingPunct="1">
        <a:spcBef>
          <a:spcPct val="0"/>
        </a:spcBef>
        <a:spcAft>
          <a:spcPct val="0"/>
        </a:spcAft>
        <a:defRPr sz="3800">
          <a:solidFill>
            <a:schemeClr val="hlink"/>
          </a:solidFill>
          <a:latin typeface="Tahoma" pitchFamily="34" charset="0"/>
        </a:defRPr>
      </a:lvl6pPr>
      <a:lvl7pPr marL="914400" algn="l" rtl="0" eaLnBrk="1" fontAlgn="base" hangingPunct="1">
        <a:spcBef>
          <a:spcPct val="0"/>
        </a:spcBef>
        <a:spcAft>
          <a:spcPct val="0"/>
        </a:spcAft>
        <a:defRPr sz="3800">
          <a:solidFill>
            <a:schemeClr val="hlink"/>
          </a:solidFill>
          <a:latin typeface="Tahoma" pitchFamily="34" charset="0"/>
        </a:defRPr>
      </a:lvl7pPr>
      <a:lvl8pPr marL="1371600" algn="l" rtl="0" eaLnBrk="1" fontAlgn="base" hangingPunct="1">
        <a:spcBef>
          <a:spcPct val="0"/>
        </a:spcBef>
        <a:spcAft>
          <a:spcPct val="0"/>
        </a:spcAft>
        <a:defRPr sz="3800">
          <a:solidFill>
            <a:schemeClr val="hlink"/>
          </a:solidFill>
          <a:latin typeface="Tahoma" pitchFamily="34" charset="0"/>
        </a:defRPr>
      </a:lvl8pPr>
      <a:lvl9pPr marL="1828800" algn="l" rtl="0" eaLnBrk="1" fontAlgn="base" hangingPunct="1">
        <a:spcBef>
          <a:spcPct val="0"/>
        </a:spcBef>
        <a:spcAft>
          <a:spcPct val="0"/>
        </a:spcAft>
        <a:defRPr sz="3800">
          <a:solidFill>
            <a:schemeClr val="hlink"/>
          </a:solidFill>
          <a:latin typeface="Tahoma" pitchFamily="34" charset="0"/>
        </a:defRPr>
      </a:lvl9pPr>
    </p:titleStyle>
    <p:bodyStyle>
      <a:lvl1pPr marL="342900" indent="-342900" algn="l" rtl="0" eaLnBrk="1" fontAlgn="base" hangingPunct="1">
        <a:spcBef>
          <a:spcPct val="50000"/>
        </a:spcBef>
        <a:spcAft>
          <a:spcPct val="15000"/>
        </a:spcAft>
        <a:buClr>
          <a:schemeClr val="folHlink"/>
        </a:buClr>
        <a:buSzPct val="90000"/>
        <a:buFont typeface="Wingdings" pitchFamily="1" charset="2"/>
        <a:buChar char="n"/>
        <a:defRPr sz="2800">
          <a:solidFill>
            <a:schemeClr val="tx1"/>
          </a:solidFill>
          <a:latin typeface="+mn-lt"/>
          <a:ea typeface="+mn-ea"/>
          <a:cs typeface="+mn-cs"/>
        </a:defRPr>
      </a:lvl1pPr>
      <a:lvl2pPr marL="742950" indent="-285750" algn="l" rtl="0" eaLnBrk="1" fontAlgn="base" hangingPunct="1">
        <a:spcBef>
          <a:spcPct val="0"/>
        </a:spcBef>
        <a:spcAft>
          <a:spcPct val="25000"/>
        </a:spcAft>
        <a:buClr>
          <a:schemeClr val="accent1"/>
        </a:buClr>
        <a:buSzPct val="75000"/>
        <a:buFont typeface="Wingdings" pitchFamily="1"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1"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1" charset="2"/>
        <a:buChar char="§"/>
        <a:defRPr sz="18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1" charset="2"/>
        <a:buChar char="§"/>
        <a:defRPr sz="18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1"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1"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1"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1"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CÔNG NGHỆ PHẦN MỀM</a:t>
            </a:r>
          </a:p>
        </p:txBody>
      </p:sp>
      <p:sp>
        <p:nvSpPr>
          <p:cNvPr id="3" name="Subtitle 2"/>
          <p:cNvSpPr>
            <a:spLocks noGrp="1"/>
          </p:cNvSpPr>
          <p:nvPr>
            <p:ph type="subTitle" idx="1"/>
          </p:nvPr>
        </p:nvSpPr>
        <p:spPr/>
        <p:txBody>
          <a:bodyPr/>
          <a:lstStyle/>
          <a:p>
            <a:r>
              <a:rPr lang="en-US" dirty="0"/>
              <a:t>GV: Phan </a:t>
            </a:r>
            <a:r>
              <a:rPr lang="en-US" dirty="0" err="1"/>
              <a:t>Thị</a:t>
            </a:r>
            <a:r>
              <a:rPr lang="en-US" dirty="0"/>
              <a:t> </a:t>
            </a:r>
            <a:r>
              <a:rPr lang="en-US" dirty="0" err="1"/>
              <a:t>Ngọc</a:t>
            </a:r>
            <a:r>
              <a:rPr lang="en-US" dirty="0"/>
              <a:t> </a:t>
            </a:r>
            <a:r>
              <a:rPr lang="en-US" dirty="0" err="1"/>
              <a:t>Hân</a:t>
            </a:r>
            <a:endParaRPr lang="en-US" dirty="0"/>
          </a:p>
          <a:p>
            <a:r>
              <a:rPr lang="en-US" dirty="0" err="1"/>
              <a:t>hanptn@huflit.edu.vn</a:t>
            </a:r>
            <a:endParaRPr lang="en-US" dirty="0"/>
          </a:p>
        </p:txBody>
      </p:sp>
      <p:sp>
        <p:nvSpPr>
          <p:cNvPr id="4" name="Slide Number Placeholder 3"/>
          <p:cNvSpPr>
            <a:spLocks noGrp="1"/>
          </p:cNvSpPr>
          <p:nvPr>
            <p:ph type="sldNum" sz="quarter" idx="12"/>
          </p:nvPr>
        </p:nvSpPr>
        <p:spPr/>
        <p:txBody>
          <a:bodyPr/>
          <a:lstStyle/>
          <a:p>
            <a:fld id="{7079EA16-F28C-421E-AD9F-2E1ADA6997FE}" type="slidenum">
              <a:rPr lang="en-US" smtClean="0"/>
              <a:t>1</a:t>
            </a:fld>
            <a:endParaRPr lang="en-US"/>
          </a:p>
        </p:txBody>
      </p:sp>
    </p:spTree>
    <p:extLst>
      <p:ext uri="{BB962C8B-B14F-4D97-AF65-F5344CB8AC3E}">
        <p14:creationId xmlns:p14="http://schemas.microsoft.com/office/powerpoint/2010/main" val="379766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THÔNG TIN CẦN XÁC ĐỊNH CỦA 01 YÊU CẦU</a:t>
            </a:r>
            <a:br>
              <a:rPr lang="en-US" sz="2800" dirty="0"/>
            </a:br>
            <a:r>
              <a:rPr lang="en-US" sz="2400" dirty="0" err="1"/>
              <a:t>Lưu</a:t>
            </a:r>
            <a:r>
              <a:rPr lang="en-US" sz="2400" dirty="0"/>
              <a:t> ý</a:t>
            </a:r>
          </a:p>
        </p:txBody>
      </p:sp>
      <p:sp>
        <p:nvSpPr>
          <p:cNvPr id="3" name="Content Placeholder 2"/>
          <p:cNvSpPr>
            <a:spLocks noGrp="1"/>
          </p:cNvSpPr>
          <p:nvPr>
            <p:ph idx="1"/>
          </p:nvPr>
        </p:nvSpPr>
        <p:spPr/>
        <p:txBody>
          <a:bodyPr/>
          <a:lstStyle/>
          <a:p>
            <a:r>
              <a:rPr lang="en-US" dirty="0" err="1"/>
              <a:t>Mỗi</a:t>
            </a:r>
            <a:r>
              <a:rPr lang="en-US" dirty="0"/>
              <a:t> </a:t>
            </a:r>
            <a:r>
              <a:rPr lang="en-US" dirty="0" err="1"/>
              <a:t>bộ</a:t>
            </a:r>
            <a:r>
              <a:rPr lang="en-US" dirty="0"/>
              <a:t> </a:t>
            </a:r>
            <a:r>
              <a:rPr lang="en-US" dirty="0" err="1"/>
              <a:t>phận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nhân</a:t>
            </a:r>
            <a:r>
              <a:rPr lang="en-US" dirty="0"/>
              <a:t> </a:t>
            </a:r>
            <a:r>
              <a:rPr lang="en-US" dirty="0" err="1"/>
              <a:t>viên</a:t>
            </a:r>
            <a:r>
              <a:rPr lang="en-US" dirty="0"/>
              <a:t> </a:t>
            </a:r>
            <a:r>
              <a:rPr lang="en-US" dirty="0" err="1"/>
              <a:t>với</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khác</a:t>
            </a:r>
            <a:r>
              <a:rPr lang="en-US" dirty="0"/>
              <a:t> </a:t>
            </a:r>
            <a:r>
              <a:rPr lang="en-US" dirty="0" err="1"/>
              <a:t>nhau</a:t>
            </a:r>
            <a:endParaRPr lang="en-US" dirty="0"/>
          </a:p>
          <a:p>
            <a:r>
              <a:rPr lang="en-US" dirty="0" err="1"/>
              <a:t>Chỉ</a:t>
            </a:r>
            <a:r>
              <a:rPr lang="en-US" dirty="0"/>
              <a:t> </a:t>
            </a:r>
            <a:r>
              <a:rPr lang="en-US" dirty="0" err="1"/>
              <a:t>xem</a:t>
            </a:r>
            <a:r>
              <a:rPr lang="en-US" dirty="0"/>
              <a:t> </a:t>
            </a:r>
            <a:r>
              <a:rPr lang="en-US" dirty="0" err="1"/>
              <a:t>xét</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và</a:t>
            </a:r>
            <a:r>
              <a:rPr lang="en-US" dirty="0"/>
              <a:t> </a:t>
            </a:r>
            <a:r>
              <a:rPr lang="en-US" dirty="0" err="1"/>
              <a:t>nghiệp</a:t>
            </a:r>
            <a:r>
              <a:rPr lang="en-US" dirty="0"/>
              <a:t> </a:t>
            </a:r>
            <a:r>
              <a:rPr lang="en-US" dirty="0" err="1"/>
              <a:t>vụ</a:t>
            </a:r>
            <a:r>
              <a:rPr lang="en-US" dirty="0"/>
              <a:t> </a:t>
            </a:r>
            <a:r>
              <a:rPr lang="en-US" dirty="0" err="1"/>
              <a:t>của</a:t>
            </a:r>
            <a:r>
              <a:rPr lang="en-US" dirty="0"/>
              <a:t> </a:t>
            </a:r>
            <a:r>
              <a:rPr lang="en-US" dirty="0" err="1"/>
              <a:t>bộ</a:t>
            </a:r>
            <a:r>
              <a:rPr lang="en-US" dirty="0"/>
              <a:t> </a:t>
            </a:r>
            <a:r>
              <a:rPr lang="en-US" dirty="0" err="1"/>
              <a:t>phận</a:t>
            </a:r>
            <a:r>
              <a:rPr lang="en-US" dirty="0"/>
              <a:t> </a:t>
            </a:r>
            <a:r>
              <a:rPr lang="en-US" dirty="0" err="1"/>
              <a:t>mà</a:t>
            </a:r>
            <a:r>
              <a:rPr lang="en-US" dirty="0"/>
              <a:t> </a:t>
            </a:r>
            <a:r>
              <a:rPr lang="en-US" dirty="0" err="1"/>
              <a:t>khách</a:t>
            </a:r>
            <a:r>
              <a:rPr lang="en-US" dirty="0"/>
              <a:t> </a:t>
            </a:r>
            <a:r>
              <a:rPr lang="en-US" dirty="0" err="1"/>
              <a:t>hàng</a:t>
            </a:r>
            <a:r>
              <a:rPr lang="en-US" dirty="0"/>
              <a:t> </a:t>
            </a:r>
            <a:r>
              <a:rPr lang="en-US" dirty="0" err="1"/>
              <a:t>có</a:t>
            </a:r>
            <a:r>
              <a:rPr lang="en-US" dirty="0"/>
              <a:t> </a:t>
            </a:r>
            <a:r>
              <a:rPr lang="en-US" dirty="0" err="1"/>
              <a:t>yêu</a:t>
            </a:r>
            <a:r>
              <a:rPr lang="en-US" dirty="0"/>
              <a:t> </a:t>
            </a:r>
            <a:r>
              <a:rPr lang="en-US" dirty="0" err="1"/>
              <a:t>cầu</a:t>
            </a:r>
            <a:r>
              <a:rPr lang="en-US" dirty="0"/>
              <a:t> </a:t>
            </a:r>
            <a:r>
              <a:rPr lang="en-US" dirty="0" err="1"/>
              <a:t>cần</a:t>
            </a:r>
            <a:r>
              <a:rPr lang="en-US" dirty="0"/>
              <a:t> </a:t>
            </a:r>
            <a:r>
              <a:rPr lang="en-US" dirty="0" err="1"/>
              <a:t>hỗ</a:t>
            </a:r>
            <a:r>
              <a:rPr lang="en-US" dirty="0"/>
              <a:t> </a:t>
            </a:r>
            <a:r>
              <a:rPr lang="en-US" dirty="0" err="1"/>
              <a:t>trợ</a:t>
            </a:r>
            <a:endParaRPr lang="en-US" dirty="0"/>
          </a:p>
          <a:p>
            <a:r>
              <a:rPr lang="en-US" dirty="0" err="1"/>
              <a:t>Quy</a:t>
            </a:r>
            <a:r>
              <a:rPr lang="en-US" dirty="0"/>
              <a:t> </a:t>
            </a:r>
            <a:r>
              <a:rPr lang="en-US" dirty="0" err="1"/>
              <a:t>mô</a:t>
            </a:r>
            <a:r>
              <a:rPr lang="en-US" dirty="0"/>
              <a:t> </a:t>
            </a:r>
            <a:r>
              <a:rPr lang="en-US" dirty="0" err="1"/>
              <a:t>phần</a:t>
            </a:r>
            <a:r>
              <a:rPr lang="en-US" dirty="0"/>
              <a:t> </a:t>
            </a:r>
            <a:r>
              <a:rPr lang="en-US" dirty="0" err="1"/>
              <a:t>mềm</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u="sng" dirty="0" err="1"/>
              <a:t>số</a:t>
            </a:r>
            <a:r>
              <a:rPr lang="en-US" u="sng" dirty="0"/>
              <a:t> </a:t>
            </a:r>
            <a:r>
              <a:rPr lang="en-US" u="sng" dirty="0" err="1"/>
              <a:t>lượng</a:t>
            </a:r>
            <a:r>
              <a:rPr lang="en-US" u="sng" dirty="0"/>
              <a:t> </a:t>
            </a:r>
            <a:r>
              <a:rPr lang="en-US" u="sng" dirty="0" err="1"/>
              <a:t>các</a:t>
            </a:r>
            <a:r>
              <a:rPr lang="en-US" u="sng" dirty="0"/>
              <a:t> </a:t>
            </a:r>
            <a:r>
              <a:rPr lang="en-US" u="sng" dirty="0" err="1"/>
              <a:t>bộ</a:t>
            </a:r>
            <a:r>
              <a:rPr lang="en-US" u="sng" dirty="0"/>
              <a:t> </a:t>
            </a:r>
            <a:r>
              <a:rPr lang="en-US" u="sng" dirty="0" err="1"/>
              <a:t>phận</a:t>
            </a:r>
            <a:r>
              <a:rPr lang="en-US" dirty="0"/>
              <a:t>, </a:t>
            </a:r>
            <a:r>
              <a:rPr lang="en-US" u="sng" dirty="0" err="1"/>
              <a:t>số</a:t>
            </a:r>
            <a:r>
              <a:rPr lang="en-US" u="sng" dirty="0"/>
              <a:t> </a:t>
            </a:r>
            <a:r>
              <a:rPr lang="en-US" u="sng" dirty="0" err="1"/>
              <a:t>lượng</a:t>
            </a:r>
            <a:r>
              <a:rPr lang="en-US" u="sng" dirty="0"/>
              <a:t> </a:t>
            </a:r>
            <a:r>
              <a:rPr lang="en-US" u="sng" dirty="0" err="1"/>
              <a:t>nghiệp</a:t>
            </a:r>
            <a:r>
              <a:rPr lang="en-US" u="sng" dirty="0"/>
              <a:t> </a:t>
            </a:r>
            <a:r>
              <a:rPr lang="en-US" u="sng" dirty="0" err="1"/>
              <a:t>vụ</a:t>
            </a:r>
            <a:r>
              <a:rPr lang="en-US" dirty="0"/>
              <a:t> </a:t>
            </a:r>
            <a:r>
              <a:rPr lang="en-US" dirty="0" err="1"/>
              <a:t>và</a:t>
            </a:r>
            <a:r>
              <a:rPr lang="en-US" dirty="0"/>
              <a:t> </a:t>
            </a:r>
            <a:r>
              <a:rPr lang="en-US" u="sng" dirty="0" err="1"/>
              <a:t>mức</a:t>
            </a:r>
            <a:r>
              <a:rPr lang="en-US" u="sng" dirty="0"/>
              <a:t> </a:t>
            </a:r>
            <a:r>
              <a:rPr lang="en-US" u="sng" dirty="0" err="1"/>
              <a:t>độ</a:t>
            </a:r>
            <a:r>
              <a:rPr lang="en-US" u="sng" dirty="0"/>
              <a:t> </a:t>
            </a:r>
            <a:r>
              <a:rPr lang="en-US" u="sng" dirty="0" err="1"/>
              <a:t>hỗ</a:t>
            </a:r>
            <a:r>
              <a:rPr lang="en-US" u="sng" dirty="0"/>
              <a:t> </a:t>
            </a:r>
            <a:r>
              <a:rPr lang="en-US" u="sng" dirty="0" err="1"/>
              <a:t>trợ</a:t>
            </a:r>
            <a:endParaRPr lang="en-US" u="sng" dirty="0"/>
          </a:p>
        </p:txBody>
      </p:sp>
      <p:sp>
        <p:nvSpPr>
          <p:cNvPr id="4" name="Slide Number Placeholder 3"/>
          <p:cNvSpPr>
            <a:spLocks noGrp="1"/>
          </p:cNvSpPr>
          <p:nvPr>
            <p:ph type="sldNum" sz="quarter" idx="12"/>
          </p:nvPr>
        </p:nvSpPr>
        <p:spPr/>
        <p:txBody>
          <a:bodyPr/>
          <a:lstStyle/>
          <a:p>
            <a:fld id="{7079EA16-F28C-421E-AD9F-2E1ADA6997FE}" type="slidenum">
              <a:rPr lang="en-US" smtClean="0"/>
              <a:t>10</a:t>
            </a:fld>
            <a:endParaRPr lang="en-US"/>
          </a:p>
        </p:txBody>
      </p:sp>
    </p:spTree>
    <p:extLst>
      <p:ext uri="{BB962C8B-B14F-4D97-AF65-F5344CB8AC3E}">
        <p14:creationId xmlns:p14="http://schemas.microsoft.com/office/powerpoint/2010/main" val="46528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 THÔNG TIN VỀ NGHIỆP VỤ</a:t>
            </a:r>
          </a:p>
        </p:txBody>
      </p:sp>
      <p:grpSp>
        <p:nvGrpSpPr>
          <p:cNvPr id="7" name="Group 6"/>
          <p:cNvGrpSpPr/>
          <p:nvPr/>
        </p:nvGrpSpPr>
        <p:grpSpPr>
          <a:xfrm>
            <a:off x="1219200" y="1447800"/>
            <a:ext cx="7239000" cy="4281056"/>
            <a:chOff x="685800" y="1814944"/>
            <a:chExt cx="7239000" cy="4281056"/>
          </a:xfrm>
        </p:grpSpPr>
        <p:sp>
          <p:nvSpPr>
            <p:cNvPr id="5" name="Rectangle 4"/>
            <p:cNvSpPr/>
            <p:nvPr/>
          </p:nvSpPr>
          <p:spPr>
            <a:xfrm>
              <a:off x="6019800" y="1814944"/>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Quy</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sp>
          <p:nvSpPr>
            <p:cNvPr id="6" name="Rectangle 5"/>
            <p:cNvSpPr/>
            <p:nvPr/>
          </p:nvSpPr>
          <p:spPr>
            <a:xfrm>
              <a:off x="6054436" y="5167745"/>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Mô</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bước</a:t>
              </a:r>
              <a:r>
                <a:rPr lang="en-US" dirty="0">
                  <a:solidFill>
                    <a:schemeClr val="tx1"/>
                  </a:solidFill>
                </a:rPr>
                <a:t> </a:t>
              </a:r>
              <a:r>
                <a:rPr lang="en-US" dirty="0" err="1">
                  <a:solidFill>
                    <a:schemeClr val="tx1"/>
                  </a:solidFill>
                </a:rPr>
                <a:t>tiến</a:t>
              </a:r>
              <a:r>
                <a:rPr lang="en-US" dirty="0">
                  <a:solidFill>
                    <a:schemeClr val="tx1"/>
                  </a:solidFill>
                </a:rPr>
                <a:t> </a:t>
              </a:r>
              <a:r>
                <a:rPr lang="en-US" dirty="0" err="1">
                  <a:solidFill>
                    <a:schemeClr val="tx1"/>
                  </a:solidFill>
                </a:rPr>
                <a:t>hành</a:t>
              </a:r>
              <a:endParaRPr lang="en-US" dirty="0">
                <a:solidFill>
                  <a:schemeClr val="tx1"/>
                </a:solidFill>
              </a:endParaRPr>
            </a:p>
          </p:txBody>
        </p:sp>
        <p:sp>
          <p:nvSpPr>
            <p:cNvPr id="11" name="Rectangle 10"/>
            <p:cNvSpPr/>
            <p:nvPr/>
          </p:nvSpPr>
          <p:spPr>
            <a:xfrm>
              <a:off x="1167246"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Nghiệp</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sp>
          <p:nvSpPr>
            <p:cNvPr id="12" name="Rectangle 11"/>
            <p:cNvSpPr/>
            <p:nvPr/>
          </p:nvSpPr>
          <p:spPr>
            <a:xfrm>
              <a:off x="1153391" y="1828799"/>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Tên</a:t>
              </a:r>
              <a:r>
                <a:rPr lang="en-US" dirty="0">
                  <a:solidFill>
                    <a:schemeClr val="tx1"/>
                  </a:solidFill>
                </a:rPr>
                <a:t> </a:t>
              </a:r>
              <a:r>
                <a:rPr lang="en-US" dirty="0" err="1">
                  <a:solidFill>
                    <a:schemeClr val="tx1"/>
                  </a:solidFill>
                </a:rPr>
                <a:t>nghiệp</a:t>
              </a:r>
              <a:r>
                <a:rPr lang="en-US" dirty="0">
                  <a:solidFill>
                    <a:schemeClr val="tx1"/>
                  </a:solidFill>
                </a:rPr>
                <a:t> </a:t>
              </a:r>
              <a:r>
                <a:rPr lang="en-US" dirty="0" err="1">
                  <a:solidFill>
                    <a:schemeClr val="tx1"/>
                  </a:solidFill>
                </a:rPr>
                <a:t>vụ</a:t>
              </a:r>
              <a:endParaRPr lang="en-US" dirty="0">
                <a:solidFill>
                  <a:schemeClr val="tx1"/>
                </a:solidFill>
              </a:endParaRPr>
            </a:p>
          </p:txBody>
        </p:sp>
        <p:sp>
          <p:nvSpPr>
            <p:cNvPr id="8" name="Rectangle 7"/>
            <p:cNvSpPr/>
            <p:nvPr/>
          </p:nvSpPr>
          <p:spPr>
            <a:xfrm>
              <a:off x="3581400" y="1814944"/>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Biểu</a:t>
              </a:r>
              <a:r>
                <a:rPr lang="en-US" dirty="0">
                  <a:solidFill>
                    <a:schemeClr val="tx1"/>
                  </a:solidFill>
                </a:rPr>
                <a:t> </a:t>
              </a:r>
              <a:r>
                <a:rPr lang="en-US" dirty="0" err="1">
                  <a:solidFill>
                    <a:schemeClr val="tx1"/>
                  </a:solidFill>
                </a:rPr>
                <a:t>mẫu</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sp>
          <p:nvSpPr>
            <p:cNvPr id="9" name="Rectangle 8"/>
            <p:cNvSpPr/>
            <p:nvPr/>
          </p:nvSpPr>
          <p:spPr>
            <a:xfrm>
              <a:off x="3581400"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Thông</a:t>
              </a:r>
              <a:r>
                <a:rPr lang="en-US" dirty="0">
                  <a:solidFill>
                    <a:schemeClr val="tx1"/>
                  </a:solidFill>
                </a:rPr>
                <a:t> tin </a:t>
              </a:r>
              <a:r>
                <a:rPr lang="en-US" dirty="0" err="1">
                  <a:solidFill>
                    <a:schemeClr val="tx1"/>
                  </a:solidFill>
                </a:rPr>
                <a:t>khác</a:t>
              </a:r>
              <a:endParaRPr lang="en-US" dirty="0">
                <a:solidFill>
                  <a:schemeClr val="tx1"/>
                </a:solidFill>
              </a:endParaRPr>
            </a:p>
          </p:txBody>
        </p:sp>
        <p:sp>
          <p:nvSpPr>
            <p:cNvPr id="4" name="Heptagon 3"/>
            <p:cNvSpPr/>
            <p:nvPr/>
          </p:nvSpPr>
          <p:spPr>
            <a:xfrm>
              <a:off x="3657600" y="3238500"/>
              <a:ext cx="1371600" cy="12573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Thông</a:t>
              </a:r>
              <a:r>
                <a:rPr lang="en-US" b="1" dirty="0">
                  <a:solidFill>
                    <a:schemeClr val="tx1"/>
                  </a:solidFill>
                </a:rPr>
                <a:t> tin </a:t>
              </a:r>
              <a:r>
                <a:rPr lang="en-US" b="1" dirty="0" err="1">
                  <a:solidFill>
                    <a:schemeClr val="tx1"/>
                  </a:solidFill>
                </a:rPr>
                <a:t>về</a:t>
              </a:r>
              <a:r>
                <a:rPr lang="en-US" b="1" dirty="0">
                  <a:solidFill>
                    <a:schemeClr val="tx1"/>
                  </a:solidFill>
                </a:rPr>
                <a:t> </a:t>
              </a:r>
              <a:r>
                <a:rPr lang="en-US" b="1" dirty="0" err="1">
                  <a:solidFill>
                    <a:schemeClr val="tx1"/>
                  </a:solidFill>
                </a:rPr>
                <a:t>nghiệp</a:t>
              </a:r>
              <a:r>
                <a:rPr lang="en-US" b="1" dirty="0">
                  <a:solidFill>
                    <a:schemeClr val="tx1"/>
                  </a:solidFill>
                </a:rPr>
                <a:t> </a:t>
              </a:r>
              <a:r>
                <a:rPr lang="en-US" b="1" dirty="0" err="1">
                  <a:solidFill>
                    <a:schemeClr val="tx1"/>
                  </a:solidFill>
                </a:rPr>
                <a:t>vụ</a:t>
              </a:r>
              <a:endParaRPr lang="en-US" b="1" dirty="0">
                <a:solidFill>
                  <a:schemeClr val="tx1"/>
                </a:solidFill>
              </a:endParaRPr>
            </a:p>
          </p:txBody>
        </p:sp>
        <p:cxnSp>
          <p:nvCxnSpPr>
            <p:cNvPr id="10" name="Straight Arrow Connector 9"/>
            <p:cNvCxnSpPr>
              <a:stCxn id="4" idx="6"/>
            </p:cNvCxnSpPr>
            <p:nvPr/>
          </p:nvCxnSpPr>
          <p:spPr>
            <a:xfrm flipV="1">
              <a:off x="4343400" y="2743199"/>
              <a:ext cx="0" cy="4953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a:endCxn id="5" idx="2"/>
            </p:cNvCxnSpPr>
            <p:nvPr/>
          </p:nvCxnSpPr>
          <p:spPr>
            <a:xfrm flipV="1">
              <a:off x="4893370" y="2729344"/>
              <a:ext cx="1850330" cy="758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a:endCxn id="12" idx="2"/>
            </p:cNvCxnSpPr>
            <p:nvPr/>
          </p:nvCxnSpPr>
          <p:spPr>
            <a:xfrm flipH="1" flipV="1">
              <a:off x="1877291" y="2743199"/>
              <a:ext cx="1916139" cy="744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4"/>
              <a:endCxn id="21" idx="3"/>
            </p:cNvCxnSpPr>
            <p:nvPr/>
          </p:nvCxnSpPr>
          <p:spPr>
            <a:xfrm flipH="1" flipV="1">
              <a:off x="2133600" y="3962400"/>
              <a:ext cx="1523996" cy="846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a:endCxn id="6" idx="0"/>
            </p:cNvCxnSpPr>
            <p:nvPr/>
          </p:nvCxnSpPr>
          <p:spPr>
            <a:xfrm>
              <a:off x="4648608" y="4495807"/>
              <a:ext cx="2129728" cy="6719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3"/>
              <a:endCxn id="9" idx="0"/>
            </p:cNvCxnSpPr>
            <p:nvPr/>
          </p:nvCxnSpPr>
          <p:spPr>
            <a:xfrm>
              <a:off x="4038192" y="4495807"/>
              <a:ext cx="267108" cy="6857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77000" y="35052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Không</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cxnSp>
          <p:nvCxnSpPr>
            <p:cNvPr id="19" name="Straight Arrow Connector 18"/>
            <p:cNvCxnSpPr>
              <a:stCxn id="4" idx="1"/>
              <a:endCxn id="17" idx="1"/>
            </p:cNvCxnSpPr>
            <p:nvPr/>
          </p:nvCxnSpPr>
          <p:spPr>
            <a:xfrm flipV="1">
              <a:off x="5029204" y="3962400"/>
              <a:ext cx="1447796" cy="846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35052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cxnSp>
          <p:nvCxnSpPr>
            <p:cNvPr id="23" name="Straight Arrow Connector 22"/>
            <p:cNvCxnSpPr>
              <a:stCxn id="4" idx="4"/>
              <a:endCxn id="11" idx="0"/>
            </p:cNvCxnSpPr>
            <p:nvPr/>
          </p:nvCxnSpPr>
          <p:spPr>
            <a:xfrm flipH="1">
              <a:off x="1891146" y="4047078"/>
              <a:ext cx="1766450" cy="11345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079EA16-F28C-421E-AD9F-2E1ADA6997FE}" type="slidenum">
              <a:rPr lang="en-US" smtClean="0"/>
              <a:t>11</a:t>
            </a:fld>
            <a:endParaRPr lang="en-US"/>
          </a:p>
        </p:txBody>
      </p:sp>
    </p:spTree>
    <p:extLst>
      <p:ext uri="{BB962C8B-B14F-4D97-AF65-F5344CB8AC3E}">
        <p14:creationId xmlns:p14="http://schemas.microsoft.com/office/powerpoint/2010/main" val="301947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THÔNG TIN VỀ NGHIỆP VỤ</a:t>
            </a:r>
          </a:p>
        </p:txBody>
      </p:sp>
      <p:sp>
        <p:nvSpPr>
          <p:cNvPr id="3" name="Content Placeholder 2"/>
          <p:cNvSpPr>
            <a:spLocks noGrp="1"/>
          </p:cNvSpPr>
          <p:nvPr>
            <p:ph idx="1"/>
          </p:nvPr>
        </p:nvSpPr>
        <p:spPr/>
        <p:txBody>
          <a:bodyPr>
            <a:normAutofit fontScale="77500" lnSpcReduction="20000"/>
          </a:bodyPr>
          <a:lstStyle/>
          <a:p>
            <a:r>
              <a:rPr lang="en-US" b="1" dirty="0" err="1"/>
              <a:t>Tên</a:t>
            </a:r>
            <a:r>
              <a:rPr lang="en-US" b="1" dirty="0"/>
              <a:t> </a:t>
            </a:r>
            <a:r>
              <a:rPr lang="en-US" b="1" dirty="0" err="1"/>
              <a:t>nghiệp</a:t>
            </a:r>
            <a:r>
              <a:rPr lang="en-US" b="1" dirty="0"/>
              <a:t> </a:t>
            </a:r>
            <a:r>
              <a:rPr lang="en-US" b="1" dirty="0" err="1"/>
              <a:t>vụ</a:t>
            </a:r>
            <a:r>
              <a:rPr lang="en-US" b="1" dirty="0"/>
              <a:t>:</a:t>
            </a:r>
            <a:r>
              <a:rPr lang="en-US" dirty="0"/>
              <a:t> </a:t>
            </a:r>
            <a:r>
              <a:rPr lang="en-US" dirty="0" err="1"/>
              <a:t>cụ</a:t>
            </a:r>
            <a:r>
              <a:rPr lang="en-US" dirty="0"/>
              <a:t> </a:t>
            </a:r>
            <a:r>
              <a:rPr lang="en-US" dirty="0" err="1"/>
              <a:t>thể</a:t>
            </a:r>
            <a:r>
              <a:rPr lang="en-US" dirty="0"/>
              <a:t>, </a:t>
            </a:r>
            <a:r>
              <a:rPr lang="en-US" dirty="0" err="1"/>
              <a:t>rõ</a:t>
            </a:r>
            <a:r>
              <a:rPr lang="en-US" dirty="0"/>
              <a:t> </a:t>
            </a:r>
            <a:r>
              <a:rPr lang="en-US" dirty="0" err="1"/>
              <a:t>ràng</a:t>
            </a:r>
            <a:r>
              <a:rPr lang="en-US" dirty="0"/>
              <a:t>, </a:t>
            </a:r>
            <a:r>
              <a:rPr lang="en-US" dirty="0" err="1"/>
              <a:t>dễ</a:t>
            </a:r>
            <a:r>
              <a:rPr lang="en-US" dirty="0"/>
              <a:t> </a:t>
            </a:r>
            <a:r>
              <a:rPr lang="en-US" dirty="0" err="1"/>
              <a:t>hiểu</a:t>
            </a:r>
            <a:endParaRPr lang="en-US" dirty="0"/>
          </a:p>
          <a:p>
            <a:r>
              <a:rPr lang="en-US" b="1" dirty="0" err="1"/>
              <a:t>Biểu</a:t>
            </a:r>
            <a:r>
              <a:rPr lang="en-US" b="1" dirty="0"/>
              <a:t> </a:t>
            </a:r>
            <a:r>
              <a:rPr lang="en-US" b="1" dirty="0" err="1"/>
              <a:t>mẫu</a:t>
            </a:r>
            <a:r>
              <a:rPr lang="en-US" b="1" dirty="0"/>
              <a:t>:</a:t>
            </a:r>
            <a:r>
              <a:rPr lang="en-US" dirty="0"/>
              <a:t> </a:t>
            </a:r>
            <a:r>
              <a:rPr lang="en-US" dirty="0" err="1"/>
              <a:t>các</a:t>
            </a:r>
            <a:r>
              <a:rPr lang="en-US" dirty="0"/>
              <a:t> </a:t>
            </a:r>
            <a:r>
              <a:rPr lang="en-US" dirty="0" err="1"/>
              <a:t>trình</a:t>
            </a:r>
            <a:r>
              <a:rPr lang="en-US" dirty="0"/>
              <a:t> </a:t>
            </a:r>
            <a:r>
              <a:rPr lang="en-US" dirty="0" err="1"/>
              <a:t>bày</a:t>
            </a:r>
            <a:r>
              <a:rPr lang="en-US" dirty="0"/>
              <a:t>, </a:t>
            </a:r>
            <a:r>
              <a:rPr lang="en-US" dirty="0" err="1"/>
              <a:t>thể</a:t>
            </a:r>
            <a:r>
              <a:rPr lang="en-US" dirty="0"/>
              <a:t> </a:t>
            </a:r>
            <a:r>
              <a:rPr lang="en-US" dirty="0" err="1"/>
              <a:t>hiện</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nghiệp</a:t>
            </a:r>
            <a:r>
              <a:rPr lang="en-US" dirty="0"/>
              <a:t> </a:t>
            </a:r>
            <a:r>
              <a:rPr lang="en-US" dirty="0" err="1"/>
              <a:t>vụ</a:t>
            </a:r>
            <a:endParaRPr lang="en-US" dirty="0"/>
          </a:p>
          <a:p>
            <a:r>
              <a:rPr lang="en-US" b="1" dirty="0" err="1"/>
              <a:t>Quy</a:t>
            </a:r>
            <a:r>
              <a:rPr lang="en-US" b="1" dirty="0"/>
              <a:t> </a:t>
            </a:r>
            <a:r>
              <a:rPr lang="en-US" b="1" dirty="0" err="1"/>
              <a:t>định</a:t>
            </a:r>
            <a:r>
              <a:rPr lang="en-US" b="1" dirty="0"/>
              <a:t>:</a:t>
            </a:r>
            <a:r>
              <a:rPr lang="en-US" dirty="0"/>
              <a:t> </a:t>
            </a:r>
            <a:r>
              <a:rPr lang="en-US" dirty="0" err="1"/>
              <a:t>quy</a:t>
            </a:r>
            <a:r>
              <a:rPr lang="en-US" dirty="0"/>
              <a:t> </a:t>
            </a:r>
            <a:r>
              <a:rPr lang="en-US" dirty="0" err="1"/>
              <a:t>tắc</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nghiệp</a:t>
            </a:r>
            <a:r>
              <a:rPr lang="en-US" dirty="0"/>
              <a:t> </a:t>
            </a:r>
            <a:r>
              <a:rPr lang="en-US" dirty="0" err="1"/>
              <a:t>vụ</a:t>
            </a:r>
            <a:endParaRPr lang="en-US" dirty="0"/>
          </a:p>
          <a:p>
            <a:r>
              <a:rPr lang="en-US" b="1" dirty="0" err="1"/>
              <a:t>Không</a:t>
            </a:r>
            <a:r>
              <a:rPr lang="en-US" b="1" dirty="0"/>
              <a:t> </a:t>
            </a:r>
            <a:r>
              <a:rPr lang="en-US" b="1" dirty="0" err="1"/>
              <a:t>gian</a:t>
            </a:r>
            <a:r>
              <a:rPr lang="en-US" b="1" dirty="0"/>
              <a:t>:</a:t>
            </a:r>
            <a:r>
              <a:rPr lang="en-US" dirty="0"/>
              <a:t> </a:t>
            </a:r>
            <a:r>
              <a:rPr lang="en-US" dirty="0" err="1"/>
              <a:t>vị</a:t>
            </a:r>
            <a:r>
              <a:rPr lang="en-US" dirty="0"/>
              <a:t> </a:t>
            </a:r>
            <a:r>
              <a:rPr lang="en-US" dirty="0" err="1"/>
              <a:t>trí</a:t>
            </a:r>
            <a:r>
              <a:rPr lang="en-US" dirty="0"/>
              <a:t> </a:t>
            </a:r>
            <a:r>
              <a:rPr lang="en-US" dirty="0" err="1"/>
              <a:t>thực</a:t>
            </a:r>
            <a:r>
              <a:rPr lang="en-US" dirty="0"/>
              <a:t> </a:t>
            </a:r>
            <a:r>
              <a:rPr lang="en-US" dirty="0" err="1"/>
              <a:t>hiện</a:t>
            </a:r>
            <a:r>
              <a:rPr lang="en-US" dirty="0"/>
              <a:t> </a:t>
            </a:r>
            <a:r>
              <a:rPr lang="en-US" dirty="0" err="1"/>
              <a:t>nghiệp</a:t>
            </a:r>
            <a:r>
              <a:rPr lang="en-US" dirty="0"/>
              <a:t> </a:t>
            </a:r>
            <a:r>
              <a:rPr lang="en-US" dirty="0" err="1"/>
              <a:t>vụ</a:t>
            </a:r>
            <a:endParaRPr lang="en-US" dirty="0"/>
          </a:p>
          <a:p>
            <a:r>
              <a:rPr lang="en-US" b="1" dirty="0" err="1"/>
              <a:t>Thời</a:t>
            </a:r>
            <a:r>
              <a:rPr lang="en-US" b="1" dirty="0"/>
              <a:t> </a:t>
            </a:r>
            <a:r>
              <a:rPr lang="en-US" b="1" dirty="0" err="1"/>
              <a:t>gian</a:t>
            </a:r>
            <a:r>
              <a:rPr lang="en-US" b="1" dirty="0"/>
              <a:t>:</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nghiệp</a:t>
            </a:r>
            <a:r>
              <a:rPr lang="en-US" dirty="0"/>
              <a:t> </a:t>
            </a:r>
            <a:r>
              <a:rPr lang="en-US" dirty="0" err="1"/>
              <a:t>vụ</a:t>
            </a:r>
            <a:endParaRPr lang="en-US" dirty="0"/>
          </a:p>
          <a:p>
            <a:r>
              <a:rPr lang="en-US" b="1" dirty="0" err="1"/>
              <a:t>Nghiệp</a:t>
            </a:r>
            <a:r>
              <a:rPr lang="en-US" b="1" dirty="0"/>
              <a:t> </a:t>
            </a:r>
            <a:r>
              <a:rPr lang="en-US" b="1" dirty="0" err="1"/>
              <a:t>vụ</a:t>
            </a:r>
            <a:r>
              <a:rPr lang="en-US" b="1" dirty="0"/>
              <a:t> </a:t>
            </a:r>
            <a:r>
              <a:rPr lang="en-US" b="1" dirty="0" err="1"/>
              <a:t>liên</a:t>
            </a:r>
            <a:r>
              <a:rPr lang="en-US" b="1" dirty="0"/>
              <a:t> </a:t>
            </a:r>
            <a:r>
              <a:rPr lang="en-US" b="1" dirty="0" err="1"/>
              <a:t>quan</a:t>
            </a:r>
            <a:r>
              <a:rPr lang="en-US" b="1" dirty="0"/>
              <a:t>:</a:t>
            </a:r>
            <a:r>
              <a:rPr lang="en-US" dirty="0"/>
              <a:t> </a:t>
            </a:r>
          </a:p>
          <a:p>
            <a:pPr lvl="1"/>
            <a:r>
              <a:rPr lang="en-US" dirty="0" err="1"/>
              <a:t>Các</a:t>
            </a:r>
            <a:r>
              <a:rPr lang="en-US" dirty="0"/>
              <a:t> </a:t>
            </a:r>
            <a:r>
              <a:rPr lang="en-US" dirty="0" err="1"/>
              <a:t>nghiệp</a:t>
            </a:r>
            <a:r>
              <a:rPr lang="en-US" dirty="0"/>
              <a:t> </a:t>
            </a:r>
            <a:r>
              <a:rPr lang="en-US" dirty="0" err="1"/>
              <a:t>vụ</a:t>
            </a:r>
            <a:r>
              <a:rPr lang="en-US" dirty="0"/>
              <a:t> </a:t>
            </a:r>
            <a:r>
              <a:rPr lang="en-US" dirty="0" err="1"/>
              <a:t>khác</a:t>
            </a:r>
            <a:r>
              <a:rPr lang="en-US" dirty="0"/>
              <a:t> </a:t>
            </a:r>
            <a:r>
              <a:rPr lang="en-US" dirty="0" err="1"/>
              <a:t>có</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cần</a:t>
            </a:r>
            <a:r>
              <a:rPr lang="en-US" dirty="0"/>
              <a:t> </a:t>
            </a:r>
            <a:r>
              <a:rPr lang="en-US" dirty="0" err="1"/>
              <a:t>thiết</a:t>
            </a:r>
            <a:r>
              <a:rPr lang="en-US" dirty="0"/>
              <a:t>, hay </a:t>
            </a:r>
          </a:p>
          <a:p>
            <a:pPr lvl="1"/>
            <a:r>
              <a:rPr lang="en-US" dirty="0" err="1"/>
              <a:t>Các</a:t>
            </a:r>
            <a:r>
              <a:rPr lang="en-US" dirty="0"/>
              <a:t> </a:t>
            </a:r>
            <a:r>
              <a:rPr lang="en-US" dirty="0" err="1"/>
              <a:t>nghiệp</a:t>
            </a:r>
            <a:r>
              <a:rPr lang="en-US" dirty="0"/>
              <a:t> </a:t>
            </a:r>
            <a:r>
              <a:rPr lang="en-US" dirty="0" err="1"/>
              <a:t>vụ</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nghiệp</a:t>
            </a:r>
            <a:r>
              <a:rPr lang="en-US" dirty="0"/>
              <a:t> </a:t>
            </a:r>
            <a:r>
              <a:rPr lang="en-US" dirty="0" err="1"/>
              <a:t>vụ</a:t>
            </a:r>
            <a:r>
              <a:rPr lang="en-US" dirty="0"/>
              <a:t> </a:t>
            </a:r>
            <a:r>
              <a:rPr lang="en-US" dirty="0" err="1"/>
              <a:t>đang</a:t>
            </a:r>
            <a:r>
              <a:rPr lang="en-US" dirty="0"/>
              <a:t> </a:t>
            </a:r>
            <a:r>
              <a:rPr lang="en-US" dirty="0" err="1"/>
              <a:t>xét</a:t>
            </a:r>
            <a:endParaRPr lang="en-US" dirty="0"/>
          </a:p>
          <a:p>
            <a:r>
              <a:rPr lang="en-US" b="1" dirty="0" err="1"/>
              <a:t>Mô</a:t>
            </a:r>
            <a:r>
              <a:rPr lang="en-US" b="1" dirty="0"/>
              <a:t> </a:t>
            </a:r>
            <a:r>
              <a:rPr lang="en-US" b="1" dirty="0" err="1"/>
              <a:t>tả</a:t>
            </a:r>
            <a:r>
              <a:rPr lang="en-US" b="1" dirty="0"/>
              <a:t> </a:t>
            </a:r>
            <a:r>
              <a:rPr lang="en-US" b="1" dirty="0" err="1"/>
              <a:t>các</a:t>
            </a:r>
            <a:r>
              <a:rPr lang="en-US" b="1" dirty="0"/>
              <a:t> </a:t>
            </a:r>
            <a:r>
              <a:rPr lang="en-US" b="1" dirty="0" err="1"/>
              <a:t>bước</a:t>
            </a:r>
            <a:r>
              <a:rPr lang="en-US" b="1" dirty="0"/>
              <a:t> </a:t>
            </a:r>
            <a:r>
              <a:rPr lang="en-US" b="1" dirty="0" err="1"/>
              <a:t>tiến</a:t>
            </a:r>
            <a:r>
              <a:rPr lang="en-US" b="1" dirty="0"/>
              <a:t> </a:t>
            </a:r>
            <a:r>
              <a:rPr lang="en-US" b="1" dirty="0" err="1"/>
              <a:t>hành</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hiện</a:t>
            </a:r>
            <a:endParaRPr lang="en-US" dirty="0"/>
          </a:p>
          <a:p>
            <a:r>
              <a:rPr lang="en-US" b="1" dirty="0" err="1"/>
              <a:t>Thông</a:t>
            </a:r>
            <a:r>
              <a:rPr lang="en-US" b="1" dirty="0"/>
              <a:t> tin </a:t>
            </a:r>
            <a:r>
              <a:rPr lang="en-US" b="1" dirty="0" err="1"/>
              <a:t>khác</a:t>
            </a:r>
            <a:r>
              <a:rPr lang="en-US" b="1" dirty="0"/>
              <a:t>:</a:t>
            </a:r>
            <a:r>
              <a:rPr lang="en-US" dirty="0"/>
              <a:t> </a:t>
            </a:r>
            <a:r>
              <a:rPr lang="en-US" dirty="0" err="1"/>
              <a:t>các</a:t>
            </a:r>
            <a:r>
              <a:rPr lang="en-US" dirty="0"/>
              <a:t> </a:t>
            </a:r>
            <a:r>
              <a:rPr lang="en-US" dirty="0" err="1"/>
              <a:t>thông</a:t>
            </a:r>
            <a:r>
              <a:rPr lang="en-US" dirty="0"/>
              <a:t> tin </a:t>
            </a:r>
            <a:r>
              <a:rPr lang="en-US" dirty="0" err="1"/>
              <a:t>hỗ</a:t>
            </a:r>
            <a:r>
              <a:rPr lang="en-US" dirty="0"/>
              <a:t> </a:t>
            </a:r>
            <a:r>
              <a:rPr lang="en-US" dirty="0" err="1"/>
              <a:t>trợ</a:t>
            </a:r>
            <a:endParaRPr lang="en-US" dirty="0"/>
          </a:p>
        </p:txBody>
      </p:sp>
      <p:sp>
        <p:nvSpPr>
          <p:cNvPr id="4" name="Slide Number Placeholder 3"/>
          <p:cNvSpPr>
            <a:spLocks noGrp="1"/>
          </p:cNvSpPr>
          <p:nvPr>
            <p:ph type="sldNum" sz="quarter" idx="12"/>
          </p:nvPr>
        </p:nvSpPr>
        <p:spPr/>
        <p:txBody>
          <a:bodyPr/>
          <a:lstStyle/>
          <a:p>
            <a:fld id="{7079EA16-F28C-421E-AD9F-2E1ADA6997FE}" type="slidenum">
              <a:rPr lang="en-US" smtClean="0"/>
              <a:t>12</a:t>
            </a:fld>
            <a:endParaRPr lang="en-US"/>
          </a:p>
        </p:txBody>
      </p:sp>
    </p:spTree>
    <p:extLst>
      <p:ext uri="{BB962C8B-B14F-4D97-AF65-F5344CB8AC3E}">
        <p14:creationId xmlns:p14="http://schemas.microsoft.com/office/powerpoint/2010/main" val="295246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PHÂN LOẠI MỨC ĐỘ HỖ TRỢ CỦA PHẦN MỀM</a:t>
            </a:r>
          </a:p>
        </p:txBody>
      </p:sp>
      <p:grpSp>
        <p:nvGrpSpPr>
          <p:cNvPr id="3" name="Group 2"/>
          <p:cNvGrpSpPr/>
          <p:nvPr/>
        </p:nvGrpSpPr>
        <p:grpSpPr>
          <a:xfrm>
            <a:off x="914400" y="1524000"/>
            <a:ext cx="7620000" cy="4461823"/>
            <a:chOff x="685800" y="1690255"/>
            <a:chExt cx="8153400" cy="5126427"/>
          </a:xfrm>
        </p:grpSpPr>
        <p:sp>
          <p:nvSpPr>
            <p:cNvPr id="4" name="Rectangle 3"/>
            <p:cNvSpPr/>
            <p:nvPr/>
          </p:nvSpPr>
          <p:spPr>
            <a:xfrm>
              <a:off x="3733800" y="1690255"/>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Mức</a:t>
              </a:r>
              <a:r>
                <a:rPr lang="en-US" b="1" dirty="0">
                  <a:solidFill>
                    <a:schemeClr val="tx1"/>
                  </a:solidFill>
                </a:rPr>
                <a:t> </a:t>
              </a:r>
              <a:r>
                <a:rPr lang="en-US" b="1" dirty="0" err="1">
                  <a:solidFill>
                    <a:schemeClr val="tx1"/>
                  </a:solidFill>
                </a:rPr>
                <a:t>độ</a:t>
              </a:r>
              <a:r>
                <a:rPr lang="en-US" b="1" dirty="0">
                  <a:solidFill>
                    <a:schemeClr val="tx1"/>
                  </a:solidFill>
                </a:rPr>
                <a:t> </a:t>
              </a:r>
              <a:r>
                <a:rPr lang="en-US" b="1" dirty="0" err="1">
                  <a:solidFill>
                    <a:schemeClr val="tx1"/>
                  </a:solidFill>
                </a:rPr>
                <a:t>hỗ</a:t>
              </a:r>
              <a:r>
                <a:rPr lang="en-US" b="1" dirty="0">
                  <a:solidFill>
                    <a:schemeClr val="tx1"/>
                  </a:solidFill>
                </a:rPr>
                <a:t> </a:t>
              </a:r>
              <a:r>
                <a:rPr lang="en-US" b="1" dirty="0" err="1">
                  <a:solidFill>
                    <a:schemeClr val="tx1"/>
                  </a:solidFill>
                </a:rPr>
                <a:t>trợ</a:t>
              </a:r>
              <a:endParaRPr lang="en-US" b="1" dirty="0">
                <a:solidFill>
                  <a:schemeClr val="tx1"/>
                </a:solidFill>
              </a:endParaRPr>
            </a:p>
          </p:txBody>
        </p:sp>
        <p:sp>
          <p:nvSpPr>
            <p:cNvPr id="5" name="Rectangle 4"/>
            <p:cNvSpPr/>
            <p:nvPr/>
          </p:nvSpPr>
          <p:spPr>
            <a:xfrm>
              <a:off x="6477000" y="3934691"/>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Bán</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động</a:t>
              </a:r>
              <a:endParaRPr lang="en-US" dirty="0">
                <a:solidFill>
                  <a:schemeClr val="tx1"/>
                </a:solidFill>
              </a:endParaRPr>
            </a:p>
          </p:txBody>
        </p:sp>
        <p:sp>
          <p:nvSpPr>
            <p:cNvPr id="6" name="Rectangle 5"/>
            <p:cNvSpPr/>
            <p:nvPr/>
          </p:nvSpPr>
          <p:spPr>
            <a:xfrm>
              <a:off x="1219200" y="39624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Tự</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hoàn</a:t>
              </a:r>
              <a:r>
                <a:rPr lang="en-US" dirty="0">
                  <a:solidFill>
                    <a:schemeClr val="tx1"/>
                  </a:solidFill>
                </a:rPr>
                <a:t> </a:t>
              </a:r>
              <a:r>
                <a:rPr lang="en-US" dirty="0" err="1">
                  <a:solidFill>
                    <a:schemeClr val="tx1"/>
                  </a:solidFill>
                </a:rPr>
                <a:t>toàn</a:t>
              </a:r>
              <a:endParaRPr lang="en-US" dirty="0">
                <a:solidFill>
                  <a:schemeClr val="tx1"/>
                </a:solidFill>
              </a:endParaRPr>
            </a:p>
          </p:txBody>
        </p:sp>
        <p:cxnSp>
          <p:nvCxnSpPr>
            <p:cNvPr id="8" name="Straight Arrow Connector 7"/>
            <p:cNvCxnSpPr>
              <a:stCxn id="4" idx="1"/>
              <a:endCxn id="6" idx="0"/>
            </p:cNvCxnSpPr>
            <p:nvPr/>
          </p:nvCxnSpPr>
          <p:spPr>
            <a:xfrm flipH="1">
              <a:off x="2057400" y="2147455"/>
              <a:ext cx="1676400" cy="18149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0"/>
            </p:cNvCxnSpPr>
            <p:nvPr/>
          </p:nvCxnSpPr>
          <p:spPr>
            <a:xfrm>
              <a:off x="5410200" y="2147455"/>
              <a:ext cx="1905000" cy="17872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0" y="5257800"/>
              <a:ext cx="2743200" cy="1379122"/>
            </a:xfrm>
            <a:prstGeom prst="rect">
              <a:avLst/>
            </a:prstGeom>
            <a:noFill/>
          </p:spPr>
          <p:txBody>
            <a:bodyPr wrap="square" rtlCol="0">
              <a:spAutoFit/>
            </a:bodyPr>
            <a:lstStyle/>
            <a:p>
              <a:r>
                <a:rPr lang="en-US" dirty="0" err="1"/>
                <a:t>Thay</a:t>
              </a:r>
              <a:r>
                <a:rPr lang="en-US" dirty="0"/>
                <a:t> </a:t>
              </a:r>
              <a:r>
                <a:rPr lang="en-US" dirty="0" err="1"/>
                <a:t>thế</a:t>
              </a:r>
              <a:r>
                <a:rPr lang="en-US" dirty="0"/>
                <a:t> </a:t>
              </a:r>
              <a:r>
                <a:rPr lang="en-US" dirty="0" err="1"/>
                <a:t>hoàn</a:t>
              </a:r>
              <a:r>
                <a:rPr lang="en-US" dirty="0"/>
                <a:t> </a:t>
              </a:r>
              <a:r>
                <a:rPr lang="en-US" dirty="0" err="1"/>
                <a:t>toàn</a:t>
              </a:r>
              <a:r>
                <a:rPr lang="en-US" dirty="0"/>
                <a:t> </a:t>
              </a:r>
              <a:r>
                <a:rPr lang="en-US" dirty="0" err="1"/>
                <a:t>người</a:t>
              </a:r>
              <a:r>
                <a:rPr lang="en-US" dirty="0"/>
                <a:t> </a:t>
              </a:r>
              <a:r>
                <a:rPr lang="en-US" dirty="0" err="1"/>
                <a:t>đang</a:t>
              </a:r>
              <a:r>
                <a:rPr lang="en-US" dirty="0"/>
                <a:t> </a:t>
              </a:r>
              <a:r>
                <a:rPr lang="en-US" dirty="0" err="1"/>
                <a:t>thực</a:t>
              </a:r>
              <a:r>
                <a:rPr lang="en-US" dirty="0"/>
                <a:t> </a:t>
              </a:r>
              <a:r>
                <a:rPr lang="en-US" dirty="0" err="1"/>
                <a:t>hiện</a:t>
              </a:r>
              <a:r>
                <a:rPr lang="en-US" dirty="0"/>
                <a:t> </a:t>
              </a:r>
              <a:r>
                <a:rPr lang="en-US" dirty="0" err="1"/>
                <a:t>nghiệp</a:t>
              </a:r>
              <a:r>
                <a:rPr lang="en-US" dirty="0"/>
                <a:t> </a:t>
              </a:r>
              <a:r>
                <a:rPr lang="en-US" dirty="0" err="1"/>
                <a:t>vụ</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endParaRPr lang="en-US" dirty="0"/>
            </a:p>
          </p:txBody>
        </p:sp>
        <p:sp>
          <p:nvSpPr>
            <p:cNvPr id="14" name="TextBox 13"/>
            <p:cNvSpPr txBox="1"/>
            <p:nvPr/>
          </p:nvSpPr>
          <p:spPr>
            <a:xfrm>
              <a:off x="5867400" y="5119301"/>
              <a:ext cx="2971800" cy="1697381"/>
            </a:xfrm>
            <a:prstGeom prst="rect">
              <a:avLst/>
            </a:prstGeom>
            <a:noFill/>
          </p:spPr>
          <p:txBody>
            <a:bodyPr wrap="square" rtlCol="0">
              <a:spAutoFit/>
            </a:bodyPr>
            <a:lstStyle/>
            <a:p>
              <a:r>
                <a:rPr lang="en-US" dirty="0" err="1"/>
                <a:t>Cần</a:t>
              </a:r>
              <a:r>
                <a:rPr lang="en-US" dirty="0"/>
                <a:t> </a:t>
              </a:r>
              <a:r>
                <a:rPr lang="en-US" dirty="0" err="1"/>
                <a:t>sự</a:t>
              </a:r>
              <a:r>
                <a:rPr lang="en-US" dirty="0"/>
                <a:t> </a:t>
              </a:r>
              <a:r>
                <a:rPr lang="en-US" dirty="0" err="1"/>
                <a:t>phối</a:t>
              </a:r>
              <a:r>
                <a:rPr lang="en-US" dirty="0"/>
                <a:t> </a:t>
              </a:r>
              <a:r>
                <a:rPr lang="en-US" dirty="0" err="1"/>
                <a:t>hợp</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theo</a:t>
              </a:r>
              <a:r>
                <a:rPr lang="en-US" dirty="0"/>
                <a:t> </a:t>
              </a:r>
              <a:r>
                <a:rPr lang="en-US" dirty="0" err="1"/>
                <a:t>biểu</a:t>
              </a:r>
              <a:r>
                <a:rPr lang="en-US" dirty="0"/>
                <a:t> </a:t>
              </a:r>
              <a:r>
                <a:rPr lang="en-US" dirty="0" err="1"/>
                <a:t>mẫu</a:t>
              </a:r>
              <a:r>
                <a:rPr lang="en-US" dirty="0"/>
                <a:t>) </a:t>
              </a:r>
              <a:r>
                <a:rPr lang="en-US" dirty="0" err="1"/>
                <a:t>và</a:t>
              </a:r>
              <a:r>
                <a:rPr lang="en-US" dirty="0"/>
                <a:t> </a:t>
              </a:r>
              <a:r>
                <a:rPr lang="en-US" dirty="0" err="1"/>
                <a:t>phần</a:t>
              </a:r>
              <a:r>
                <a:rPr lang="en-US" dirty="0"/>
                <a:t> </a:t>
              </a:r>
              <a:r>
                <a:rPr lang="en-US" dirty="0" err="1"/>
                <a:t>mềm</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quy</a:t>
              </a:r>
              <a:r>
                <a:rPr lang="en-US" dirty="0"/>
                <a:t> </a:t>
              </a:r>
              <a:r>
                <a:rPr lang="en-US" dirty="0" err="1"/>
                <a:t>định</a:t>
              </a:r>
              <a:r>
                <a:rPr lang="en-US" dirty="0"/>
                <a:t>)</a:t>
              </a:r>
            </a:p>
          </p:txBody>
        </p:sp>
      </p:grpSp>
      <p:sp>
        <p:nvSpPr>
          <p:cNvPr id="7" name="Slide Number Placeholder 6"/>
          <p:cNvSpPr>
            <a:spLocks noGrp="1"/>
          </p:cNvSpPr>
          <p:nvPr>
            <p:ph type="sldNum" sz="quarter" idx="12"/>
          </p:nvPr>
        </p:nvSpPr>
        <p:spPr/>
        <p:txBody>
          <a:bodyPr/>
          <a:lstStyle/>
          <a:p>
            <a:fld id="{7079EA16-F28C-421E-AD9F-2E1ADA6997FE}" type="slidenum">
              <a:rPr lang="en-US" smtClean="0"/>
              <a:t>13</a:t>
            </a:fld>
            <a:endParaRPr lang="en-US"/>
          </a:p>
        </p:txBody>
      </p:sp>
    </p:spTree>
    <p:extLst>
      <p:ext uri="{BB962C8B-B14F-4D97-AF65-F5344CB8AC3E}">
        <p14:creationId xmlns:p14="http://schemas.microsoft.com/office/powerpoint/2010/main" val="171036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22CC-EF2D-4291-819C-BA90E501C721}"/>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nghiệp</a:t>
            </a:r>
            <a:r>
              <a:rPr lang="en-US" dirty="0"/>
              <a:t> </a:t>
            </a:r>
            <a:r>
              <a:rPr lang="en-US" dirty="0" err="1"/>
              <a:t>vụ</a:t>
            </a:r>
            <a:r>
              <a:rPr lang="en-US" dirty="0"/>
              <a:t> </a:t>
            </a:r>
            <a:r>
              <a:rPr lang="en-US" dirty="0" err="1"/>
              <a:t>Xuất</a:t>
            </a:r>
            <a:r>
              <a:rPr lang="en-US" dirty="0"/>
              <a:t> </a:t>
            </a:r>
            <a:r>
              <a:rPr lang="en-US" dirty="0" err="1"/>
              <a:t>hóa</a:t>
            </a:r>
            <a:r>
              <a:rPr lang="en-US" dirty="0"/>
              <a:t> </a:t>
            </a:r>
            <a:r>
              <a:rPr lang="en-US" dirty="0" err="1"/>
              <a:t>đơn</a:t>
            </a:r>
            <a:r>
              <a:rPr lang="en-US" dirty="0"/>
              <a:t> GTGT</a:t>
            </a:r>
          </a:p>
        </p:txBody>
      </p:sp>
      <p:sp>
        <p:nvSpPr>
          <p:cNvPr id="3" name="Content Placeholder 2">
            <a:extLst>
              <a:ext uri="{FF2B5EF4-FFF2-40B4-BE49-F238E27FC236}">
                <a16:creationId xmlns:a16="http://schemas.microsoft.com/office/drawing/2014/main" id="{8C97D6A5-8BD3-4F1E-BE1F-B8FA1B0F5613}"/>
              </a:ext>
            </a:extLst>
          </p:cNvPr>
          <p:cNvSpPr>
            <a:spLocks noGrp="1"/>
          </p:cNvSpPr>
          <p:nvPr>
            <p:ph idx="1"/>
          </p:nvPr>
        </p:nvSpPr>
        <p:spPr/>
        <p:txBody>
          <a:bodyPr/>
          <a:lstStyle/>
          <a:p>
            <a:r>
              <a:rPr lang="en-US" sz="2400" dirty="0"/>
              <a:t>TH1: </a:t>
            </a:r>
            <a:r>
              <a:rPr lang="en-US" sz="2400" dirty="0" err="1"/>
              <a:t>mỗi</a:t>
            </a:r>
            <a:r>
              <a:rPr lang="en-US" sz="2400" dirty="0"/>
              <a:t> </a:t>
            </a:r>
            <a:r>
              <a:rPr lang="en-US" sz="2400" dirty="0" err="1"/>
              <a:t>khi</a:t>
            </a:r>
            <a:r>
              <a:rPr lang="en-US" sz="2400" dirty="0"/>
              <a:t> </a:t>
            </a:r>
            <a:r>
              <a:rPr lang="en-US" sz="2400" dirty="0" err="1"/>
              <a:t>khách</a:t>
            </a:r>
            <a:r>
              <a:rPr lang="en-US" sz="2400" dirty="0"/>
              <a:t> hang </a:t>
            </a:r>
            <a:r>
              <a:rPr lang="en-US" sz="2400" dirty="0" err="1"/>
              <a:t>mua</a:t>
            </a:r>
            <a:r>
              <a:rPr lang="en-US" sz="2400" dirty="0"/>
              <a:t> </a:t>
            </a:r>
            <a:r>
              <a:rPr lang="en-US" sz="2400" dirty="0" err="1"/>
              <a:t>hàng</a:t>
            </a:r>
            <a:r>
              <a:rPr lang="en-US" sz="2400" dirty="0"/>
              <a:t>: </a:t>
            </a:r>
            <a:r>
              <a:rPr lang="en-US" sz="2400" dirty="0" err="1"/>
              <a:t>dựa</a:t>
            </a:r>
            <a:r>
              <a:rPr lang="en-US" sz="2400" dirty="0"/>
              <a:t> </a:t>
            </a:r>
            <a:r>
              <a:rPr lang="en-US" sz="2400" dirty="0" err="1"/>
              <a:t>trên</a:t>
            </a:r>
            <a:r>
              <a:rPr lang="en-US" sz="2400" dirty="0"/>
              <a:t> </a:t>
            </a:r>
            <a:r>
              <a:rPr lang="en-US" sz="2400" dirty="0" err="1"/>
              <a:t>Hóa</a:t>
            </a:r>
            <a:r>
              <a:rPr lang="en-US" sz="2400" dirty="0"/>
              <a:t> </a:t>
            </a:r>
            <a:r>
              <a:rPr lang="en-US" sz="2400" dirty="0" err="1"/>
              <a:t>đơn</a:t>
            </a:r>
            <a:r>
              <a:rPr lang="en-US" sz="2400" dirty="0"/>
              <a:t> </a:t>
            </a:r>
            <a:r>
              <a:rPr lang="en-US" sz="2400" dirty="0" err="1"/>
              <a:t>bán</a:t>
            </a:r>
            <a:r>
              <a:rPr lang="en-US" sz="2400" dirty="0"/>
              <a:t> </a:t>
            </a:r>
            <a:r>
              <a:rPr lang="en-US" sz="2400" dirty="0" err="1"/>
              <a:t>hàng</a:t>
            </a:r>
            <a:r>
              <a:rPr lang="en-US" sz="2400" dirty="0"/>
              <a:t>, </a:t>
            </a:r>
            <a:r>
              <a:rPr lang="en-US" sz="2400" dirty="0" err="1"/>
              <a:t>kế</a:t>
            </a:r>
            <a:r>
              <a:rPr lang="en-US" sz="2400" dirty="0"/>
              <a:t> </a:t>
            </a:r>
            <a:r>
              <a:rPr lang="en-US" sz="2400" dirty="0" err="1"/>
              <a:t>toán</a:t>
            </a:r>
            <a:r>
              <a:rPr lang="en-US" sz="2400" dirty="0"/>
              <a:t> </a:t>
            </a:r>
            <a:r>
              <a:rPr lang="en-US" sz="2400" dirty="0" err="1"/>
              <a:t>sẽ</a:t>
            </a:r>
            <a:r>
              <a:rPr lang="en-US" sz="2400" dirty="0"/>
              <a:t> </a:t>
            </a:r>
            <a:r>
              <a:rPr lang="en-US" sz="2400" dirty="0" err="1"/>
              <a:t>xuất</a:t>
            </a:r>
            <a:r>
              <a:rPr lang="en-US" sz="2400" dirty="0"/>
              <a:t> </a:t>
            </a:r>
            <a:r>
              <a:rPr lang="en-US" sz="2400" dirty="0" err="1"/>
              <a:t>hóa</a:t>
            </a:r>
            <a:r>
              <a:rPr lang="en-US" sz="2400" dirty="0"/>
              <a:t> </a:t>
            </a:r>
            <a:r>
              <a:rPr lang="en-US" sz="2400" dirty="0" err="1"/>
              <a:t>đơn</a:t>
            </a:r>
            <a:r>
              <a:rPr lang="en-US" sz="2400" dirty="0"/>
              <a:t> GTGT</a:t>
            </a:r>
          </a:p>
          <a:p>
            <a:pPr marL="0" indent="0">
              <a:buNone/>
            </a:pPr>
            <a:r>
              <a:rPr lang="en-US" sz="2400" dirty="0">
                <a:sym typeface="Wingdings" panose="05000000000000000000" pitchFamily="2" charset="2"/>
              </a:rPr>
              <a:t> </a:t>
            </a:r>
            <a:r>
              <a:rPr lang="en-US" sz="2400" dirty="0" err="1">
                <a:solidFill>
                  <a:srgbClr val="FF0000"/>
                </a:solidFill>
                <a:sym typeface="Wingdings" panose="05000000000000000000" pitchFamily="2" charset="2"/>
              </a:rPr>
              <a:t>Mức</a:t>
            </a:r>
            <a:r>
              <a:rPr lang="en-US" sz="2400" dirty="0">
                <a:solidFill>
                  <a:srgbClr val="FF0000"/>
                </a:solidFill>
                <a:sym typeface="Wingdings" panose="05000000000000000000" pitchFamily="2" charset="2"/>
              </a:rPr>
              <a:t> </a:t>
            </a:r>
            <a:r>
              <a:rPr lang="en-US" sz="2400" dirty="0" err="1">
                <a:solidFill>
                  <a:srgbClr val="FF0000"/>
                </a:solidFill>
                <a:sym typeface="Wingdings" panose="05000000000000000000" pitchFamily="2" charset="2"/>
              </a:rPr>
              <a:t>độ</a:t>
            </a:r>
            <a:r>
              <a:rPr lang="en-US" sz="2400" dirty="0">
                <a:solidFill>
                  <a:srgbClr val="FF0000"/>
                </a:solidFill>
                <a:sym typeface="Wingdings" panose="05000000000000000000" pitchFamily="2" charset="2"/>
              </a:rPr>
              <a:t> </a:t>
            </a:r>
            <a:r>
              <a:rPr lang="en-US" sz="2400" dirty="0" err="1">
                <a:solidFill>
                  <a:srgbClr val="FF0000"/>
                </a:solidFill>
                <a:sym typeface="Wingdings" panose="05000000000000000000" pitchFamily="2" charset="2"/>
              </a:rPr>
              <a:t>hỗ</a:t>
            </a:r>
            <a:r>
              <a:rPr lang="en-US" sz="2400" dirty="0">
                <a:solidFill>
                  <a:srgbClr val="FF0000"/>
                </a:solidFill>
                <a:sym typeface="Wingdings" panose="05000000000000000000" pitchFamily="2" charset="2"/>
              </a:rPr>
              <a:t> </a:t>
            </a:r>
            <a:r>
              <a:rPr lang="en-US" sz="2400" dirty="0" err="1">
                <a:solidFill>
                  <a:srgbClr val="FF0000"/>
                </a:solidFill>
                <a:sym typeface="Wingdings" panose="05000000000000000000" pitchFamily="2" charset="2"/>
              </a:rPr>
              <a:t>trợ</a:t>
            </a:r>
            <a:r>
              <a:rPr lang="en-US" sz="2400" dirty="0">
                <a:sym typeface="Wingdings" panose="05000000000000000000" pitchFamily="2" charset="2"/>
              </a:rPr>
              <a:t>: </a:t>
            </a:r>
            <a:r>
              <a:rPr lang="en-US" sz="2400" dirty="0" err="1">
                <a:sym typeface="Wingdings" panose="05000000000000000000" pitchFamily="2" charset="2"/>
              </a:rPr>
              <a:t>tự</a:t>
            </a:r>
            <a:r>
              <a:rPr lang="en-US" sz="2400" dirty="0">
                <a:sym typeface="Wingdings" panose="05000000000000000000" pitchFamily="2" charset="2"/>
              </a:rPr>
              <a:t> </a:t>
            </a:r>
            <a:r>
              <a:rPr lang="en-US" sz="2400" dirty="0" err="1">
                <a:sym typeface="Wingdings" panose="05000000000000000000" pitchFamily="2" charset="2"/>
              </a:rPr>
              <a:t>động</a:t>
            </a:r>
            <a:r>
              <a:rPr lang="en-US" sz="2400" dirty="0">
                <a:sym typeface="Wingdings" panose="05000000000000000000" pitchFamily="2" charset="2"/>
              </a:rPr>
              <a:t>/</a:t>
            </a:r>
            <a:r>
              <a:rPr lang="en-US" sz="2400" dirty="0" err="1">
                <a:sym typeface="Wingdings" panose="05000000000000000000" pitchFamily="2" charset="2"/>
              </a:rPr>
              <a:t>bán</a:t>
            </a:r>
            <a:r>
              <a:rPr lang="en-US" sz="2400" dirty="0">
                <a:sym typeface="Wingdings" panose="05000000000000000000" pitchFamily="2" charset="2"/>
              </a:rPr>
              <a:t> </a:t>
            </a:r>
            <a:r>
              <a:rPr lang="en-US" sz="2400" dirty="0" err="1">
                <a:sym typeface="Wingdings" panose="05000000000000000000" pitchFamily="2" charset="2"/>
              </a:rPr>
              <a:t>tự</a:t>
            </a:r>
            <a:r>
              <a:rPr lang="en-US" sz="2400" dirty="0">
                <a:sym typeface="Wingdings" panose="05000000000000000000" pitchFamily="2" charset="2"/>
              </a:rPr>
              <a:t> </a:t>
            </a:r>
            <a:r>
              <a:rPr lang="en-US" sz="2400" dirty="0" err="1">
                <a:sym typeface="Wingdings" panose="05000000000000000000" pitchFamily="2" charset="2"/>
              </a:rPr>
              <a:t>động</a:t>
            </a:r>
            <a:endParaRPr lang="en-US" sz="2400" dirty="0"/>
          </a:p>
          <a:p>
            <a:r>
              <a:rPr lang="en-US" sz="2400" dirty="0"/>
              <a:t>TH2: </a:t>
            </a:r>
            <a:r>
              <a:rPr lang="en-US" sz="2400" dirty="0" err="1"/>
              <a:t>khách</a:t>
            </a:r>
            <a:r>
              <a:rPr lang="en-US" sz="2400" dirty="0"/>
              <a:t> </a:t>
            </a:r>
            <a:r>
              <a:rPr lang="en-US" sz="2400" dirty="0" err="1"/>
              <a:t>hàng</a:t>
            </a:r>
            <a:r>
              <a:rPr lang="en-US" sz="2400" dirty="0"/>
              <a:t> </a:t>
            </a:r>
            <a:r>
              <a:rPr lang="en-US" sz="2400" dirty="0" err="1"/>
              <a:t>có</a:t>
            </a:r>
            <a:r>
              <a:rPr lang="en-US" sz="2400" dirty="0"/>
              <a:t> </a:t>
            </a:r>
            <a:r>
              <a:rPr lang="en-US" sz="2400" dirty="0" err="1"/>
              <a:t>thể</a:t>
            </a:r>
            <a:r>
              <a:rPr lang="en-US" sz="2400" dirty="0"/>
              <a:t> </a:t>
            </a:r>
            <a:r>
              <a:rPr lang="en-US" sz="2400" dirty="0" err="1"/>
              <a:t>dồn</a:t>
            </a:r>
            <a:r>
              <a:rPr lang="en-US" sz="2400" dirty="0"/>
              <a:t> </a:t>
            </a:r>
            <a:r>
              <a:rPr lang="en-US" sz="2400" dirty="0" err="1"/>
              <a:t>vài</a:t>
            </a:r>
            <a:r>
              <a:rPr lang="en-US" sz="2400" dirty="0"/>
              <a:t> </a:t>
            </a:r>
            <a:r>
              <a:rPr lang="en-US" sz="2400" dirty="0" err="1"/>
              <a:t>hóa</a:t>
            </a:r>
            <a:r>
              <a:rPr lang="en-US" sz="2400" dirty="0"/>
              <a:t> </a:t>
            </a:r>
            <a:r>
              <a:rPr lang="en-US" sz="2400" dirty="0" err="1"/>
              <a:t>đơn</a:t>
            </a:r>
            <a:r>
              <a:rPr lang="en-US" sz="2400" dirty="0"/>
              <a:t> </a:t>
            </a:r>
            <a:r>
              <a:rPr lang="en-US" sz="2400" dirty="0" err="1"/>
              <a:t>bán</a:t>
            </a:r>
            <a:r>
              <a:rPr lang="en-US" sz="2400" dirty="0"/>
              <a:t> </a:t>
            </a:r>
            <a:r>
              <a:rPr lang="en-US" sz="2400" dirty="0" err="1"/>
              <a:t>hàng</a:t>
            </a:r>
            <a:r>
              <a:rPr lang="en-US" sz="2400" dirty="0"/>
              <a:t> </a:t>
            </a:r>
            <a:r>
              <a:rPr lang="en-US" sz="2400" dirty="0" err="1"/>
              <a:t>và</a:t>
            </a:r>
            <a:r>
              <a:rPr lang="en-US" sz="2400" dirty="0"/>
              <a:t> </a:t>
            </a:r>
            <a:r>
              <a:rPr lang="en-US" sz="2400" dirty="0" err="1"/>
              <a:t>yêu</a:t>
            </a:r>
            <a:r>
              <a:rPr lang="en-US" sz="2400" dirty="0"/>
              <a:t> </a:t>
            </a:r>
            <a:r>
              <a:rPr lang="en-US" sz="2400" dirty="0" err="1"/>
              <a:t>cầu</a:t>
            </a:r>
            <a:r>
              <a:rPr lang="en-US" sz="2400" dirty="0"/>
              <a:t> </a:t>
            </a:r>
            <a:r>
              <a:rPr lang="en-US" sz="2400" dirty="0" err="1"/>
              <a:t>kế</a:t>
            </a:r>
            <a:r>
              <a:rPr lang="en-US" sz="2400" dirty="0"/>
              <a:t> </a:t>
            </a:r>
            <a:r>
              <a:rPr lang="en-US" sz="2400" dirty="0" err="1"/>
              <a:t>toán</a:t>
            </a:r>
            <a:r>
              <a:rPr lang="en-US" sz="2400" dirty="0"/>
              <a:t> </a:t>
            </a:r>
            <a:r>
              <a:rPr lang="en-US" sz="2400" dirty="0" err="1"/>
              <a:t>xuất</a:t>
            </a:r>
            <a:r>
              <a:rPr lang="en-US" sz="2400" dirty="0"/>
              <a:t> </a:t>
            </a:r>
            <a:r>
              <a:rPr lang="en-US" sz="2400" dirty="0" err="1"/>
              <a:t>chung</a:t>
            </a:r>
            <a:r>
              <a:rPr lang="en-US" sz="2400" dirty="0"/>
              <a:t> 1 </a:t>
            </a:r>
            <a:r>
              <a:rPr lang="en-US" sz="2400" dirty="0" err="1"/>
              <a:t>hóa</a:t>
            </a:r>
            <a:r>
              <a:rPr lang="en-US" sz="2400" dirty="0"/>
              <a:t> </a:t>
            </a:r>
            <a:r>
              <a:rPr lang="en-US" sz="2400" dirty="0" err="1"/>
              <a:t>đơn</a:t>
            </a:r>
            <a:r>
              <a:rPr lang="en-US" sz="2400" dirty="0"/>
              <a:t> GTGT</a:t>
            </a:r>
          </a:p>
          <a:p>
            <a:pPr>
              <a:buFont typeface="Wingdings" panose="05000000000000000000" pitchFamily="2" charset="2"/>
              <a:buChar char="è"/>
            </a:pPr>
            <a:r>
              <a:rPr lang="en-US" sz="2400" dirty="0" err="1">
                <a:sym typeface="Wingdings" panose="05000000000000000000" pitchFamily="2" charset="2"/>
              </a:rPr>
              <a:t>Mức</a:t>
            </a:r>
            <a:r>
              <a:rPr lang="en-US" sz="2400" dirty="0">
                <a:sym typeface="Wingdings" panose="05000000000000000000" pitchFamily="2" charset="2"/>
              </a:rPr>
              <a:t> </a:t>
            </a:r>
            <a:r>
              <a:rPr lang="en-US" sz="2400" dirty="0" err="1">
                <a:sym typeface="Wingdings" panose="05000000000000000000" pitchFamily="2" charset="2"/>
              </a:rPr>
              <a:t>độ</a:t>
            </a:r>
            <a:r>
              <a:rPr lang="en-US" sz="2400" dirty="0">
                <a:sym typeface="Wingdings" panose="05000000000000000000" pitchFamily="2" charset="2"/>
              </a:rPr>
              <a:t> </a:t>
            </a:r>
            <a:r>
              <a:rPr lang="en-US" sz="2400" dirty="0" err="1">
                <a:sym typeface="Wingdings" panose="05000000000000000000" pitchFamily="2" charset="2"/>
              </a:rPr>
              <a:t>hỗ</a:t>
            </a:r>
            <a:r>
              <a:rPr lang="en-US" sz="2400" dirty="0">
                <a:sym typeface="Wingdings" panose="05000000000000000000" pitchFamily="2" charset="2"/>
              </a:rPr>
              <a:t> </a:t>
            </a:r>
            <a:r>
              <a:rPr lang="en-US" sz="2400" dirty="0" err="1">
                <a:sym typeface="Wingdings" panose="05000000000000000000" pitchFamily="2" charset="2"/>
              </a:rPr>
              <a:t>trợ</a:t>
            </a:r>
            <a:r>
              <a:rPr lang="en-US" sz="2400" dirty="0">
                <a:sym typeface="Wingdings" panose="05000000000000000000" pitchFamily="2" charset="2"/>
              </a:rPr>
              <a:t>: </a:t>
            </a:r>
          </a:p>
          <a:p>
            <a:pPr lvl="1">
              <a:buFont typeface="Wingdings" panose="05000000000000000000" pitchFamily="2" charset="2"/>
              <a:buChar char="è"/>
            </a:pPr>
            <a:r>
              <a:rPr lang="en-US" sz="2000" dirty="0" err="1">
                <a:sym typeface="Wingdings" panose="05000000000000000000" pitchFamily="2" charset="2"/>
              </a:rPr>
              <a:t>Tự</a:t>
            </a:r>
            <a:r>
              <a:rPr lang="en-US" sz="2000" dirty="0">
                <a:sym typeface="Wingdings" panose="05000000000000000000" pitchFamily="2" charset="2"/>
              </a:rPr>
              <a:t> </a:t>
            </a:r>
            <a:r>
              <a:rPr lang="en-US" sz="2000" dirty="0" err="1">
                <a:sym typeface="Wingdings" panose="05000000000000000000" pitchFamily="2" charset="2"/>
              </a:rPr>
              <a:t>động</a:t>
            </a:r>
            <a:r>
              <a:rPr lang="en-US" sz="2000" dirty="0">
                <a:sym typeface="Wingdings" panose="05000000000000000000" pitchFamily="2" charset="2"/>
              </a:rPr>
              <a:t>: </a:t>
            </a:r>
            <a:r>
              <a:rPr lang="en-US" sz="2000" dirty="0" err="1">
                <a:sym typeface="Wingdings" panose="05000000000000000000" pitchFamily="2" charset="2"/>
              </a:rPr>
              <a:t>khi</a:t>
            </a:r>
            <a:r>
              <a:rPr lang="en-US" sz="2000" dirty="0">
                <a:sym typeface="Wingdings" panose="05000000000000000000" pitchFamily="2" charset="2"/>
              </a:rPr>
              <a:t> </a:t>
            </a:r>
            <a:r>
              <a:rPr lang="en-US" sz="2000" dirty="0" err="1">
                <a:sym typeface="Wingdings" panose="05000000000000000000" pitchFamily="2" charset="2"/>
              </a:rPr>
              <a:t>nhu</a:t>
            </a:r>
            <a:r>
              <a:rPr lang="en-US" sz="2000" dirty="0">
                <a:sym typeface="Wingdings" panose="05000000000000000000" pitchFamily="2" charset="2"/>
              </a:rPr>
              <a:t> </a:t>
            </a:r>
            <a:r>
              <a:rPr lang="en-US" sz="2000" dirty="0" err="1">
                <a:sym typeface="Wingdings" panose="05000000000000000000" pitchFamily="2" charset="2"/>
              </a:rPr>
              <a:t>cầu</a:t>
            </a:r>
            <a:r>
              <a:rPr lang="en-US" sz="2000" dirty="0">
                <a:sym typeface="Wingdings" panose="05000000000000000000" pitchFamily="2" charset="2"/>
              </a:rPr>
              <a:t> </a:t>
            </a:r>
            <a:r>
              <a:rPr lang="en-US" sz="2000" dirty="0" err="1">
                <a:sym typeface="Wingdings" panose="05000000000000000000" pitchFamily="2" charset="2"/>
              </a:rPr>
              <a:t>xuất</a:t>
            </a:r>
            <a:r>
              <a:rPr lang="en-US" sz="2000" dirty="0">
                <a:sym typeface="Wingdings" panose="05000000000000000000" pitchFamily="2" charset="2"/>
              </a:rPr>
              <a:t> </a:t>
            </a:r>
            <a:r>
              <a:rPr lang="en-US" sz="2000" dirty="0" err="1">
                <a:sym typeface="Wingdings" panose="05000000000000000000" pitchFamily="2" charset="2"/>
              </a:rPr>
              <a:t>hóa</a:t>
            </a:r>
            <a:r>
              <a:rPr lang="en-US" sz="2000" dirty="0">
                <a:sym typeface="Wingdings" panose="05000000000000000000" pitchFamily="2" charset="2"/>
              </a:rPr>
              <a:t> </a:t>
            </a:r>
            <a:r>
              <a:rPr lang="en-US" sz="2000" dirty="0" err="1">
                <a:sym typeface="Wingdings" panose="05000000000000000000" pitchFamily="2" charset="2"/>
              </a:rPr>
              <a:t>đơn</a:t>
            </a:r>
            <a:r>
              <a:rPr lang="en-US" sz="2000" dirty="0">
                <a:sym typeface="Wingdings" panose="05000000000000000000" pitchFamily="2" charset="2"/>
              </a:rPr>
              <a:t> GTGT </a:t>
            </a:r>
            <a:r>
              <a:rPr lang="en-US" sz="2000" dirty="0" err="1">
                <a:sym typeface="Wingdings" panose="05000000000000000000" pitchFamily="2" charset="2"/>
              </a:rPr>
              <a:t>có</a:t>
            </a:r>
            <a:r>
              <a:rPr lang="en-US" sz="2000" dirty="0">
                <a:sym typeface="Wingdings" panose="05000000000000000000" pitchFamily="2" charset="2"/>
              </a:rPr>
              <a:t> </a:t>
            </a:r>
            <a:r>
              <a:rPr lang="en-US" sz="2000" dirty="0" err="1">
                <a:sym typeface="Wingdings" panose="05000000000000000000" pitchFamily="2" charset="2"/>
              </a:rPr>
              <a:t>tần</a:t>
            </a:r>
            <a:r>
              <a:rPr lang="en-US" sz="2000" dirty="0">
                <a:sym typeface="Wingdings" panose="05000000000000000000" pitchFamily="2" charset="2"/>
              </a:rPr>
              <a:t> </a:t>
            </a:r>
            <a:r>
              <a:rPr lang="en-US" sz="2000" dirty="0" err="1">
                <a:sym typeface="Wingdings" panose="05000000000000000000" pitchFamily="2" charset="2"/>
              </a:rPr>
              <a:t>suất</a:t>
            </a:r>
            <a:r>
              <a:rPr lang="en-US" sz="2000" dirty="0">
                <a:sym typeface="Wingdings" panose="05000000000000000000" pitchFamily="2" charset="2"/>
              </a:rPr>
              <a:t> (</a:t>
            </a:r>
            <a:r>
              <a:rPr lang="en-US" sz="2000" dirty="0" err="1">
                <a:sym typeface="Wingdings" panose="05000000000000000000" pitchFamily="2" charset="2"/>
              </a:rPr>
              <a:t>ví</a:t>
            </a:r>
            <a:r>
              <a:rPr lang="en-US" sz="2000" dirty="0">
                <a:sym typeface="Wingdings" panose="05000000000000000000" pitchFamily="2" charset="2"/>
              </a:rPr>
              <a:t> </a:t>
            </a:r>
            <a:r>
              <a:rPr lang="en-US" sz="2000" dirty="0" err="1">
                <a:sym typeface="Wingdings" panose="05000000000000000000" pitchFamily="2" charset="2"/>
              </a:rPr>
              <a:t>dụ</a:t>
            </a:r>
            <a:r>
              <a:rPr lang="en-US" sz="2000" dirty="0">
                <a:sym typeface="Wingdings" panose="05000000000000000000" pitchFamily="2" charset="2"/>
              </a:rPr>
              <a:t>: </a:t>
            </a:r>
            <a:r>
              <a:rPr lang="en-US" sz="2000" dirty="0" err="1">
                <a:sym typeface="Wingdings" panose="05000000000000000000" pitchFamily="2" charset="2"/>
              </a:rPr>
              <a:t>sau</a:t>
            </a:r>
            <a:r>
              <a:rPr lang="en-US" sz="2000" dirty="0">
                <a:sym typeface="Wingdings" panose="05000000000000000000" pitchFamily="2" charset="2"/>
              </a:rPr>
              <a:t> </a:t>
            </a:r>
            <a:r>
              <a:rPr lang="en-US" sz="2000" dirty="0" err="1">
                <a:sym typeface="Wingdings" panose="05000000000000000000" pitchFamily="2" charset="2"/>
              </a:rPr>
              <a:t>khi</a:t>
            </a:r>
            <a:r>
              <a:rPr lang="en-US" sz="2000" dirty="0">
                <a:sym typeface="Wingdings" panose="05000000000000000000" pitchFamily="2" charset="2"/>
              </a:rPr>
              <a:t> </a:t>
            </a:r>
            <a:r>
              <a:rPr lang="en-US" sz="2000" dirty="0" err="1">
                <a:sym typeface="Wingdings" panose="05000000000000000000" pitchFamily="2" charset="2"/>
              </a:rPr>
              <a:t>mua</a:t>
            </a:r>
            <a:r>
              <a:rPr lang="en-US" sz="2000" dirty="0">
                <a:sym typeface="Wingdings" panose="05000000000000000000" pitchFamily="2" charset="2"/>
              </a:rPr>
              <a:t> hang 2 </a:t>
            </a:r>
            <a:r>
              <a:rPr lang="en-US" sz="2000" dirty="0" err="1">
                <a:sym typeface="Wingdings" panose="05000000000000000000" pitchFamily="2" charset="2"/>
              </a:rPr>
              <a:t>lần</a:t>
            </a:r>
            <a:r>
              <a:rPr lang="en-US" sz="2000" dirty="0">
                <a:sym typeface="Wingdings" panose="05000000000000000000" pitchFamily="2" charset="2"/>
              </a:rPr>
              <a:t>, 3 </a:t>
            </a:r>
            <a:r>
              <a:rPr lang="en-US" sz="2000" dirty="0" err="1">
                <a:sym typeface="Wingdings" panose="05000000000000000000" pitchFamily="2" charset="2"/>
              </a:rPr>
              <a:t>lần</a:t>
            </a:r>
            <a:r>
              <a:rPr lang="en-US" sz="2000" dirty="0">
                <a:sym typeface="Wingdings" panose="05000000000000000000" pitchFamily="2" charset="2"/>
              </a:rPr>
              <a:t>; </a:t>
            </a:r>
            <a:r>
              <a:rPr lang="en-US" sz="2000" dirty="0" err="1">
                <a:sym typeface="Wingdings" panose="05000000000000000000" pitchFamily="2" charset="2"/>
              </a:rPr>
              <a:t>hoặc</a:t>
            </a:r>
            <a:r>
              <a:rPr lang="en-US" sz="2000" dirty="0">
                <a:sym typeface="Wingdings" panose="05000000000000000000" pitchFamily="2" charset="2"/>
              </a:rPr>
              <a:t> </a:t>
            </a:r>
            <a:r>
              <a:rPr lang="en-US" sz="2000" dirty="0" err="1">
                <a:sym typeface="Wingdings" panose="05000000000000000000" pitchFamily="2" charset="2"/>
              </a:rPr>
              <a:t>sau</a:t>
            </a:r>
            <a:r>
              <a:rPr lang="en-US" sz="2000" dirty="0">
                <a:sym typeface="Wingdings" panose="05000000000000000000" pitchFamily="2" charset="2"/>
              </a:rPr>
              <a:t> </a:t>
            </a:r>
            <a:r>
              <a:rPr lang="en-US" sz="2000" dirty="0" err="1">
                <a:sym typeface="Wingdings" panose="05000000000000000000" pitchFamily="2" charset="2"/>
              </a:rPr>
              <a:t>khi</a:t>
            </a:r>
            <a:r>
              <a:rPr lang="en-US" sz="2000" dirty="0">
                <a:sym typeface="Wingdings" panose="05000000000000000000" pitchFamily="2" charset="2"/>
              </a:rPr>
              <a:t> </a:t>
            </a:r>
            <a:r>
              <a:rPr lang="en-US" sz="2000" dirty="0" err="1">
                <a:sym typeface="Wingdings" panose="05000000000000000000" pitchFamily="2" charset="2"/>
              </a:rPr>
              <a:t>tổng</a:t>
            </a:r>
            <a:r>
              <a:rPr lang="en-US" sz="2000" dirty="0">
                <a:sym typeface="Wingdings" panose="05000000000000000000" pitchFamily="2" charset="2"/>
              </a:rPr>
              <a:t> </a:t>
            </a:r>
            <a:r>
              <a:rPr lang="en-US" sz="2000" dirty="0" err="1">
                <a:sym typeface="Wingdings" panose="05000000000000000000" pitchFamily="2" charset="2"/>
              </a:rPr>
              <a:t>giá</a:t>
            </a:r>
            <a:r>
              <a:rPr lang="en-US" sz="2000" dirty="0">
                <a:sym typeface="Wingdings" panose="05000000000000000000" pitchFamily="2" charset="2"/>
              </a:rPr>
              <a:t> </a:t>
            </a:r>
            <a:r>
              <a:rPr lang="en-US" sz="2000" dirty="0" err="1">
                <a:sym typeface="Wingdings" panose="05000000000000000000" pitchFamily="2" charset="2"/>
              </a:rPr>
              <a:t>trị</a:t>
            </a:r>
            <a:r>
              <a:rPr lang="en-US" sz="2000" dirty="0">
                <a:sym typeface="Wingdings" panose="05000000000000000000" pitchFamily="2" charset="2"/>
              </a:rPr>
              <a:t> x </a:t>
            </a:r>
            <a:r>
              <a:rPr lang="en-US" sz="2000" dirty="0" err="1">
                <a:sym typeface="Wingdings" panose="05000000000000000000" pitchFamily="2" charset="2"/>
              </a:rPr>
              <a:t>đơn</a:t>
            </a:r>
            <a:r>
              <a:rPr lang="en-US" sz="2000" dirty="0">
                <a:sym typeface="Wingdings" panose="05000000000000000000" pitchFamily="2" charset="2"/>
              </a:rPr>
              <a:t> hang &gt; = 1 </a:t>
            </a:r>
            <a:r>
              <a:rPr lang="en-US" sz="2000" dirty="0" err="1">
                <a:sym typeface="Wingdings" panose="05000000000000000000" pitchFamily="2" charset="2"/>
              </a:rPr>
              <a:t>triệu</a:t>
            </a:r>
            <a:r>
              <a:rPr lang="en-US" sz="2000" dirty="0">
                <a:sym typeface="Wingdings" panose="05000000000000000000" pitchFamily="2" charset="2"/>
              </a:rPr>
              <a:t>)</a:t>
            </a:r>
          </a:p>
          <a:p>
            <a:pPr lvl="1">
              <a:buFont typeface="Wingdings" panose="05000000000000000000" pitchFamily="2" charset="2"/>
              <a:buChar char="è"/>
            </a:pPr>
            <a:r>
              <a:rPr lang="en-US" sz="2000" dirty="0" err="1">
                <a:sym typeface="Wingdings" panose="05000000000000000000" pitchFamily="2" charset="2"/>
              </a:rPr>
              <a:t>Bán</a:t>
            </a:r>
            <a:r>
              <a:rPr lang="en-US" sz="2000" dirty="0">
                <a:sym typeface="Wingdings" panose="05000000000000000000" pitchFamily="2" charset="2"/>
              </a:rPr>
              <a:t> </a:t>
            </a:r>
            <a:r>
              <a:rPr lang="en-US" sz="2000" dirty="0" err="1">
                <a:sym typeface="Wingdings" panose="05000000000000000000" pitchFamily="2" charset="2"/>
              </a:rPr>
              <a:t>tự</a:t>
            </a:r>
            <a:r>
              <a:rPr lang="en-US" sz="2000" dirty="0">
                <a:sym typeface="Wingdings" panose="05000000000000000000" pitchFamily="2" charset="2"/>
              </a:rPr>
              <a:t> </a:t>
            </a:r>
            <a:r>
              <a:rPr lang="en-US" sz="2000" dirty="0" err="1">
                <a:sym typeface="Wingdings" panose="05000000000000000000" pitchFamily="2" charset="2"/>
              </a:rPr>
              <a:t>động</a:t>
            </a:r>
            <a:r>
              <a:rPr lang="en-US" sz="2000" dirty="0">
                <a:sym typeface="Wingdings" panose="05000000000000000000" pitchFamily="2" charset="2"/>
              </a:rPr>
              <a:t>: </a:t>
            </a:r>
            <a:r>
              <a:rPr lang="en-US" sz="2000" dirty="0" err="1">
                <a:sym typeface="Wingdings" panose="05000000000000000000" pitchFamily="2" charset="2"/>
              </a:rPr>
              <a:t>khi</a:t>
            </a:r>
            <a:r>
              <a:rPr lang="en-US" sz="2000" dirty="0">
                <a:sym typeface="Wingdings" panose="05000000000000000000" pitchFamily="2" charset="2"/>
              </a:rPr>
              <a:t> </a:t>
            </a:r>
            <a:r>
              <a:rPr lang="en-US" sz="2000" dirty="0" err="1">
                <a:sym typeface="Wingdings" panose="05000000000000000000" pitchFamily="2" charset="2"/>
              </a:rPr>
              <a:t>nhu</a:t>
            </a:r>
            <a:r>
              <a:rPr lang="en-US" sz="2000" dirty="0">
                <a:sym typeface="Wingdings" panose="05000000000000000000" pitchFamily="2" charset="2"/>
              </a:rPr>
              <a:t> </a:t>
            </a:r>
            <a:r>
              <a:rPr lang="en-US" sz="2000" dirty="0" err="1">
                <a:sym typeface="Wingdings" panose="05000000000000000000" pitchFamily="2" charset="2"/>
              </a:rPr>
              <a:t>cầu</a:t>
            </a:r>
            <a:r>
              <a:rPr lang="en-US" sz="2000" dirty="0">
                <a:sym typeface="Wingdings" panose="05000000000000000000" pitchFamily="2" charset="2"/>
              </a:rPr>
              <a:t> </a:t>
            </a:r>
            <a:r>
              <a:rPr lang="en-US" sz="2000" dirty="0" err="1">
                <a:sym typeface="Wingdings" panose="05000000000000000000" pitchFamily="2" charset="2"/>
              </a:rPr>
              <a:t>ngẫu</a:t>
            </a:r>
            <a:r>
              <a:rPr lang="en-US" sz="2000" dirty="0">
                <a:sym typeface="Wingdings" panose="05000000000000000000" pitchFamily="2" charset="2"/>
              </a:rPr>
              <a:t> </a:t>
            </a:r>
            <a:r>
              <a:rPr lang="en-US" sz="2000" dirty="0" err="1">
                <a:sym typeface="Wingdings" panose="05000000000000000000" pitchFamily="2" charset="2"/>
              </a:rPr>
              <a:t>nhiên</a:t>
            </a:r>
            <a:endParaRPr lang="en-US" sz="2000" dirty="0"/>
          </a:p>
        </p:txBody>
      </p:sp>
      <p:sp>
        <p:nvSpPr>
          <p:cNvPr id="4" name="Slide Number Placeholder 3">
            <a:extLst>
              <a:ext uri="{FF2B5EF4-FFF2-40B4-BE49-F238E27FC236}">
                <a16:creationId xmlns:a16="http://schemas.microsoft.com/office/drawing/2014/main" id="{BADF4B14-72EF-41BF-9DB9-2CA46C25C1DB}"/>
              </a:ext>
            </a:extLst>
          </p:cNvPr>
          <p:cNvSpPr>
            <a:spLocks noGrp="1"/>
          </p:cNvSpPr>
          <p:nvPr>
            <p:ph type="sldNum" sz="quarter" idx="12"/>
          </p:nvPr>
        </p:nvSpPr>
        <p:spPr/>
        <p:txBody>
          <a:bodyPr/>
          <a:lstStyle/>
          <a:p>
            <a:fld id="{7079EA16-F28C-421E-AD9F-2E1ADA6997FE}" type="slidenum">
              <a:rPr lang="en-US" smtClean="0"/>
              <a:t>14</a:t>
            </a:fld>
            <a:endParaRPr lang="en-US" dirty="0"/>
          </a:p>
        </p:txBody>
      </p:sp>
    </p:spTree>
    <p:extLst>
      <p:ext uri="{BB962C8B-B14F-4D97-AF65-F5344CB8AC3E}">
        <p14:creationId xmlns:p14="http://schemas.microsoft.com/office/powerpoint/2010/main" val="303184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PHÂN LOẠI MỨC ĐỘ HỖ TRỢ CỦA PHẦN MỀM</a:t>
            </a:r>
            <a:br>
              <a:rPr lang="en-US" sz="2800" dirty="0"/>
            </a:br>
            <a:r>
              <a:rPr lang="en-US" sz="2400" dirty="0" err="1"/>
              <a:t>Ví</a:t>
            </a:r>
            <a:r>
              <a:rPr lang="en-US" sz="2400" dirty="0"/>
              <a:t> </a:t>
            </a:r>
            <a:r>
              <a:rPr lang="en-US" sz="2400" dirty="0" err="1"/>
              <a:t>dụ</a:t>
            </a:r>
            <a:r>
              <a:rPr lang="en-US" sz="2400" dirty="0"/>
              <a:t> </a:t>
            </a:r>
            <a:r>
              <a:rPr lang="en-US" sz="2400" dirty="0" err="1"/>
              <a:t>các</a:t>
            </a:r>
            <a:r>
              <a:rPr lang="en-US" sz="2400" dirty="0"/>
              <a:t> </a:t>
            </a:r>
            <a:r>
              <a:rPr lang="en-US" sz="2400" dirty="0" err="1"/>
              <a:t>nghiệp</a:t>
            </a:r>
            <a:r>
              <a:rPr lang="en-US" sz="2400" dirty="0"/>
              <a:t> </a:t>
            </a:r>
            <a:r>
              <a:rPr lang="en-US" sz="2400" dirty="0" err="1"/>
              <a:t>vụ</a:t>
            </a:r>
            <a:r>
              <a:rPr lang="en-US" sz="2400" dirty="0"/>
              <a:t> </a:t>
            </a:r>
            <a:r>
              <a:rPr lang="en-US" sz="2400" dirty="0" err="1"/>
              <a:t>của</a:t>
            </a:r>
            <a:r>
              <a:rPr lang="en-US" sz="2400" dirty="0"/>
              <a:t> </a:t>
            </a:r>
            <a:r>
              <a:rPr lang="en-US" sz="2400" dirty="0" err="1"/>
              <a:t>phần</a:t>
            </a:r>
            <a:r>
              <a:rPr lang="en-US" sz="2400" dirty="0"/>
              <a:t> </a:t>
            </a:r>
            <a:r>
              <a:rPr lang="en-US" sz="2400" dirty="0" err="1"/>
              <a:t>mềm</a:t>
            </a:r>
            <a:endParaRPr lang="en-US" sz="2400" dirty="0"/>
          </a:p>
        </p:txBody>
      </p:sp>
      <p:sp>
        <p:nvSpPr>
          <p:cNvPr id="3" name="Content Placeholder 2"/>
          <p:cNvSpPr>
            <a:spLocks noGrp="1"/>
          </p:cNvSpPr>
          <p:nvPr>
            <p:ph idx="1"/>
          </p:nvPr>
        </p:nvSpPr>
        <p:spPr/>
        <p:txBody>
          <a:bodyPr>
            <a:normAutofit fontScale="85000" lnSpcReduction="20000"/>
          </a:bodyPr>
          <a:lstStyle/>
          <a:p>
            <a:r>
              <a:rPr lang="en-US" dirty="0" err="1"/>
              <a:t>Sắp</a:t>
            </a:r>
            <a:r>
              <a:rPr lang="en-US" dirty="0"/>
              <a:t> </a:t>
            </a:r>
            <a:r>
              <a:rPr lang="en-US" dirty="0" err="1"/>
              <a:t>bàn</a:t>
            </a:r>
            <a:r>
              <a:rPr lang="en-US" dirty="0"/>
              <a:t> </a:t>
            </a:r>
            <a:r>
              <a:rPr lang="en-US" dirty="0" err="1"/>
              <a:t>cờ</a:t>
            </a:r>
            <a:r>
              <a:rPr lang="en-US" dirty="0"/>
              <a:t> (</a:t>
            </a:r>
            <a:r>
              <a:rPr lang="en-US" dirty="0" err="1"/>
              <a:t>trọng</a:t>
            </a:r>
            <a:r>
              <a:rPr lang="en-US" dirty="0"/>
              <a:t> </a:t>
            </a:r>
            <a:r>
              <a:rPr lang="en-US" dirty="0" err="1"/>
              <a:t>tài</a:t>
            </a:r>
            <a:r>
              <a:rPr lang="en-US" dirty="0"/>
              <a:t>)</a:t>
            </a:r>
          </a:p>
          <a:p>
            <a:r>
              <a:rPr lang="en-US" dirty="0" err="1"/>
              <a:t>Kiểm</a:t>
            </a:r>
            <a:r>
              <a:rPr lang="en-US" dirty="0"/>
              <a:t> </a:t>
            </a:r>
            <a:r>
              <a:rPr lang="en-US" dirty="0" err="1"/>
              <a:t>tra</a:t>
            </a:r>
            <a:r>
              <a:rPr lang="en-US" dirty="0"/>
              <a:t> </a:t>
            </a:r>
            <a:r>
              <a:rPr lang="en-US" dirty="0" err="1"/>
              <a:t>tính</a:t>
            </a:r>
            <a:r>
              <a:rPr lang="en-US" dirty="0"/>
              <a:t> </a:t>
            </a:r>
            <a:r>
              <a:rPr lang="en-US" dirty="0" err="1"/>
              <a:t>hợp</a:t>
            </a:r>
            <a:r>
              <a:rPr lang="en-US" dirty="0"/>
              <a:t> </a:t>
            </a:r>
            <a:r>
              <a:rPr lang="en-US" dirty="0" err="1"/>
              <a:t>lệ</a:t>
            </a:r>
            <a:r>
              <a:rPr lang="en-US" dirty="0"/>
              <a:t> </a:t>
            </a:r>
            <a:r>
              <a:rPr lang="en-US" dirty="0" err="1"/>
              <a:t>của</a:t>
            </a:r>
            <a:r>
              <a:rPr lang="en-US" dirty="0"/>
              <a:t> </a:t>
            </a:r>
            <a:r>
              <a:rPr lang="en-US" dirty="0" err="1"/>
              <a:t>nước</a:t>
            </a:r>
            <a:r>
              <a:rPr lang="en-US" dirty="0"/>
              <a:t> </a:t>
            </a:r>
            <a:r>
              <a:rPr lang="en-US" dirty="0" err="1"/>
              <a:t>đi</a:t>
            </a:r>
            <a:r>
              <a:rPr lang="en-US" dirty="0"/>
              <a:t> (</a:t>
            </a:r>
            <a:r>
              <a:rPr lang="en-US" dirty="0" err="1"/>
              <a:t>trọng</a:t>
            </a:r>
            <a:r>
              <a:rPr lang="en-US" dirty="0"/>
              <a:t> </a:t>
            </a:r>
            <a:r>
              <a:rPr lang="en-US" dirty="0" err="1"/>
              <a:t>tài</a:t>
            </a:r>
            <a:r>
              <a:rPr lang="en-US" dirty="0"/>
              <a:t>)</a:t>
            </a:r>
          </a:p>
          <a:p>
            <a:r>
              <a:rPr lang="en-US" dirty="0" err="1"/>
              <a:t>Kiểm</a:t>
            </a:r>
            <a:r>
              <a:rPr lang="en-US" dirty="0"/>
              <a:t> </a:t>
            </a:r>
            <a:r>
              <a:rPr lang="en-US" dirty="0" err="1"/>
              <a:t>tra</a:t>
            </a:r>
            <a:r>
              <a:rPr lang="en-US" dirty="0"/>
              <a:t> </a:t>
            </a:r>
            <a:r>
              <a:rPr lang="en-US" dirty="0" err="1"/>
              <a:t>bài</a:t>
            </a:r>
            <a:r>
              <a:rPr lang="en-US" dirty="0"/>
              <a:t> </a:t>
            </a:r>
            <a:r>
              <a:rPr lang="en-US" dirty="0" err="1"/>
              <a:t>giải</a:t>
            </a:r>
            <a:r>
              <a:rPr lang="en-US" dirty="0"/>
              <a:t> </a:t>
            </a:r>
            <a:r>
              <a:rPr lang="en-US" dirty="0" err="1"/>
              <a:t>của</a:t>
            </a:r>
            <a:r>
              <a:rPr lang="en-US" dirty="0"/>
              <a:t> </a:t>
            </a:r>
            <a:r>
              <a:rPr lang="en-US" dirty="0" err="1"/>
              <a:t>học</a:t>
            </a:r>
            <a:r>
              <a:rPr lang="en-US" dirty="0"/>
              <a:t> </a:t>
            </a:r>
            <a:r>
              <a:rPr lang="en-US" dirty="0" err="1"/>
              <a:t>sinh</a:t>
            </a:r>
            <a:r>
              <a:rPr lang="en-US" dirty="0"/>
              <a:t> (</a:t>
            </a:r>
            <a:r>
              <a:rPr lang="en-US" dirty="0" err="1"/>
              <a:t>giáo</a:t>
            </a:r>
            <a:r>
              <a:rPr lang="en-US" dirty="0"/>
              <a:t> </a:t>
            </a:r>
            <a:r>
              <a:rPr lang="en-US" dirty="0" err="1"/>
              <a:t>viên</a:t>
            </a:r>
            <a:r>
              <a:rPr lang="en-US" dirty="0"/>
              <a:t>)</a:t>
            </a:r>
          </a:p>
          <a:p>
            <a:r>
              <a:rPr lang="en-US" dirty="0" err="1"/>
              <a:t>Soạn</a:t>
            </a:r>
            <a:r>
              <a:rPr lang="en-US" dirty="0"/>
              <a:t> </a:t>
            </a:r>
            <a:r>
              <a:rPr lang="en-US" dirty="0" err="1"/>
              <a:t>đề</a:t>
            </a:r>
            <a:r>
              <a:rPr lang="en-US" dirty="0"/>
              <a:t> </a:t>
            </a:r>
            <a:r>
              <a:rPr lang="en-US" dirty="0" err="1"/>
              <a:t>bài</a:t>
            </a:r>
            <a:r>
              <a:rPr lang="en-US" dirty="0"/>
              <a:t> </a:t>
            </a:r>
            <a:r>
              <a:rPr lang="en-US" dirty="0" err="1"/>
              <a:t>tập</a:t>
            </a:r>
            <a:r>
              <a:rPr lang="en-US" dirty="0"/>
              <a:t> (</a:t>
            </a:r>
            <a:r>
              <a:rPr lang="en-US" dirty="0" err="1"/>
              <a:t>giáo</a:t>
            </a:r>
            <a:r>
              <a:rPr lang="en-US" dirty="0"/>
              <a:t> </a:t>
            </a:r>
            <a:r>
              <a:rPr lang="en-US" dirty="0" err="1"/>
              <a:t>viên</a:t>
            </a:r>
            <a:r>
              <a:rPr lang="en-US" dirty="0"/>
              <a:t>)</a:t>
            </a:r>
          </a:p>
          <a:p>
            <a:r>
              <a:rPr lang="en-US" dirty="0" err="1"/>
              <a:t>Chấm</a:t>
            </a:r>
            <a:r>
              <a:rPr lang="en-US" dirty="0"/>
              <a:t> </a:t>
            </a:r>
            <a:r>
              <a:rPr lang="en-US" dirty="0" err="1"/>
              <a:t>điểm</a:t>
            </a:r>
            <a:r>
              <a:rPr lang="en-US" dirty="0"/>
              <a:t> (</a:t>
            </a:r>
            <a:r>
              <a:rPr lang="en-US" dirty="0" err="1"/>
              <a:t>giáo</a:t>
            </a:r>
            <a:r>
              <a:rPr lang="en-US" dirty="0"/>
              <a:t> </a:t>
            </a:r>
            <a:r>
              <a:rPr lang="en-US" dirty="0" err="1"/>
              <a:t>viên</a:t>
            </a:r>
            <a:r>
              <a:rPr lang="en-US" dirty="0"/>
              <a:t>)</a:t>
            </a:r>
          </a:p>
          <a:p>
            <a:r>
              <a:rPr lang="en-US" dirty="0" err="1"/>
              <a:t>Điểm</a:t>
            </a:r>
            <a:r>
              <a:rPr lang="en-US" dirty="0"/>
              <a:t> </a:t>
            </a:r>
            <a:r>
              <a:rPr lang="en-US" dirty="0" err="1"/>
              <a:t>danh</a:t>
            </a:r>
            <a:r>
              <a:rPr lang="en-US" dirty="0"/>
              <a:t> (</a:t>
            </a:r>
            <a:r>
              <a:rPr lang="en-US" dirty="0" err="1"/>
              <a:t>giám</a:t>
            </a:r>
            <a:r>
              <a:rPr lang="en-US" dirty="0"/>
              <a:t> </a:t>
            </a:r>
            <a:r>
              <a:rPr lang="en-US" dirty="0" err="1"/>
              <a:t>thị</a:t>
            </a:r>
            <a:r>
              <a:rPr lang="en-US" dirty="0"/>
              <a:t>)</a:t>
            </a:r>
          </a:p>
          <a:p>
            <a:r>
              <a:rPr lang="en-US" dirty="0"/>
              <a:t>Cho </a:t>
            </a:r>
            <a:r>
              <a:rPr lang="en-US" dirty="0" err="1"/>
              <a:t>mượn</a:t>
            </a:r>
            <a:r>
              <a:rPr lang="en-US" dirty="0"/>
              <a:t> </a:t>
            </a:r>
            <a:r>
              <a:rPr lang="en-US" dirty="0" err="1"/>
              <a:t>sách</a:t>
            </a:r>
            <a:r>
              <a:rPr lang="en-US" dirty="0"/>
              <a:t> (</a:t>
            </a:r>
            <a:r>
              <a:rPr lang="en-US" dirty="0" err="1"/>
              <a:t>thủ</a:t>
            </a:r>
            <a:r>
              <a:rPr lang="en-US" dirty="0"/>
              <a:t> </a:t>
            </a:r>
            <a:r>
              <a:rPr lang="en-US" dirty="0" err="1"/>
              <a:t>thư</a:t>
            </a:r>
            <a:r>
              <a:rPr lang="en-US" dirty="0"/>
              <a:t>)</a:t>
            </a:r>
          </a:p>
          <a:p>
            <a:r>
              <a:rPr lang="en-US" dirty="0" err="1"/>
              <a:t>Lập</a:t>
            </a:r>
            <a:r>
              <a:rPr lang="en-US" dirty="0"/>
              <a:t> </a:t>
            </a:r>
            <a:r>
              <a:rPr lang="en-US" dirty="0" err="1"/>
              <a:t>hóa</a:t>
            </a:r>
            <a:r>
              <a:rPr lang="en-US" dirty="0"/>
              <a:t> </a:t>
            </a:r>
            <a:r>
              <a:rPr lang="en-US" dirty="0" err="1"/>
              <a:t>đơn</a:t>
            </a:r>
            <a:r>
              <a:rPr lang="en-US" dirty="0"/>
              <a:t> (</a:t>
            </a:r>
            <a:r>
              <a:rPr lang="en-US" dirty="0" err="1"/>
              <a:t>nhân</a:t>
            </a:r>
            <a:r>
              <a:rPr lang="en-US" dirty="0"/>
              <a:t> </a:t>
            </a:r>
            <a:r>
              <a:rPr lang="en-US" dirty="0" err="1"/>
              <a:t>viên</a:t>
            </a:r>
            <a:r>
              <a:rPr lang="en-US" dirty="0"/>
              <a:t>)</a:t>
            </a:r>
          </a:p>
          <a:p>
            <a:r>
              <a:rPr lang="en-US" dirty="0" err="1"/>
              <a:t>Xếp</a:t>
            </a:r>
            <a:r>
              <a:rPr lang="en-US" dirty="0"/>
              <a:t> </a:t>
            </a:r>
            <a:r>
              <a:rPr lang="en-US" dirty="0" err="1"/>
              <a:t>lớp</a:t>
            </a:r>
            <a:r>
              <a:rPr lang="en-US" dirty="0"/>
              <a:t> (</a:t>
            </a:r>
            <a:r>
              <a:rPr lang="en-US" dirty="0" err="1"/>
              <a:t>giáo</a:t>
            </a:r>
            <a:r>
              <a:rPr lang="en-US" dirty="0"/>
              <a:t> </a:t>
            </a:r>
            <a:r>
              <a:rPr lang="en-US" dirty="0" err="1"/>
              <a:t>vụ</a:t>
            </a:r>
            <a:r>
              <a:rPr lang="en-US" dirty="0"/>
              <a:t>)</a:t>
            </a:r>
          </a:p>
        </p:txBody>
      </p:sp>
      <p:sp>
        <p:nvSpPr>
          <p:cNvPr id="4" name="Slide Number Placeholder 3"/>
          <p:cNvSpPr>
            <a:spLocks noGrp="1"/>
          </p:cNvSpPr>
          <p:nvPr>
            <p:ph type="sldNum" sz="quarter" idx="12"/>
          </p:nvPr>
        </p:nvSpPr>
        <p:spPr/>
        <p:txBody>
          <a:bodyPr/>
          <a:lstStyle/>
          <a:p>
            <a:fld id="{7079EA16-F28C-421E-AD9F-2E1ADA6997FE}" type="slidenum">
              <a:rPr lang="en-US" smtClean="0"/>
              <a:t>15</a:t>
            </a:fld>
            <a:endParaRPr lang="en-US"/>
          </a:p>
        </p:txBody>
      </p:sp>
    </p:spTree>
    <p:extLst>
      <p:ext uri="{BB962C8B-B14F-4D97-AF65-F5344CB8AC3E}">
        <p14:creationId xmlns:p14="http://schemas.microsoft.com/office/powerpoint/2010/main" val="108027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PHÂN LOẠI MỨC ĐỘ HỖ TRỢ CỦA PHẦN MỀM</a:t>
            </a:r>
            <a:br>
              <a:rPr lang="en-US" sz="2800" dirty="0"/>
            </a:br>
            <a:r>
              <a:rPr lang="en-US" sz="2400" dirty="0" err="1"/>
              <a:t>Lưu</a:t>
            </a:r>
            <a:r>
              <a:rPr lang="en-US" sz="2400" dirty="0"/>
              <a:t> ý</a:t>
            </a:r>
          </a:p>
        </p:txBody>
      </p:sp>
      <p:sp>
        <p:nvSpPr>
          <p:cNvPr id="3" name="Content Placeholder 2"/>
          <p:cNvSpPr>
            <a:spLocks noGrp="1"/>
          </p:cNvSpPr>
          <p:nvPr>
            <p:ph idx="1"/>
          </p:nvPr>
        </p:nvSpPr>
        <p:spPr/>
        <p:txBody>
          <a:bodyPr/>
          <a:lstStyle/>
          <a:p>
            <a:r>
              <a:rPr lang="en-US" dirty="0" err="1"/>
              <a:t>Cùng</a:t>
            </a:r>
            <a:r>
              <a:rPr lang="en-US" dirty="0"/>
              <a:t> </a:t>
            </a:r>
            <a:r>
              <a:rPr lang="en-US" dirty="0" err="1"/>
              <a:t>một</a:t>
            </a:r>
            <a:r>
              <a:rPr lang="en-US" dirty="0"/>
              <a:t> </a:t>
            </a:r>
            <a:r>
              <a:rPr lang="en-US" dirty="0" err="1"/>
              <a:t>nghiệp</a:t>
            </a:r>
            <a:r>
              <a:rPr lang="en-US" dirty="0"/>
              <a:t> </a:t>
            </a:r>
            <a:r>
              <a:rPr lang="en-US" dirty="0" err="1"/>
              <a:t>vụ</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mức</a:t>
            </a:r>
            <a:r>
              <a:rPr lang="en-US" dirty="0"/>
              <a:t> </a:t>
            </a:r>
            <a:r>
              <a:rPr lang="en-US" dirty="0" err="1"/>
              <a:t>hỗ</a:t>
            </a:r>
            <a:r>
              <a:rPr lang="en-US" dirty="0"/>
              <a:t> </a:t>
            </a:r>
            <a:r>
              <a:rPr lang="en-US" dirty="0" err="1"/>
              <a:t>trợ</a:t>
            </a:r>
            <a:r>
              <a:rPr lang="en-US" dirty="0"/>
              <a:t> </a:t>
            </a:r>
            <a:r>
              <a:rPr lang="en-US" dirty="0" err="1"/>
              <a:t>khác</a:t>
            </a:r>
            <a:r>
              <a:rPr lang="en-US" dirty="0"/>
              <a:t> </a:t>
            </a:r>
            <a:r>
              <a:rPr lang="en-US" dirty="0" err="1"/>
              <a:t>nhau</a:t>
            </a:r>
            <a:endParaRPr lang="en-US" dirty="0"/>
          </a:p>
          <a:p>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phụ</a:t>
            </a:r>
            <a:r>
              <a:rPr lang="en-US" dirty="0"/>
              <a:t> </a:t>
            </a:r>
            <a:r>
              <a:rPr lang="en-US" dirty="0" err="1"/>
              <a:t>thuộc</a:t>
            </a:r>
            <a:r>
              <a:rPr lang="en-US" dirty="0"/>
              <a:t> </a:t>
            </a:r>
            <a:r>
              <a:rPr lang="en-US" dirty="0" err="1"/>
              <a:t>nhiều</a:t>
            </a:r>
            <a:r>
              <a:rPr lang="en-US" dirty="0"/>
              <a:t> </a:t>
            </a:r>
            <a:r>
              <a:rPr lang="en-US" dirty="0" err="1"/>
              <a:t>vào</a:t>
            </a:r>
            <a:r>
              <a:rPr lang="en-US" dirty="0"/>
              <a:t> </a:t>
            </a:r>
            <a:r>
              <a:rPr lang="en-US" dirty="0" err="1"/>
              <a:t>mức</a:t>
            </a:r>
            <a:r>
              <a:rPr lang="en-US" dirty="0"/>
              <a:t> </a:t>
            </a:r>
            <a:r>
              <a:rPr lang="en-US" dirty="0" err="1"/>
              <a:t>độ</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trong</a:t>
            </a:r>
            <a:r>
              <a:rPr lang="en-US" dirty="0"/>
              <a:t> </a:t>
            </a:r>
            <a:r>
              <a:rPr lang="en-US" dirty="0" err="1"/>
              <a:t>yêu</a:t>
            </a:r>
            <a:r>
              <a:rPr lang="en-US" dirty="0"/>
              <a:t> </a:t>
            </a:r>
            <a:r>
              <a:rPr lang="en-US" dirty="0" err="1"/>
              <a:t>cầu</a:t>
            </a:r>
            <a:endParaRPr lang="en-US" dirty="0"/>
          </a:p>
          <a:p>
            <a:pPr marL="0" indent="0" algn="ctr">
              <a:buNone/>
            </a:pPr>
            <a:r>
              <a:rPr lang="en-US" dirty="0">
                <a:sym typeface="Wingdings" panose="05000000000000000000" pitchFamily="2" charset="2"/>
              </a:rPr>
              <a:t> </a:t>
            </a:r>
            <a:r>
              <a:rPr lang="en-US" i="1" dirty="0" err="1"/>
              <a:t>Cần</a:t>
            </a:r>
            <a:r>
              <a:rPr lang="en-US" i="1" dirty="0"/>
              <a:t> </a:t>
            </a:r>
            <a:r>
              <a:rPr lang="en-US" i="1" dirty="0" err="1"/>
              <a:t>xác</a:t>
            </a:r>
            <a:r>
              <a:rPr lang="en-US" i="1" dirty="0"/>
              <a:t> </a:t>
            </a:r>
            <a:r>
              <a:rPr lang="en-US" i="1" dirty="0" err="1"/>
              <a:t>định</a:t>
            </a:r>
            <a:r>
              <a:rPr lang="en-US" i="1" dirty="0"/>
              <a:t> </a:t>
            </a:r>
            <a:r>
              <a:rPr lang="en-US" i="1" dirty="0" err="1"/>
              <a:t>chính</a:t>
            </a:r>
            <a:r>
              <a:rPr lang="en-US" i="1" dirty="0"/>
              <a:t> </a:t>
            </a:r>
            <a:r>
              <a:rPr lang="en-US" i="1" dirty="0" err="1"/>
              <a:t>xác</a:t>
            </a:r>
            <a:r>
              <a:rPr lang="en-US" i="1" dirty="0"/>
              <a:t> </a:t>
            </a:r>
            <a:r>
              <a:rPr lang="en-US" i="1" dirty="0" err="1"/>
              <a:t>mức</a:t>
            </a:r>
            <a:r>
              <a:rPr lang="en-US" i="1" dirty="0"/>
              <a:t> </a:t>
            </a:r>
            <a:r>
              <a:rPr lang="en-US" i="1" dirty="0" err="1"/>
              <a:t>độ</a:t>
            </a:r>
            <a:r>
              <a:rPr lang="en-US" i="1" dirty="0"/>
              <a:t> </a:t>
            </a:r>
            <a:r>
              <a:rPr lang="en-US" i="1" dirty="0" err="1"/>
              <a:t>hỗ</a:t>
            </a:r>
            <a:r>
              <a:rPr lang="en-US" i="1" dirty="0"/>
              <a:t> </a:t>
            </a:r>
            <a:r>
              <a:rPr lang="en-US" i="1" dirty="0" err="1"/>
              <a:t>trợ</a:t>
            </a:r>
            <a:r>
              <a:rPr lang="en-US" i="1" dirty="0"/>
              <a:t> qua </a:t>
            </a:r>
            <a:r>
              <a:rPr lang="en-US" b="1" i="1" dirty="0" err="1"/>
              <a:t>bảng</a:t>
            </a:r>
            <a:r>
              <a:rPr lang="en-US" b="1" i="1" dirty="0"/>
              <a:t> </a:t>
            </a:r>
            <a:r>
              <a:rPr lang="en-US" b="1" i="1" dirty="0" err="1"/>
              <a:t>trách</a:t>
            </a:r>
            <a:r>
              <a:rPr lang="en-US" b="1" i="1" dirty="0"/>
              <a:t> </a:t>
            </a:r>
            <a:r>
              <a:rPr lang="en-US" b="1" i="1" dirty="0" err="1"/>
              <a:t>nhiệm</a:t>
            </a:r>
            <a:endParaRPr lang="en-US" b="1" i="1" dirty="0"/>
          </a:p>
        </p:txBody>
      </p:sp>
      <p:sp>
        <p:nvSpPr>
          <p:cNvPr id="4" name="Slide Number Placeholder 3"/>
          <p:cNvSpPr>
            <a:spLocks noGrp="1"/>
          </p:cNvSpPr>
          <p:nvPr>
            <p:ph type="sldNum" sz="quarter" idx="12"/>
          </p:nvPr>
        </p:nvSpPr>
        <p:spPr/>
        <p:txBody>
          <a:bodyPr/>
          <a:lstStyle/>
          <a:p>
            <a:fld id="{7079EA16-F28C-421E-AD9F-2E1ADA6997FE}" type="slidenum">
              <a:rPr lang="en-US" smtClean="0"/>
              <a:t>16</a:t>
            </a:fld>
            <a:endParaRPr lang="en-US"/>
          </a:p>
        </p:txBody>
      </p:sp>
    </p:spTree>
    <p:extLst>
      <p:ext uri="{BB962C8B-B14F-4D97-AF65-F5344CB8AC3E}">
        <p14:creationId xmlns:p14="http://schemas.microsoft.com/office/powerpoint/2010/main" val="261136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PHÂN LOẠI CÁC YÊU CẦU CỦA PHẦN MỀM</a:t>
            </a:r>
          </a:p>
        </p:txBody>
      </p:sp>
      <p:sp>
        <p:nvSpPr>
          <p:cNvPr id="3" name="Content Placeholder 2"/>
          <p:cNvSpPr>
            <a:spLocks noGrp="1"/>
          </p:cNvSpPr>
          <p:nvPr>
            <p:ph idx="1"/>
          </p:nvPr>
        </p:nvSpPr>
        <p:spPr/>
        <p:txBody>
          <a:bodyPr>
            <a:noAutofit/>
          </a:bodyPr>
          <a:lstStyle/>
          <a:p>
            <a:r>
              <a:rPr lang="en-US" sz="2400" dirty="0" err="1"/>
              <a:t>Việc</a:t>
            </a:r>
            <a:r>
              <a:rPr lang="en-US" sz="2400" dirty="0"/>
              <a:t> </a:t>
            </a:r>
            <a:r>
              <a:rPr lang="en-US" sz="2400" dirty="0" err="1"/>
              <a:t>phân</a:t>
            </a:r>
            <a:r>
              <a:rPr lang="en-US" sz="2400" dirty="0"/>
              <a:t> </a:t>
            </a:r>
            <a:r>
              <a:rPr lang="en-US" sz="2400" dirty="0" err="1"/>
              <a:t>loại</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dirty="0" err="1"/>
              <a:t>phần</a:t>
            </a:r>
            <a:r>
              <a:rPr lang="en-US" sz="2400" dirty="0"/>
              <a:t> </a:t>
            </a:r>
            <a:r>
              <a:rPr lang="en-US" sz="2400" dirty="0" err="1"/>
              <a:t>mềm</a:t>
            </a:r>
            <a:r>
              <a:rPr lang="en-US" sz="2400" dirty="0"/>
              <a:t> </a:t>
            </a:r>
            <a:r>
              <a:rPr lang="en-US" sz="2400" dirty="0" err="1"/>
              <a:t>nhằm</a:t>
            </a:r>
            <a:r>
              <a:rPr lang="en-US" sz="2400" dirty="0"/>
              <a:t>:</a:t>
            </a:r>
          </a:p>
          <a:p>
            <a:pPr lvl="1"/>
            <a:r>
              <a:rPr lang="en-US" sz="2000" dirty="0" err="1"/>
              <a:t>Hiểu</a:t>
            </a:r>
            <a:r>
              <a:rPr lang="en-US" sz="2000" dirty="0"/>
              <a:t> </a:t>
            </a:r>
            <a:r>
              <a:rPr lang="en-US" sz="2000" dirty="0" err="1"/>
              <a:t>biết</a:t>
            </a:r>
            <a:r>
              <a:rPr lang="en-US" sz="2000" dirty="0"/>
              <a:t> </a:t>
            </a:r>
            <a:r>
              <a:rPr lang="en-US" sz="2000" dirty="0" err="1"/>
              <a:t>tốt</a:t>
            </a:r>
            <a:r>
              <a:rPr lang="en-US" sz="2000" dirty="0"/>
              <a:t> </a:t>
            </a:r>
            <a:r>
              <a:rPr lang="en-US" sz="2000" dirty="0" err="1"/>
              <a:t>hơn</a:t>
            </a:r>
            <a:r>
              <a:rPr lang="en-US" sz="2000" dirty="0"/>
              <a:t> </a:t>
            </a:r>
            <a:r>
              <a:rPr lang="en-US" sz="2000" dirty="0" err="1"/>
              <a:t>các</a:t>
            </a:r>
            <a:r>
              <a:rPr lang="en-US" sz="2000" dirty="0"/>
              <a:t> </a:t>
            </a:r>
            <a:r>
              <a:rPr lang="en-US" sz="2000" dirty="0" err="1"/>
              <a:t>khái</a:t>
            </a:r>
            <a:r>
              <a:rPr lang="en-US" sz="2000" dirty="0"/>
              <a:t> </a:t>
            </a:r>
            <a:r>
              <a:rPr lang="en-US" sz="2000" dirty="0" err="1"/>
              <a:t>niệm</a:t>
            </a:r>
            <a:r>
              <a:rPr lang="en-US" sz="2000" dirty="0"/>
              <a:t> </a:t>
            </a:r>
            <a:r>
              <a:rPr lang="en-US" sz="2000" dirty="0" err="1"/>
              <a:t>yêu</a:t>
            </a:r>
            <a:r>
              <a:rPr lang="en-US" sz="2000" dirty="0"/>
              <a:t> </a:t>
            </a:r>
            <a:r>
              <a:rPr lang="en-US" sz="2000" dirty="0" err="1"/>
              <a:t>cầu</a:t>
            </a:r>
            <a:endParaRPr lang="en-US" sz="2000" dirty="0"/>
          </a:p>
          <a:p>
            <a:pPr lvl="1"/>
            <a:r>
              <a:rPr lang="en-US" sz="2000" dirty="0" err="1"/>
              <a:t>Hiểu</a:t>
            </a:r>
            <a:r>
              <a:rPr lang="en-US" sz="2000" dirty="0"/>
              <a:t> </a:t>
            </a:r>
            <a:r>
              <a:rPr lang="en-US" sz="2000" dirty="0" err="1"/>
              <a:t>biết</a:t>
            </a:r>
            <a:r>
              <a:rPr lang="en-US" sz="2000" dirty="0"/>
              <a:t> </a:t>
            </a:r>
            <a:r>
              <a:rPr lang="en-US" sz="2000" dirty="0" err="1"/>
              <a:t>rõ</a:t>
            </a:r>
            <a:r>
              <a:rPr lang="en-US" sz="2000" dirty="0"/>
              <a:t> </a:t>
            </a:r>
            <a:r>
              <a:rPr lang="en-US" sz="2000" dirty="0" err="1"/>
              <a:t>hơn</a:t>
            </a:r>
            <a:r>
              <a:rPr lang="en-US" sz="2000" dirty="0"/>
              <a:t> </a:t>
            </a:r>
            <a:r>
              <a:rPr lang="en-US" sz="2000" dirty="0" err="1"/>
              <a:t>đặc</a:t>
            </a:r>
            <a:r>
              <a:rPr lang="en-US" sz="2000" dirty="0"/>
              <a:t> </a:t>
            </a:r>
            <a:r>
              <a:rPr lang="en-US" sz="2000" dirty="0" err="1"/>
              <a:t>tính</a:t>
            </a:r>
            <a:r>
              <a:rPr lang="en-US" sz="2000" dirty="0"/>
              <a:t> </a:t>
            </a:r>
            <a:r>
              <a:rPr lang="en-US" sz="2000" dirty="0" err="1"/>
              <a:t>của</a:t>
            </a:r>
            <a:r>
              <a:rPr lang="en-US" sz="2000" dirty="0"/>
              <a:t> </a:t>
            </a:r>
            <a:r>
              <a:rPr lang="en-US" sz="2000" dirty="0" err="1"/>
              <a:t>yêu</a:t>
            </a:r>
            <a:r>
              <a:rPr lang="en-US" sz="2000" dirty="0"/>
              <a:t> </a:t>
            </a:r>
            <a:r>
              <a:rPr lang="en-US" sz="2000" dirty="0" err="1"/>
              <a:t>cầu</a:t>
            </a:r>
            <a:endParaRPr lang="en-US" sz="2000" dirty="0"/>
          </a:p>
          <a:p>
            <a:pPr lvl="1"/>
            <a:r>
              <a:rPr lang="en-US" sz="2000" dirty="0" err="1"/>
              <a:t>Dễ</a:t>
            </a:r>
            <a:r>
              <a:rPr lang="en-US" sz="2000" dirty="0"/>
              <a:t> </a:t>
            </a:r>
            <a:r>
              <a:rPr lang="en-US" sz="2000" dirty="0" err="1"/>
              <a:t>dàng</a:t>
            </a:r>
            <a:r>
              <a:rPr lang="en-US" sz="2000" dirty="0"/>
              <a:t> </a:t>
            </a:r>
            <a:r>
              <a:rPr lang="en-US" sz="2000" dirty="0" err="1"/>
              <a:t>tiến</a:t>
            </a:r>
            <a:r>
              <a:rPr lang="en-US" sz="2000" dirty="0"/>
              <a:t> </a:t>
            </a:r>
            <a:r>
              <a:rPr lang="en-US" sz="2000" dirty="0" err="1"/>
              <a:t>hành</a:t>
            </a:r>
            <a:r>
              <a:rPr lang="en-US" sz="2000" dirty="0"/>
              <a:t> </a:t>
            </a:r>
            <a:r>
              <a:rPr lang="en-US" sz="2000" dirty="0" err="1"/>
              <a:t>xác</a:t>
            </a:r>
            <a:r>
              <a:rPr lang="en-US" sz="2000" dirty="0"/>
              <a:t> </a:t>
            </a:r>
            <a:r>
              <a:rPr lang="en-US" sz="2000" dirty="0" err="1"/>
              <a:t>định</a:t>
            </a:r>
            <a:r>
              <a:rPr lang="en-US" sz="2000" dirty="0"/>
              <a:t> </a:t>
            </a:r>
            <a:r>
              <a:rPr lang="en-US" sz="2000" dirty="0" err="1"/>
              <a:t>yêu</a:t>
            </a:r>
            <a:r>
              <a:rPr lang="en-US" sz="2000" dirty="0"/>
              <a:t> </a:t>
            </a:r>
            <a:r>
              <a:rPr lang="en-US" sz="2000" dirty="0" err="1"/>
              <a:t>cầu</a:t>
            </a:r>
            <a:endParaRPr lang="en-US" sz="2000" dirty="0"/>
          </a:p>
          <a:p>
            <a:pPr lvl="1"/>
            <a:r>
              <a:rPr lang="en-US" sz="2000" dirty="0" err="1"/>
              <a:t>Dễ</a:t>
            </a:r>
            <a:r>
              <a:rPr lang="en-US" sz="2000" dirty="0"/>
              <a:t> </a:t>
            </a:r>
            <a:r>
              <a:rPr lang="en-US" sz="2000" dirty="0" err="1"/>
              <a:t>dàng</a:t>
            </a:r>
            <a:r>
              <a:rPr lang="en-US" sz="2000" dirty="0"/>
              <a:t> </a:t>
            </a:r>
            <a:r>
              <a:rPr lang="en-US" sz="2000" dirty="0" err="1"/>
              <a:t>thực</a:t>
            </a:r>
            <a:r>
              <a:rPr lang="en-US" sz="2000" dirty="0"/>
              <a:t> </a:t>
            </a:r>
            <a:r>
              <a:rPr lang="en-US" sz="2000" dirty="0" err="1"/>
              <a:t>hiện</a:t>
            </a:r>
            <a:r>
              <a:rPr lang="en-US" sz="2000" dirty="0"/>
              <a:t> </a:t>
            </a:r>
            <a:r>
              <a:rPr lang="en-US" sz="2000" dirty="0" err="1"/>
              <a:t>yêu</a:t>
            </a:r>
            <a:r>
              <a:rPr lang="en-US" sz="2000" dirty="0"/>
              <a:t> </a:t>
            </a:r>
            <a:r>
              <a:rPr lang="en-US" sz="2000" dirty="0" err="1"/>
              <a:t>cầu</a:t>
            </a:r>
            <a:endParaRPr lang="en-US" sz="2000" dirty="0"/>
          </a:p>
          <a:p>
            <a:r>
              <a:rPr lang="en-US" sz="2400" dirty="0" err="1"/>
              <a:t>Có</a:t>
            </a:r>
            <a:r>
              <a:rPr lang="en-US" sz="2400" dirty="0"/>
              <a:t> </a:t>
            </a:r>
            <a:r>
              <a:rPr lang="en-US" sz="2400" dirty="0" err="1"/>
              <a:t>nhiều</a:t>
            </a:r>
            <a:r>
              <a:rPr lang="en-US" sz="2400" dirty="0"/>
              <a:t> </a:t>
            </a:r>
            <a:r>
              <a:rPr lang="en-US" sz="2400" dirty="0" err="1"/>
              <a:t>tiêu</a:t>
            </a:r>
            <a:r>
              <a:rPr lang="en-US" sz="2400" dirty="0"/>
              <a:t> </a:t>
            </a:r>
            <a:r>
              <a:rPr lang="en-US" sz="2400" dirty="0" err="1"/>
              <a:t>chí</a:t>
            </a:r>
            <a:r>
              <a:rPr lang="en-US" sz="2400" dirty="0"/>
              <a:t> </a:t>
            </a:r>
            <a:r>
              <a:rPr lang="en-US" sz="2400" dirty="0" err="1"/>
              <a:t>khác</a:t>
            </a:r>
            <a:r>
              <a:rPr lang="en-US" sz="2400" dirty="0"/>
              <a:t> </a:t>
            </a:r>
            <a:r>
              <a:rPr lang="en-US" sz="2400" dirty="0" err="1"/>
              <a:t>nhau</a:t>
            </a:r>
            <a:r>
              <a:rPr lang="en-US" sz="2400" dirty="0"/>
              <a:t> </a:t>
            </a:r>
            <a:r>
              <a:rPr lang="en-US" sz="2400" dirty="0" err="1"/>
              <a:t>để</a:t>
            </a:r>
            <a:r>
              <a:rPr lang="en-US" sz="2400" dirty="0"/>
              <a:t> </a:t>
            </a:r>
            <a:r>
              <a:rPr lang="en-US" sz="2400" dirty="0" err="1"/>
              <a:t>phân</a:t>
            </a:r>
            <a:r>
              <a:rPr lang="en-US" sz="2400" dirty="0"/>
              <a:t> </a:t>
            </a:r>
            <a:r>
              <a:rPr lang="en-US" sz="2400" dirty="0" err="1"/>
              <a:t>loại</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Mỗi</a:t>
            </a:r>
            <a:r>
              <a:rPr lang="en-US" sz="2400" dirty="0"/>
              <a:t> </a:t>
            </a:r>
            <a:r>
              <a:rPr lang="en-US" sz="2400" dirty="0" err="1"/>
              <a:t>tiêu</a:t>
            </a:r>
            <a:r>
              <a:rPr lang="en-US" sz="2400" dirty="0"/>
              <a:t> </a:t>
            </a:r>
            <a:r>
              <a:rPr lang="en-US" sz="2400" dirty="0" err="1"/>
              <a:t>chí</a:t>
            </a:r>
            <a:r>
              <a:rPr lang="en-US" sz="2400" dirty="0"/>
              <a:t> </a:t>
            </a:r>
            <a:r>
              <a:rPr lang="en-US" sz="2400" dirty="0" err="1"/>
              <a:t>dựa</a:t>
            </a:r>
            <a:r>
              <a:rPr lang="en-US" sz="2400" dirty="0"/>
              <a:t> </a:t>
            </a:r>
            <a:r>
              <a:rPr lang="en-US" sz="2400" dirty="0" err="1"/>
              <a:t>trên</a:t>
            </a:r>
            <a:r>
              <a:rPr lang="en-US" sz="2400" dirty="0"/>
              <a:t> 01 </a:t>
            </a:r>
            <a:r>
              <a:rPr lang="en-US" sz="2400" dirty="0" err="1"/>
              <a:t>góc</a:t>
            </a:r>
            <a:r>
              <a:rPr lang="en-US" sz="2400" dirty="0"/>
              <a:t> </a:t>
            </a:r>
            <a:r>
              <a:rPr lang="en-US" sz="2400" dirty="0" err="1"/>
              <a:t>nhìn</a:t>
            </a:r>
            <a:r>
              <a:rPr lang="en-US" sz="2400" dirty="0"/>
              <a:t> </a:t>
            </a:r>
            <a:r>
              <a:rPr lang="en-US" sz="2400" dirty="0" err="1"/>
              <a:t>khác</a:t>
            </a:r>
            <a:r>
              <a:rPr lang="en-US" sz="2400" dirty="0"/>
              <a:t> </a:t>
            </a:r>
            <a:r>
              <a:rPr lang="en-US" sz="2400" dirty="0" err="1"/>
              <a:t>nhau</a:t>
            </a:r>
            <a:r>
              <a:rPr lang="en-US" sz="2400" dirty="0"/>
              <a:t> </a:t>
            </a:r>
            <a:r>
              <a:rPr lang="en-US" sz="2400" dirty="0" err="1"/>
              <a:t>về</a:t>
            </a:r>
            <a:r>
              <a:rPr lang="en-US" sz="2400" dirty="0"/>
              <a:t> </a:t>
            </a:r>
            <a:r>
              <a:rPr lang="en-US" sz="2400" dirty="0" err="1"/>
              <a:t>yêu</a:t>
            </a:r>
            <a:r>
              <a:rPr lang="en-US" sz="2400" dirty="0"/>
              <a:t> </a:t>
            </a:r>
            <a:r>
              <a:rPr lang="en-US" sz="2400" dirty="0" err="1"/>
              <a:t>cầu</a:t>
            </a:r>
            <a:r>
              <a:rPr lang="en-US" sz="2400" dirty="0"/>
              <a:t>:</a:t>
            </a:r>
          </a:p>
          <a:p>
            <a:pPr lvl="1"/>
            <a:r>
              <a:rPr lang="en-US" sz="2000" dirty="0" err="1"/>
              <a:t>Phân</a:t>
            </a:r>
            <a:r>
              <a:rPr lang="en-US" sz="2000" dirty="0"/>
              <a:t> </a:t>
            </a:r>
            <a:r>
              <a:rPr lang="en-US" sz="2000" dirty="0" err="1"/>
              <a:t>loại</a:t>
            </a:r>
            <a:r>
              <a:rPr lang="en-US" sz="2000" dirty="0"/>
              <a:t> </a:t>
            </a:r>
            <a:r>
              <a:rPr lang="en-US" sz="2000" dirty="0" err="1"/>
              <a:t>theo</a:t>
            </a:r>
            <a:r>
              <a:rPr lang="en-US" sz="2000" dirty="0"/>
              <a:t> </a:t>
            </a:r>
            <a:r>
              <a:rPr lang="en-US" sz="2000" dirty="0" err="1"/>
              <a:t>nguồn</a:t>
            </a:r>
            <a:r>
              <a:rPr lang="en-US" sz="2000" dirty="0"/>
              <a:t> </a:t>
            </a:r>
            <a:r>
              <a:rPr lang="en-US" sz="2000" dirty="0" err="1"/>
              <a:t>gốc</a:t>
            </a:r>
            <a:r>
              <a:rPr lang="en-US" sz="2000" dirty="0"/>
              <a:t> </a:t>
            </a:r>
            <a:r>
              <a:rPr lang="en-US" sz="2000" dirty="0" err="1"/>
              <a:t>phát</a:t>
            </a:r>
            <a:r>
              <a:rPr lang="en-US" sz="2000" dirty="0"/>
              <a:t> </a:t>
            </a:r>
            <a:r>
              <a:rPr lang="en-US" sz="2000" dirty="0" err="1"/>
              <a:t>sinh</a:t>
            </a:r>
            <a:endParaRPr lang="en-US" sz="2000" dirty="0"/>
          </a:p>
          <a:p>
            <a:pPr lvl="1"/>
            <a:r>
              <a:rPr lang="en-US" sz="2000" dirty="0" err="1"/>
              <a:t>Phân</a:t>
            </a:r>
            <a:r>
              <a:rPr lang="en-US" sz="2000" dirty="0"/>
              <a:t> </a:t>
            </a:r>
            <a:r>
              <a:rPr lang="en-US" sz="2000" dirty="0" err="1"/>
              <a:t>loại</a:t>
            </a:r>
            <a:r>
              <a:rPr lang="en-US" sz="2000" dirty="0"/>
              <a:t> </a:t>
            </a:r>
            <a:r>
              <a:rPr lang="en-US" sz="2000" dirty="0" err="1"/>
              <a:t>theo</a:t>
            </a:r>
            <a:r>
              <a:rPr lang="en-US" sz="2000" dirty="0"/>
              <a:t> </a:t>
            </a:r>
            <a:r>
              <a:rPr lang="en-US" sz="2000" dirty="0" err="1"/>
              <a:t>đặc</a:t>
            </a:r>
            <a:r>
              <a:rPr lang="en-US" sz="2000" dirty="0"/>
              <a:t> </a:t>
            </a:r>
            <a:r>
              <a:rPr lang="en-US" sz="2000" dirty="0" err="1"/>
              <a:t>tính</a:t>
            </a:r>
            <a:r>
              <a:rPr lang="en-US" sz="2000" dirty="0"/>
              <a:t> </a:t>
            </a:r>
            <a:r>
              <a:rPr lang="en-US" sz="2000" dirty="0" err="1"/>
              <a:t>riêng</a:t>
            </a:r>
            <a:endParaRPr lang="en-US" sz="2000" dirty="0"/>
          </a:p>
          <a:p>
            <a:pPr lvl="1"/>
            <a:r>
              <a:rPr lang="en-US" sz="2000" dirty="0" err="1"/>
              <a:t>Phân</a:t>
            </a:r>
            <a:r>
              <a:rPr lang="en-US" sz="2000" dirty="0"/>
              <a:t> </a:t>
            </a:r>
            <a:r>
              <a:rPr lang="en-US" sz="2000" dirty="0" err="1"/>
              <a:t>loại</a:t>
            </a:r>
            <a:r>
              <a:rPr lang="en-US" sz="2000" dirty="0"/>
              <a:t> </a:t>
            </a:r>
            <a:r>
              <a:rPr lang="en-US" sz="2000" dirty="0" err="1"/>
              <a:t>theo</a:t>
            </a:r>
            <a:r>
              <a:rPr lang="en-US" sz="2000" dirty="0"/>
              <a:t> </a:t>
            </a:r>
            <a:r>
              <a:rPr lang="en-US" sz="2000" dirty="0" err="1"/>
              <a:t>hình</a:t>
            </a:r>
            <a:r>
              <a:rPr lang="en-US" sz="2000" dirty="0"/>
              <a:t> </a:t>
            </a:r>
            <a:r>
              <a:rPr lang="en-US" sz="2000" dirty="0" err="1"/>
              <a:t>thức</a:t>
            </a:r>
            <a:r>
              <a:rPr lang="en-US" sz="2000" dirty="0"/>
              <a:t> </a:t>
            </a:r>
            <a:r>
              <a:rPr lang="en-US" sz="2000" dirty="0" err="1"/>
              <a:t>xử</a:t>
            </a:r>
            <a:r>
              <a:rPr lang="en-US" sz="2000" dirty="0"/>
              <a:t> </a:t>
            </a:r>
            <a:r>
              <a:rPr lang="en-US" sz="2000" dirty="0" err="1"/>
              <a:t>lý</a:t>
            </a:r>
            <a:endParaRPr lang="en-US" sz="2000" dirty="0"/>
          </a:p>
          <a:p>
            <a:pPr lvl="1"/>
            <a:r>
              <a:rPr lang="en-US" sz="2000" dirty="0" err="1"/>
              <a:t>Phân</a:t>
            </a:r>
            <a:r>
              <a:rPr lang="en-US" sz="2000" dirty="0"/>
              <a:t> </a:t>
            </a:r>
            <a:r>
              <a:rPr lang="en-US" sz="2000" dirty="0" err="1"/>
              <a:t>loại</a:t>
            </a:r>
            <a:r>
              <a:rPr lang="en-US" sz="2000" dirty="0"/>
              <a:t> </a:t>
            </a:r>
            <a:r>
              <a:rPr lang="en-US" sz="2000" dirty="0" err="1"/>
              <a:t>theo</a:t>
            </a:r>
            <a:r>
              <a:rPr lang="en-US" sz="2000" dirty="0"/>
              <a:t> </a:t>
            </a:r>
            <a:r>
              <a:rPr lang="en-US" sz="2000" dirty="0" err="1"/>
              <a:t>mức</a:t>
            </a:r>
            <a:r>
              <a:rPr lang="en-US" sz="2000" dirty="0"/>
              <a:t> </a:t>
            </a:r>
            <a:r>
              <a:rPr lang="en-US" sz="2000" dirty="0" err="1"/>
              <a:t>độ</a:t>
            </a:r>
            <a:r>
              <a:rPr lang="en-US" sz="2000" dirty="0"/>
              <a:t> </a:t>
            </a:r>
            <a:r>
              <a:rPr lang="en-US" sz="2000" dirty="0" err="1"/>
              <a:t>khó</a:t>
            </a:r>
            <a:r>
              <a:rPr lang="en-US" sz="2000" dirty="0"/>
              <a:t> </a:t>
            </a:r>
          </a:p>
          <a:p>
            <a:pPr lvl="1"/>
            <a:r>
              <a:rPr lang="en-US" sz="2000" dirty="0"/>
              <a:t>…</a:t>
            </a:r>
          </a:p>
        </p:txBody>
      </p:sp>
      <p:sp>
        <p:nvSpPr>
          <p:cNvPr id="4" name="Slide Number Placeholder 3"/>
          <p:cNvSpPr>
            <a:spLocks noGrp="1"/>
          </p:cNvSpPr>
          <p:nvPr>
            <p:ph type="sldNum" sz="quarter" idx="12"/>
          </p:nvPr>
        </p:nvSpPr>
        <p:spPr/>
        <p:txBody>
          <a:bodyPr/>
          <a:lstStyle/>
          <a:p>
            <a:fld id="{7079EA16-F28C-421E-AD9F-2E1ADA6997FE}" type="slidenum">
              <a:rPr lang="en-US" smtClean="0"/>
              <a:t>17</a:t>
            </a:fld>
            <a:endParaRPr lang="en-US"/>
          </a:p>
        </p:txBody>
      </p:sp>
    </p:spTree>
    <p:extLst>
      <p:ext uri="{BB962C8B-B14F-4D97-AF65-F5344CB8AC3E}">
        <p14:creationId xmlns:p14="http://schemas.microsoft.com/office/powerpoint/2010/main" val="44943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PHÂN LOẠI CÁC YÊU CẦU CỦA PHẦN MỀM</a:t>
            </a:r>
            <a:br>
              <a:rPr lang="en-US" dirty="0"/>
            </a:br>
            <a:r>
              <a:rPr lang="en-US" sz="2800" dirty="0" err="1"/>
              <a:t>Phân</a:t>
            </a:r>
            <a:r>
              <a:rPr lang="en-US" sz="2800" dirty="0"/>
              <a:t> </a:t>
            </a:r>
            <a:r>
              <a:rPr lang="en-US" sz="2800" dirty="0" err="1"/>
              <a:t>loại</a:t>
            </a:r>
            <a:r>
              <a:rPr lang="en-US" sz="2800" dirty="0"/>
              <a:t> </a:t>
            </a:r>
            <a:r>
              <a:rPr lang="en-US" sz="2800" dirty="0" err="1"/>
              <a:t>theo</a:t>
            </a:r>
            <a:r>
              <a:rPr lang="en-US" sz="2800" dirty="0"/>
              <a:t> </a:t>
            </a:r>
            <a:r>
              <a:rPr lang="en-US" sz="2800" dirty="0" err="1"/>
              <a:t>nguồn</a:t>
            </a:r>
            <a:r>
              <a:rPr lang="en-US" sz="2800" dirty="0"/>
              <a:t> </a:t>
            </a:r>
            <a:r>
              <a:rPr lang="en-US" sz="2800" dirty="0" err="1"/>
              <a:t>gốc</a:t>
            </a:r>
            <a:r>
              <a:rPr lang="en-US" sz="2800" dirty="0"/>
              <a:t> </a:t>
            </a:r>
            <a:r>
              <a:rPr lang="en-US" sz="2800" dirty="0" err="1"/>
              <a:t>phát</a:t>
            </a:r>
            <a:r>
              <a:rPr lang="en-US" sz="2800" dirty="0"/>
              <a:t> </a:t>
            </a:r>
            <a:r>
              <a:rPr lang="en-US" sz="2800" dirty="0" err="1"/>
              <a:t>sinh</a:t>
            </a:r>
            <a:endParaRPr lang="en-US" sz="2800" dirty="0"/>
          </a:p>
        </p:txBody>
      </p:sp>
      <p:sp>
        <p:nvSpPr>
          <p:cNvPr id="3" name="Content Placeholder 2"/>
          <p:cNvSpPr>
            <a:spLocks noGrp="1"/>
          </p:cNvSpPr>
          <p:nvPr>
            <p:ph idx="1"/>
          </p:nvPr>
        </p:nvSpPr>
        <p:spPr/>
        <p:txBody>
          <a:bodyPr/>
          <a:lstStyle/>
          <a:p>
            <a:r>
              <a:rPr lang="en-US" sz="3200" dirty="0" err="1"/>
              <a:t>Yêu</a:t>
            </a:r>
            <a:r>
              <a:rPr lang="en-US" sz="3200" dirty="0"/>
              <a:t> </a:t>
            </a:r>
            <a:r>
              <a:rPr lang="en-US" sz="3200" dirty="0" err="1"/>
              <a:t>cầu</a:t>
            </a:r>
            <a:r>
              <a:rPr lang="en-US" sz="3200" dirty="0"/>
              <a:t> </a:t>
            </a:r>
            <a:r>
              <a:rPr lang="en-US" sz="3200" dirty="0" err="1"/>
              <a:t>từ</a:t>
            </a:r>
            <a:r>
              <a:rPr lang="en-US" sz="3200" dirty="0"/>
              <a:t> </a:t>
            </a:r>
            <a:r>
              <a:rPr lang="en-US" sz="3200" dirty="0" err="1"/>
              <a:t>người</a:t>
            </a:r>
            <a:r>
              <a:rPr lang="en-US" sz="3200" dirty="0"/>
              <a:t> </a:t>
            </a:r>
            <a:r>
              <a:rPr lang="en-US" sz="3200" dirty="0" err="1"/>
              <a:t>dùng</a:t>
            </a:r>
            <a:r>
              <a:rPr lang="en-US" sz="3200" dirty="0"/>
              <a:t>:</a:t>
            </a:r>
          </a:p>
          <a:p>
            <a:pPr lvl="1"/>
            <a:r>
              <a:rPr lang="en-US" sz="2800" dirty="0" err="1"/>
              <a:t>Yêu</a:t>
            </a:r>
            <a:r>
              <a:rPr lang="en-US" sz="2800" dirty="0"/>
              <a:t> </a:t>
            </a:r>
            <a:r>
              <a:rPr lang="en-US" sz="2800" dirty="0" err="1"/>
              <a:t>cầu</a:t>
            </a:r>
            <a:r>
              <a:rPr lang="en-US" sz="2800" dirty="0"/>
              <a:t> </a:t>
            </a:r>
            <a:r>
              <a:rPr lang="en-US" sz="2800" dirty="0" err="1"/>
              <a:t>từ</a:t>
            </a:r>
            <a:r>
              <a:rPr lang="en-US" sz="2800" dirty="0"/>
              <a:t> </a:t>
            </a:r>
            <a:r>
              <a:rPr lang="en-US" sz="2800" dirty="0" err="1"/>
              <a:t>bộ</a:t>
            </a:r>
            <a:r>
              <a:rPr lang="en-US" sz="2800" dirty="0"/>
              <a:t> </a:t>
            </a:r>
            <a:r>
              <a:rPr lang="en-US" sz="2800" dirty="0" err="1"/>
              <a:t>phận</a:t>
            </a:r>
            <a:r>
              <a:rPr lang="en-US" sz="2800" dirty="0"/>
              <a:t> </a:t>
            </a:r>
            <a:r>
              <a:rPr lang="en-US" sz="2800" dirty="0" err="1"/>
              <a:t>nghiệp</a:t>
            </a:r>
            <a:r>
              <a:rPr lang="en-US" sz="2800" dirty="0"/>
              <a:t> </a:t>
            </a:r>
            <a:r>
              <a:rPr lang="en-US" sz="2800" dirty="0" err="1"/>
              <a:t>vụ</a:t>
            </a:r>
            <a:endParaRPr lang="en-US" sz="2800" dirty="0"/>
          </a:p>
          <a:p>
            <a:pPr lvl="1"/>
            <a:r>
              <a:rPr lang="en-US" sz="2800" dirty="0" err="1"/>
              <a:t>Yêu</a:t>
            </a:r>
            <a:r>
              <a:rPr lang="en-US" sz="2800" dirty="0"/>
              <a:t> </a:t>
            </a:r>
            <a:r>
              <a:rPr lang="en-US" sz="2800" dirty="0" err="1"/>
              <a:t>cầu</a:t>
            </a:r>
            <a:r>
              <a:rPr lang="en-US" sz="2800" dirty="0"/>
              <a:t> </a:t>
            </a:r>
            <a:r>
              <a:rPr lang="en-US" sz="2800" dirty="0" err="1"/>
              <a:t>từ</a:t>
            </a:r>
            <a:r>
              <a:rPr lang="en-US" sz="2800" dirty="0"/>
              <a:t> </a:t>
            </a:r>
            <a:r>
              <a:rPr lang="en-US" sz="2800" dirty="0" err="1"/>
              <a:t>lãnh</a:t>
            </a:r>
            <a:r>
              <a:rPr lang="en-US" sz="2800" dirty="0"/>
              <a:t> </a:t>
            </a:r>
            <a:r>
              <a:rPr lang="en-US" sz="2800" dirty="0" err="1"/>
              <a:t>đạo</a:t>
            </a:r>
            <a:r>
              <a:rPr lang="en-US" sz="2800" dirty="0"/>
              <a:t> </a:t>
            </a:r>
            <a:r>
              <a:rPr lang="en-US" sz="2800" dirty="0" err="1"/>
              <a:t>đơn</a:t>
            </a:r>
            <a:r>
              <a:rPr lang="en-US" sz="2800" dirty="0"/>
              <a:t> </a:t>
            </a:r>
            <a:r>
              <a:rPr lang="en-US" sz="2800" dirty="0" err="1"/>
              <a:t>vị</a:t>
            </a:r>
            <a:endParaRPr lang="en-US" sz="2800" dirty="0"/>
          </a:p>
          <a:p>
            <a:pPr lvl="1"/>
            <a:r>
              <a:rPr lang="en-US" sz="2800" dirty="0"/>
              <a:t>….</a:t>
            </a:r>
          </a:p>
          <a:p>
            <a:r>
              <a:rPr lang="en-US" sz="3200" dirty="0" err="1"/>
              <a:t>Yêu</a:t>
            </a:r>
            <a:r>
              <a:rPr lang="en-US" sz="3200" dirty="0"/>
              <a:t> </a:t>
            </a:r>
            <a:r>
              <a:rPr lang="en-US" sz="3200" dirty="0" err="1"/>
              <a:t>cầu</a:t>
            </a:r>
            <a:r>
              <a:rPr lang="en-US" sz="3200" dirty="0"/>
              <a:t> </a:t>
            </a:r>
            <a:r>
              <a:rPr lang="en-US" sz="3200" dirty="0" err="1"/>
              <a:t>từ</a:t>
            </a:r>
            <a:r>
              <a:rPr lang="en-US" sz="3200" dirty="0"/>
              <a:t> </a:t>
            </a:r>
            <a:r>
              <a:rPr lang="en-US" sz="3200" dirty="0" err="1"/>
              <a:t>chuyên</a:t>
            </a:r>
            <a:r>
              <a:rPr lang="en-US" sz="3200" dirty="0"/>
              <a:t> </a:t>
            </a:r>
            <a:r>
              <a:rPr lang="en-US" sz="3200" dirty="0" err="1"/>
              <a:t>viên</a:t>
            </a:r>
            <a:r>
              <a:rPr lang="en-US" sz="3200" dirty="0"/>
              <a:t> tin </a:t>
            </a:r>
            <a:r>
              <a:rPr lang="en-US" sz="3200" dirty="0" err="1"/>
              <a:t>học</a:t>
            </a:r>
            <a:r>
              <a:rPr lang="en-US" sz="3200" dirty="0"/>
              <a:t>:</a:t>
            </a:r>
          </a:p>
          <a:p>
            <a:pPr lvl="1"/>
            <a:r>
              <a:rPr lang="en-US" sz="2800" dirty="0" err="1"/>
              <a:t>Yêu</a:t>
            </a:r>
            <a:r>
              <a:rPr lang="en-US" sz="2800" dirty="0"/>
              <a:t> </a:t>
            </a:r>
            <a:r>
              <a:rPr lang="en-US" sz="2800" dirty="0" err="1"/>
              <a:t>cầu</a:t>
            </a:r>
            <a:r>
              <a:rPr lang="en-US" sz="2800" dirty="0"/>
              <a:t> </a:t>
            </a:r>
            <a:r>
              <a:rPr lang="en-US" sz="2800" dirty="0" err="1"/>
              <a:t>từ</a:t>
            </a:r>
            <a:r>
              <a:rPr lang="en-US" sz="2800" dirty="0"/>
              <a:t> </a:t>
            </a:r>
            <a:r>
              <a:rPr lang="en-US" sz="2800" dirty="0" err="1"/>
              <a:t>bộ</a:t>
            </a:r>
            <a:r>
              <a:rPr lang="en-US" sz="2800" dirty="0"/>
              <a:t> </a:t>
            </a:r>
            <a:r>
              <a:rPr lang="en-US" sz="2800" dirty="0" err="1"/>
              <a:t>phận</a:t>
            </a:r>
            <a:r>
              <a:rPr lang="en-US" sz="2800" dirty="0"/>
              <a:t> </a:t>
            </a:r>
            <a:r>
              <a:rPr lang="en-US" sz="2800" dirty="0" err="1"/>
              <a:t>kỹ</a:t>
            </a:r>
            <a:r>
              <a:rPr lang="en-US" sz="2800" dirty="0"/>
              <a:t> </a:t>
            </a:r>
            <a:r>
              <a:rPr lang="en-US" sz="2800" dirty="0" err="1"/>
              <a:t>thuật</a:t>
            </a:r>
            <a:endParaRPr lang="en-US" sz="2800" dirty="0"/>
          </a:p>
          <a:p>
            <a:pPr lvl="1"/>
            <a:r>
              <a:rPr lang="en-US" sz="2800" dirty="0" err="1"/>
              <a:t>Yêu</a:t>
            </a:r>
            <a:r>
              <a:rPr lang="en-US" sz="2800" dirty="0"/>
              <a:t> </a:t>
            </a:r>
            <a:r>
              <a:rPr lang="en-US" sz="2800" dirty="0" err="1"/>
              <a:t>cầu</a:t>
            </a:r>
            <a:r>
              <a:rPr lang="en-US" sz="2800" dirty="0"/>
              <a:t> </a:t>
            </a:r>
            <a:r>
              <a:rPr lang="en-US" sz="2800" dirty="0" err="1"/>
              <a:t>từ</a:t>
            </a:r>
            <a:r>
              <a:rPr lang="en-US" sz="2800" dirty="0"/>
              <a:t> </a:t>
            </a:r>
            <a:r>
              <a:rPr lang="en-US" sz="2800" dirty="0" err="1"/>
              <a:t>bộ</a:t>
            </a:r>
            <a:r>
              <a:rPr lang="en-US" sz="2800" dirty="0"/>
              <a:t> </a:t>
            </a:r>
            <a:r>
              <a:rPr lang="en-US" sz="2800" dirty="0" err="1"/>
              <a:t>phận</a:t>
            </a:r>
            <a:r>
              <a:rPr lang="en-US" sz="2800" dirty="0"/>
              <a:t> </a:t>
            </a:r>
            <a:r>
              <a:rPr lang="en-US" sz="2800" dirty="0" err="1"/>
              <a:t>quản</a:t>
            </a:r>
            <a:r>
              <a:rPr lang="en-US" sz="2800" dirty="0"/>
              <a:t> </a:t>
            </a:r>
            <a:r>
              <a:rPr lang="en-US" sz="2800" dirty="0" err="1"/>
              <a:t>lý</a:t>
            </a:r>
            <a:endParaRPr lang="en-US" sz="2800" dirty="0"/>
          </a:p>
        </p:txBody>
      </p:sp>
      <p:sp>
        <p:nvSpPr>
          <p:cNvPr id="4" name="Slide Number Placeholder 3"/>
          <p:cNvSpPr>
            <a:spLocks noGrp="1"/>
          </p:cNvSpPr>
          <p:nvPr>
            <p:ph type="sldNum" sz="quarter" idx="12"/>
          </p:nvPr>
        </p:nvSpPr>
        <p:spPr/>
        <p:txBody>
          <a:bodyPr/>
          <a:lstStyle/>
          <a:p>
            <a:fld id="{7079EA16-F28C-421E-AD9F-2E1ADA6997FE}" type="slidenum">
              <a:rPr lang="en-US" smtClean="0"/>
              <a:t>18</a:t>
            </a:fld>
            <a:endParaRPr lang="en-US"/>
          </a:p>
        </p:txBody>
      </p:sp>
    </p:spTree>
    <p:extLst>
      <p:ext uri="{BB962C8B-B14F-4D97-AF65-F5344CB8AC3E}">
        <p14:creationId xmlns:p14="http://schemas.microsoft.com/office/powerpoint/2010/main" val="4134354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PHÂN LOẠI CÁC YÊU CẦU CỦA PHẦN MỀM</a:t>
            </a:r>
            <a:br>
              <a:rPr lang="en-US" dirty="0"/>
            </a:br>
            <a:r>
              <a:rPr lang="en-US" sz="2800" dirty="0" err="1"/>
              <a:t>Phân</a:t>
            </a:r>
            <a:r>
              <a:rPr lang="en-US" sz="2800" dirty="0"/>
              <a:t> </a:t>
            </a:r>
            <a:r>
              <a:rPr lang="en-US" sz="2800" dirty="0" err="1"/>
              <a:t>loại</a:t>
            </a:r>
            <a:r>
              <a:rPr lang="en-US" sz="2800" dirty="0"/>
              <a:t> </a:t>
            </a:r>
            <a:r>
              <a:rPr lang="en-US" sz="2800" dirty="0" err="1"/>
              <a:t>theo</a:t>
            </a:r>
            <a:r>
              <a:rPr lang="en-US" sz="2800" dirty="0"/>
              <a:t> </a:t>
            </a:r>
            <a:r>
              <a:rPr lang="en-US" sz="2800" dirty="0" err="1"/>
              <a:t>đặc</a:t>
            </a:r>
            <a:r>
              <a:rPr lang="en-US" sz="2800" dirty="0"/>
              <a:t> </a:t>
            </a:r>
            <a:r>
              <a:rPr lang="en-US" sz="2800" dirty="0" err="1"/>
              <a:t>tính</a:t>
            </a:r>
            <a:r>
              <a:rPr lang="en-US" sz="2800" dirty="0"/>
              <a:t> </a:t>
            </a:r>
            <a:r>
              <a:rPr lang="en-US" sz="2800" dirty="0" err="1"/>
              <a:t>riêng</a:t>
            </a:r>
            <a:endParaRPr lang="en-US" sz="2800" dirty="0"/>
          </a:p>
        </p:txBody>
      </p:sp>
      <p:sp>
        <p:nvSpPr>
          <p:cNvPr id="3" name="Content Placeholder 2"/>
          <p:cNvSpPr>
            <a:spLocks noGrp="1"/>
          </p:cNvSpPr>
          <p:nvPr>
            <p:ph idx="1"/>
          </p:nvPr>
        </p:nvSpPr>
        <p:spPr/>
        <p:txBody>
          <a:bodyPr/>
          <a:lstStyle/>
          <a:p>
            <a:r>
              <a:rPr lang="en-US" dirty="0" err="1"/>
              <a:t>Có</a:t>
            </a:r>
            <a:r>
              <a:rPr lang="en-US" dirty="0"/>
              <a:t> </a:t>
            </a:r>
            <a:r>
              <a:rPr lang="en-US" dirty="0" err="1"/>
              <a:t>rất</a:t>
            </a:r>
            <a:r>
              <a:rPr lang="en-US" dirty="0"/>
              <a:t> </a:t>
            </a:r>
            <a:r>
              <a:rPr lang="en-US" dirty="0" err="1"/>
              <a:t>nhiều</a:t>
            </a:r>
            <a:r>
              <a:rPr lang="en-US" dirty="0"/>
              <a:t> </a:t>
            </a:r>
            <a:r>
              <a:rPr lang="en-US" dirty="0" err="1"/>
              <a:t>góc</a:t>
            </a:r>
            <a:r>
              <a:rPr lang="en-US" dirty="0"/>
              <a:t> </a:t>
            </a:r>
            <a:r>
              <a:rPr lang="en-US" dirty="0" err="1"/>
              <a:t>nhìn</a:t>
            </a:r>
            <a:r>
              <a:rPr lang="en-US" dirty="0"/>
              <a:t> </a:t>
            </a:r>
            <a:r>
              <a:rPr lang="en-US" dirty="0" err="1"/>
              <a:t>khác</a:t>
            </a:r>
            <a:r>
              <a:rPr lang="en-US" dirty="0"/>
              <a:t> </a:t>
            </a:r>
            <a:r>
              <a:rPr lang="en-US" dirty="0" err="1"/>
              <a:t>nhau</a:t>
            </a:r>
            <a:r>
              <a:rPr lang="en-US" dirty="0"/>
              <a:t> </a:t>
            </a:r>
            <a:r>
              <a:rPr lang="en-US" dirty="0" err="1"/>
              <a:t>trên</a:t>
            </a:r>
            <a:r>
              <a:rPr lang="en-US" dirty="0"/>
              <a:t> “</a:t>
            </a:r>
            <a:r>
              <a:rPr lang="en-US" dirty="0" err="1"/>
              <a:t>đặc</a:t>
            </a:r>
            <a:r>
              <a:rPr lang="en-US" dirty="0"/>
              <a:t> </a:t>
            </a:r>
            <a:r>
              <a:rPr lang="en-US" dirty="0" err="1"/>
              <a:t>tính</a:t>
            </a:r>
            <a:r>
              <a:rPr lang="en-US" dirty="0"/>
              <a:t> </a:t>
            </a:r>
            <a:r>
              <a:rPr lang="en-US" dirty="0" err="1"/>
              <a:t>riêng</a:t>
            </a:r>
            <a:r>
              <a:rPr lang="en-US" dirty="0"/>
              <a:t>” </a:t>
            </a:r>
            <a:r>
              <a:rPr lang="en-US" dirty="0" err="1"/>
              <a:t>của</a:t>
            </a:r>
            <a:r>
              <a:rPr lang="en-US" dirty="0"/>
              <a:t> </a:t>
            </a:r>
            <a:r>
              <a:rPr lang="en-US" dirty="0" err="1"/>
              <a:t>yêu</a:t>
            </a:r>
            <a:r>
              <a:rPr lang="en-US" dirty="0"/>
              <a:t> </a:t>
            </a:r>
            <a:r>
              <a:rPr lang="en-US" dirty="0" err="1"/>
              <a:t>cầu</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nhiều</a:t>
            </a:r>
            <a:r>
              <a:rPr lang="en-US" dirty="0"/>
              <a:t> </a:t>
            </a:r>
            <a:r>
              <a:rPr lang="en-US" dirty="0" err="1"/>
              <a:t>cách</a:t>
            </a:r>
            <a:r>
              <a:rPr lang="en-US" dirty="0"/>
              <a:t> </a:t>
            </a:r>
            <a:r>
              <a:rPr lang="en-US" dirty="0" err="1"/>
              <a:t>phân</a:t>
            </a:r>
            <a:r>
              <a:rPr lang="en-US" dirty="0"/>
              <a:t> </a:t>
            </a:r>
            <a:r>
              <a:rPr lang="en-US" dirty="0" err="1"/>
              <a:t>loại</a:t>
            </a:r>
            <a:r>
              <a:rPr lang="en-US" dirty="0"/>
              <a:t> </a:t>
            </a:r>
            <a:r>
              <a:rPr lang="en-US" dirty="0" err="1"/>
              <a:t>khác</a:t>
            </a:r>
            <a:r>
              <a:rPr lang="en-US" dirty="0"/>
              <a:t> </a:t>
            </a:r>
            <a:r>
              <a:rPr lang="en-US" dirty="0" err="1"/>
              <a:t>nhau</a:t>
            </a:r>
            <a:r>
              <a:rPr lang="en-US" dirty="0"/>
              <a:t>.</a:t>
            </a:r>
          </a:p>
          <a:p>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thông</a:t>
            </a:r>
            <a:r>
              <a:rPr lang="en-US" dirty="0"/>
              <a:t> </a:t>
            </a:r>
            <a:r>
              <a:rPr lang="en-US" dirty="0" err="1"/>
              <a:t>dụng</a:t>
            </a:r>
            <a:r>
              <a:rPr lang="en-US" dirty="0"/>
              <a:t> </a:t>
            </a:r>
            <a:r>
              <a:rPr lang="en-US" dirty="0" err="1"/>
              <a:t>như</a:t>
            </a:r>
            <a:r>
              <a:rPr lang="en-US" dirty="0"/>
              <a:t> </a:t>
            </a:r>
            <a:r>
              <a:rPr lang="en-US" dirty="0" err="1"/>
              <a:t>sau</a:t>
            </a:r>
            <a:r>
              <a:rPr lang="en-US" dirty="0"/>
              <a:t>:</a:t>
            </a:r>
          </a:p>
          <a:p>
            <a:pPr lvl="1"/>
            <a:r>
              <a:rPr lang="en-US" dirty="0" err="1"/>
              <a:t>Yêu</a:t>
            </a:r>
            <a:r>
              <a:rPr lang="en-US" dirty="0"/>
              <a:t> </a:t>
            </a:r>
            <a:r>
              <a:rPr lang="en-US" dirty="0" err="1"/>
              <a:t>cầu</a:t>
            </a:r>
            <a:r>
              <a:rPr lang="en-US" dirty="0"/>
              <a:t> </a:t>
            </a:r>
            <a:r>
              <a:rPr lang="en-US" dirty="0" err="1"/>
              <a:t>nghiệp</a:t>
            </a:r>
            <a:r>
              <a:rPr lang="en-US" dirty="0"/>
              <a:t> </a:t>
            </a:r>
            <a:r>
              <a:rPr lang="en-US" dirty="0" err="1"/>
              <a:t>vụ</a:t>
            </a:r>
            <a:endParaRPr lang="en-US" dirty="0"/>
          </a:p>
          <a:p>
            <a:pPr lvl="1"/>
            <a:r>
              <a:rPr lang="en-US" dirty="0" err="1"/>
              <a:t>Yêu</a:t>
            </a:r>
            <a:r>
              <a:rPr lang="en-US" dirty="0"/>
              <a:t> </a:t>
            </a:r>
            <a:r>
              <a:rPr lang="en-US" dirty="0" err="1"/>
              <a:t>cầu</a:t>
            </a:r>
            <a:r>
              <a:rPr lang="en-US" dirty="0"/>
              <a:t> </a:t>
            </a:r>
            <a:r>
              <a:rPr lang="en-US" dirty="0" err="1"/>
              <a:t>chất</a:t>
            </a:r>
            <a:r>
              <a:rPr lang="en-US" dirty="0"/>
              <a:t> </a:t>
            </a:r>
            <a:r>
              <a:rPr lang="en-US" dirty="0" err="1"/>
              <a:t>lượng</a:t>
            </a:r>
            <a:endParaRPr lang="en-US" dirty="0"/>
          </a:p>
          <a:p>
            <a:pPr lvl="1"/>
            <a:r>
              <a:rPr lang="en-US" dirty="0" err="1"/>
              <a:t>Yêu</a:t>
            </a:r>
            <a:r>
              <a:rPr lang="en-US" dirty="0"/>
              <a:t> </a:t>
            </a:r>
            <a:r>
              <a:rPr lang="en-US" dirty="0" err="1"/>
              <a:t>cầu</a:t>
            </a:r>
            <a:r>
              <a:rPr lang="en-US" dirty="0"/>
              <a:t> </a:t>
            </a:r>
            <a:r>
              <a:rPr lang="en-US" dirty="0" err="1"/>
              <a:t>hệ</a:t>
            </a:r>
            <a:r>
              <a:rPr lang="en-US" dirty="0"/>
              <a:t> </a:t>
            </a:r>
            <a:r>
              <a:rPr lang="en-US" dirty="0" err="1"/>
              <a:t>thống</a:t>
            </a:r>
            <a:endParaRPr lang="en-US" dirty="0"/>
          </a:p>
          <a:p>
            <a:pPr lvl="1"/>
            <a:r>
              <a:rPr lang="en-US" dirty="0" err="1"/>
              <a:t>Yêu</a:t>
            </a:r>
            <a:r>
              <a:rPr lang="en-US" dirty="0"/>
              <a:t> </a:t>
            </a:r>
            <a:r>
              <a:rPr lang="en-US" dirty="0" err="1"/>
              <a:t>cầu</a:t>
            </a:r>
            <a:r>
              <a:rPr lang="en-US" dirty="0"/>
              <a:t> </a:t>
            </a:r>
            <a:r>
              <a:rPr lang="en-US" dirty="0" err="1"/>
              <a:t>công</a:t>
            </a:r>
            <a:r>
              <a:rPr lang="en-US" dirty="0"/>
              <a:t> </a:t>
            </a:r>
            <a:r>
              <a:rPr lang="en-US" dirty="0" err="1"/>
              <a:t>nghệ</a:t>
            </a:r>
            <a:endParaRPr lang="en-US" dirty="0"/>
          </a:p>
        </p:txBody>
      </p:sp>
      <p:sp>
        <p:nvSpPr>
          <p:cNvPr id="4" name="Slide Number Placeholder 3"/>
          <p:cNvSpPr>
            <a:spLocks noGrp="1"/>
          </p:cNvSpPr>
          <p:nvPr>
            <p:ph type="sldNum" sz="quarter" idx="12"/>
          </p:nvPr>
        </p:nvSpPr>
        <p:spPr/>
        <p:txBody>
          <a:bodyPr/>
          <a:lstStyle/>
          <a:p>
            <a:fld id="{7079EA16-F28C-421E-AD9F-2E1ADA6997FE}" type="slidenum">
              <a:rPr lang="en-US" smtClean="0"/>
              <a:t>19</a:t>
            </a:fld>
            <a:endParaRPr lang="en-US"/>
          </a:p>
        </p:txBody>
      </p:sp>
    </p:spTree>
    <p:extLst>
      <p:ext uri="{BB962C8B-B14F-4D97-AF65-F5344CB8AC3E}">
        <p14:creationId xmlns:p14="http://schemas.microsoft.com/office/powerpoint/2010/main" val="35481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Chương</a:t>
            </a:r>
            <a:r>
              <a:rPr lang="en-US" dirty="0"/>
              <a:t> II. </a:t>
            </a: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p>
        </p:txBody>
      </p:sp>
      <p:sp>
        <p:nvSpPr>
          <p:cNvPr id="3" name="Slide Number Placeholder 2"/>
          <p:cNvSpPr>
            <a:spLocks noGrp="1"/>
          </p:cNvSpPr>
          <p:nvPr>
            <p:ph type="sldNum" sz="quarter" idx="12"/>
          </p:nvPr>
        </p:nvSpPr>
        <p:spPr/>
        <p:txBody>
          <a:bodyPr/>
          <a:lstStyle/>
          <a:p>
            <a:fld id="{7079EA16-F28C-421E-AD9F-2E1ADA6997FE}" type="slidenum">
              <a:rPr lang="en-US" smtClean="0"/>
              <a:t>2</a:t>
            </a:fld>
            <a:endParaRPr lang="en-US"/>
          </a:p>
        </p:txBody>
      </p:sp>
    </p:spTree>
    <p:extLst>
      <p:ext uri="{BB962C8B-B14F-4D97-AF65-F5344CB8AC3E}">
        <p14:creationId xmlns:p14="http://schemas.microsoft.com/office/powerpoint/2010/main" val="1549034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PHÂN LOẠI CÁC YÊU CẦU CỦA PHẦN MỀM</a:t>
            </a:r>
            <a:br>
              <a:rPr lang="en-US" dirty="0"/>
            </a:br>
            <a:r>
              <a:rPr lang="en-US" sz="2800" dirty="0" err="1"/>
              <a:t>Phân</a:t>
            </a:r>
            <a:r>
              <a:rPr lang="en-US" sz="2800" dirty="0"/>
              <a:t> </a:t>
            </a:r>
            <a:r>
              <a:rPr lang="en-US" sz="2800" dirty="0" err="1"/>
              <a:t>loại</a:t>
            </a:r>
            <a:r>
              <a:rPr lang="en-US" sz="2800" dirty="0"/>
              <a:t> </a:t>
            </a:r>
            <a:r>
              <a:rPr lang="en-US" sz="2800" dirty="0" err="1"/>
              <a:t>theo</a:t>
            </a:r>
            <a:r>
              <a:rPr lang="en-US" sz="2800" dirty="0"/>
              <a:t> </a:t>
            </a:r>
            <a:r>
              <a:rPr lang="en-US" sz="2800" dirty="0" err="1"/>
              <a:t>đặc</a:t>
            </a:r>
            <a:r>
              <a:rPr lang="en-US" sz="2800" dirty="0"/>
              <a:t> </a:t>
            </a:r>
            <a:r>
              <a:rPr lang="en-US" sz="2800" dirty="0" err="1"/>
              <a:t>tính</a:t>
            </a:r>
            <a:r>
              <a:rPr lang="en-US" sz="2800" dirty="0"/>
              <a:t> </a:t>
            </a:r>
            <a:r>
              <a:rPr lang="en-US" sz="2800" dirty="0" err="1"/>
              <a:t>riêng</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9287670"/>
              </p:ext>
            </p:extLst>
          </p:nvPr>
        </p:nvGraphicFramePr>
        <p:xfrm>
          <a:off x="1066800" y="1447800"/>
          <a:ext cx="2590800" cy="22250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tblGrid>
              <a:tr h="529771">
                <a:tc>
                  <a:txBody>
                    <a:bodyPr/>
                    <a:lstStyle/>
                    <a:p>
                      <a:r>
                        <a:rPr lang="en-US" sz="2000" dirty="0" err="1">
                          <a:solidFill>
                            <a:schemeClr val="tx1"/>
                          </a:solidFill>
                        </a:rPr>
                        <a:t>Y</a:t>
                      </a:r>
                      <a:r>
                        <a:rPr lang="en-US" sz="2000" baseline="0" dirty="0" err="1">
                          <a:solidFill>
                            <a:schemeClr val="tx1"/>
                          </a:solidFill>
                        </a:rPr>
                        <a:t>êu</a:t>
                      </a:r>
                      <a:r>
                        <a:rPr lang="en-US" sz="2000" baseline="0" dirty="0">
                          <a:solidFill>
                            <a:schemeClr val="tx1"/>
                          </a:solidFill>
                        </a:rPr>
                        <a:t> </a:t>
                      </a:r>
                      <a:r>
                        <a:rPr lang="en-US" sz="2000" baseline="0" dirty="0" err="1">
                          <a:solidFill>
                            <a:schemeClr val="tx1"/>
                          </a:solidFill>
                        </a:rPr>
                        <a:t>cầu</a:t>
                      </a:r>
                      <a:r>
                        <a:rPr lang="en-US" sz="2000" baseline="0" dirty="0">
                          <a:solidFill>
                            <a:schemeClr val="tx1"/>
                          </a:solidFill>
                        </a:rPr>
                        <a:t> </a:t>
                      </a:r>
                      <a:r>
                        <a:rPr lang="en-US" sz="2000" baseline="0" dirty="0" err="1">
                          <a:solidFill>
                            <a:schemeClr val="tx1"/>
                          </a:solidFill>
                        </a:rPr>
                        <a:t>chất</a:t>
                      </a:r>
                      <a:r>
                        <a:rPr lang="en-US" sz="2000" baseline="0" dirty="0">
                          <a:solidFill>
                            <a:schemeClr val="tx1"/>
                          </a:solidFill>
                        </a:rPr>
                        <a:t> </a:t>
                      </a:r>
                      <a:r>
                        <a:rPr lang="en-US" sz="2000" baseline="0" dirty="0" err="1">
                          <a:solidFill>
                            <a:schemeClr val="tx1"/>
                          </a:solidFill>
                        </a:rPr>
                        <a:t>lượng</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95269">
                <a:tc>
                  <a:txBody>
                    <a:bodyPr/>
                    <a:lstStyle/>
                    <a:p>
                      <a:pPr marL="285750" indent="-285750">
                        <a:buFontTx/>
                        <a:buChar char="-"/>
                      </a:pPr>
                      <a:r>
                        <a:rPr lang="en-US" sz="2000" dirty="0" err="1">
                          <a:solidFill>
                            <a:schemeClr val="tx1"/>
                          </a:solidFill>
                        </a:rPr>
                        <a:t>Tính</a:t>
                      </a:r>
                      <a:r>
                        <a:rPr lang="en-US" sz="2000" baseline="0" dirty="0">
                          <a:solidFill>
                            <a:schemeClr val="tx1"/>
                          </a:solidFill>
                        </a:rPr>
                        <a:t> </a:t>
                      </a:r>
                      <a:r>
                        <a:rPr lang="en-US" sz="2000" baseline="0" dirty="0" err="1">
                          <a:solidFill>
                            <a:schemeClr val="tx1"/>
                          </a:solidFill>
                        </a:rPr>
                        <a:t>tiến</a:t>
                      </a:r>
                      <a:r>
                        <a:rPr lang="en-US" sz="2000" baseline="0" dirty="0">
                          <a:solidFill>
                            <a:schemeClr val="tx1"/>
                          </a:solidFill>
                        </a:rPr>
                        <a:t> </a:t>
                      </a:r>
                      <a:r>
                        <a:rPr lang="en-US" sz="2000" baseline="0" dirty="0" err="1">
                          <a:solidFill>
                            <a:schemeClr val="tx1"/>
                          </a:solidFill>
                        </a:rPr>
                        <a:t>hóa</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hiệu</a:t>
                      </a:r>
                      <a:r>
                        <a:rPr lang="en-US" sz="2000" baseline="0" dirty="0">
                          <a:solidFill>
                            <a:schemeClr val="tx1"/>
                          </a:solidFill>
                        </a:rPr>
                        <a:t> </a:t>
                      </a:r>
                      <a:r>
                        <a:rPr lang="en-US" sz="2000" baseline="0" dirty="0" err="1">
                          <a:solidFill>
                            <a:schemeClr val="tx1"/>
                          </a:solidFill>
                        </a:rPr>
                        <a:t>quả</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tiện</a:t>
                      </a:r>
                      <a:r>
                        <a:rPr lang="en-US" sz="2000" baseline="0" dirty="0">
                          <a:solidFill>
                            <a:schemeClr val="tx1"/>
                          </a:solidFill>
                        </a:rPr>
                        <a:t> </a:t>
                      </a:r>
                      <a:r>
                        <a:rPr lang="en-US" sz="2000" baseline="0" dirty="0" err="1">
                          <a:solidFill>
                            <a:schemeClr val="tx1"/>
                          </a:solidFill>
                        </a:rPr>
                        <a:t>dụng</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mở</a:t>
                      </a:r>
                      <a:endParaRPr lang="en-US" sz="2000" baseline="0" dirty="0">
                        <a:solidFill>
                          <a:schemeClr val="tx1"/>
                        </a:solidFill>
                      </a:endParaRPr>
                    </a:p>
                    <a:p>
                      <a:pPr marL="285750" indent="-285750">
                        <a:buFontTx/>
                        <a:buChar char="-"/>
                      </a:pPr>
                      <a:r>
                        <a:rPr lang="en-US" sz="2000" baseline="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1097537"/>
              </p:ext>
            </p:extLst>
          </p:nvPr>
        </p:nvGraphicFramePr>
        <p:xfrm>
          <a:off x="3429000" y="4191000"/>
          <a:ext cx="2362200" cy="22250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29771">
                <a:tc>
                  <a:txBody>
                    <a:bodyPr/>
                    <a:lstStyle/>
                    <a:p>
                      <a:r>
                        <a:rPr lang="en-US" sz="2000" dirty="0" err="1">
                          <a:solidFill>
                            <a:schemeClr val="tx1"/>
                          </a:solidFill>
                        </a:rPr>
                        <a:t>Y</a:t>
                      </a:r>
                      <a:r>
                        <a:rPr lang="en-US" sz="2000" baseline="0" dirty="0" err="1">
                          <a:solidFill>
                            <a:schemeClr val="tx1"/>
                          </a:solidFill>
                        </a:rPr>
                        <a:t>êu</a:t>
                      </a:r>
                      <a:r>
                        <a:rPr lang="en-US" sz="2000" baseline="0" dirty="0">
                          <a:solidFill>
                            <a:schemeClr val="tx1"/>
                          </a:solidFill>
                        </a:rPr>
                        <a:t> </a:t>
                      </a:r>
                      <a:r>
                        <a:rPr lang="en-US" sz="2000" baseline="0" dirty="0" err="1">
                          <a:solidFill>
                            <a:schemeClr val="tx1"/>
                          </a:solidFill>
                        </a:rPr>
                        <a:t>cầu</a:t>
                      </a:r>
                      <a:r>
                        <a:rPr lang="en-US" sz="2000" baseline="0" dirty="0">
                          <a:solidFill>
                            <a:schemeClr val="tx1"/>
                          </a:solidFill>
                        </a:rPr>
                        <a:t> </a:t>
                      </a:r>
                      <a:r>
                        <a:rPr lang="en-US" sz="2000" baseline="0" dirty="0" err="1">
                          <a:solidFill>
                            <a:schemeClr val="tx1"/>
                          </a:solidFill>
                        </a:rPr>
                        <a:t>hệ</a:t>
                      </a:r>
                      <a:r>
                        <a:rPr lang="en-US" sz="2000" baseline="0" dirty="0">
                          <a:solidFill>
                            <a:schemeClr val="tx1"/>
                          </a:solidFill>
                        </a:rPr>
                        <a:t> </a:t>
                      </a:r>
                      <a:r>
                        <a:rPr lang="en-US" sz="2000" baseline="0" dirty="0" err="1">
                          <a:solidFill>
                            <a:schemeClr val="tx1"/>
                          </a:solidFill>
                        </a:rPr>
                        <a:t>thống</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95269">
                <a:tc>
                  <a:txBody>
                    <a:bodyPr/>
                    <a:lstStyle/>
                    <a:p>
                      <a:pPr marL="285750" indent="-285750">
                        <a:buFontTx/>
                        <a:buChar char="-"/>
                      </a:pPr>
                      <a:r>
                        <a:rPr lang="en-US" sz="2000" dirty="0" err="1">
                          <a:solidFill>
                            <a:schemeClr val="tx1"/>
                          </a:solidFill>
                        </a:rPr>
                        <a:t>Tính</a:t>
                      </a:r>
                      <a:r>
                        <a:rPr lang="en-US" sz="2000" baseline="0" dirty="0">
                          <a:solidFill>
                            <a:schemeClr val="tx1"/>
                          </a:solidFill>
                        </a:rPr>
                        <a:t> </a:t>
                      </a:r>
                      <a:r>
                        <a:rPr lang="en-US" sz="2000" baseline="0" dirty="0" err="1">
                          <a:solidFill>
                            <a:schemeClr val="tx1"/>
                          </a:solidFill>
                        </a:rPr>
                        <a:t>tương</a:t>
                      </a:r>
                      <a:r>
                        <a:rPr lang="en-US" sz="2000" baseline="0" dirty="0">
                          <a:solidFill>
                            <a:schemeClr val="tx1"/>
                          </a:solidFill>
                        </a:rPr>
                        <a:t> </a:t>
                      </a:r>
                      <a:r>
                        <a:rPr lang="en-US" sz="2000" baseline="0" dirty="0" err="1">
                          <a:solidFill>
                            <a:schemeClr val="tx1"/>
                          </a:solidFill>
                        </a:rPr>
                        <a:t>thích</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bảo</a:t>
                      </a:r>
                      <a:r>
                        <a:rPr lang="en-US" sz="2000" baseline="0" dirty="0">
                          <a:solidFill>
                            <a:schemeClr val="tx1"/>
                          </a:solidFill>
                        </a:rPr>
                        <a:t> </a:t>
                      </a:r>
                      <a:r>
                        <a:rPr lang="en-US" sz="2000" baseline="0" dirty="0" err="1">
                          <a:solidFill>
                            <a:schemeClr val="tx1"/>
                          </a:solidFill>
                        </a:rPr>
                        <a:t>mật</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an </a:t>
                      </a:r>
                      <a:r>
                        <a:rPr lang="en-US" sz="2000" baseline="0" dirty="0" err="1">
                          <a:solidFill>
                            <a:schemeClr val="tx1"/>
                          </a:solidFill>
                        </a:rPr>
                        <a:t>toàn</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bền</a:t>
                      </a:r>
                      <a:r>
                        <a:rPr lang="en-US" sz="2000" baseline="0" dirty="0">
                          <a:solidFill>
                            <a:schemeClr val="tx1"/>
                          </a:solidFill>
                        </a:rPr>
                        <a:t> </a:t>
                      </a:r>
                      <a:r>
                        <a:rPr lang="en-US" sz="2000" baseline="0" dirty="0" err="1">
                          <a:solidFill>
                            <a:schemeClr val="tx1"/>
                          </a:solidFill>
                        </a:rPr>
                        <a:t>vững</a:t>
                      </a:r>
                      <a:endParaRPr lang="en-US" sz="2000" baseline="0" dirty="0">
                        <a:solidFill>
                          <a:schemeClr val="tx1"/>
                        </a:solidFill>
                      </a:endParaRPr>
                    </a:p>
                    <a:p>
                      <a:pPr marL="285750" indent="-285750">
                        <a:buFontTx/>
                        <a:buChar char="-"/>
                      </a:pPr>
                      <a:r>
                        <a:rPr lang="en-US" sz="2000" baseline="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38939198"/>
              </p:ext>
            </p:extLst>
          </p:nvPr>
        </p:nvGraphicFramePr>
        <p:xfrm>
          <a:off x="5562600" y="1447800"/>
          <a:ext cx="2590800" cy="22250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tblGrid>
              <a:tr h="529771">
                <a:tc>
                  <a:txBody>
                    <a:bodyPr/>
                    <a:lstStyle/>
                    <a:p>
                      <a:r>
                        <a:rPr lang="en-US" sz="2000" dirty="0" err="1">
                          <a:solidFill>
                            <a:schemeClr val="tx1"/>
                          </a:solidFill>
                        </a:rPr>
                        <a:t>Y</a:t>
                      </a:r>
                      <a:r>
                        <a:rPr lang="en-US" sz="2000" baseline="0" dirty="0" err="1">
                          <a:solidFill>
                            <a:schemeClr val="tx1"/>
                          </a:solidFill>
                        </a:rPr>
                        <a:t>êu</a:t>
                      </a:r>
                      <a:r>
                        <a:rPr lang="en-US" sz="2000" baseline="0" dirty="0">
                          <a:solidFill>
                            <a:schemeClr val="tx1"/>
                          </a:solidFill>
                        </a:rPr>
                        <a:t> </a:t>
                      </a:r>
                      <a:r>
                        <a:rPr lang="en-US" sz="2000" baseline="0" dirty="0" err="1">
                          <a:solidFill>
                            <a:schemeClr val="tx1"/>
                          </a:solidFill>
                        </a:rPr>
                        <a:t>cầu</a:t>
                      </a:r>
                      <a:r>
                        <a:rPr lang="en-US" sz="2000" baseline="0" dirty="0">
                          <a:solidFill>
                            <a:schemeClr val="tx1"/>
                          </a:solidFill>
                        </a:rPr>
                        <a:t> </a:t>
                      </a:r>
                      <a:r>
                        <a:rPr lang="en-US" sz="2000" baseline="0" dirty="0" err="1">
                          <a:solidFill>
                            <a:schemeClr val="tx1"/>
                          </a:solidFill>
                        </a:rPr>
                        <a:t>công</a:t>
                      </a:r>
                      <a:r>
                        <a:rPr lang="en-US" sz="2000" baseline="0" dirty="0">
                          <a:solidFill>
                            <a:schemeClr val="tx1"/>
                          </a:solidFill>
                        </a:rPr>
                        <a:t> </a:t>
                      </a:r>
                      <a:r>
                        <a:rPr lang="en-US" sz="2000" baseline="0" dirty="0" err="1">
                          <a:solidFill>
                            <a:schemeClr val="tx1"/>
                          </a:solidFill>
                        </a:rPr>
                        <a:t>nghệ</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95269">
                <a:tc>
                  <a:txBody>
                    <a:bodyPr/>
                    <a:lstStyle/>
                    <a:p>
                      <a:pPr marL="285750" indent="-285750">
                        <a:buFontTx/>
                        <a:buChar char="-"/>
                      </a:pPr>
                      <a:r>
                        <a:rPr lang="en-US" sz="2000" dirty="0" err="1">
                          <a:solidFill>
                            <a:schemeClr val="tx1"/>
                          </a:solidFill>
                        </a:rPr>
                        <a:t>Tính</a:t>
                      </a:r>
                      <a:r>
                        <a:rPr lang="en-US" sz="2000" baseline="0" dirty="0">
                          <a:solidFill>
                            <a:schemeClr val="tx1"/>
                          </a:solidFill>
                        </a:rPr>
                        <a:t> </a:t>
                      </a:r>
                      <a:r>
                        <a:rPr lang="en-US" sz="2000" baseline="0" dirty="0" err="1">
                          <a:solidFill>
                            <a:schemeClr val="tx1"/>
                          </a:solidFill>
                        </a:rPr>
                        <a:t>tiến</a:t>
                      </a:r>
                      <a:r>
                        <a:rPr lang="en-US" sz="2000" baseline="0" dirty="0">
                          <a:solidFill>
                            <a:schemeClr val="tx1"/>
                          </a:solidFill>
                        </a:rPr>
                        <a:t> </a:t>
                      </a:r>
                      <a:r>
                        <a:rPr lang="en-US" sz="2000" baseline="0" dirty="0" err="1">
                          <a:solidFill>
                            <a:schemeClr val="tx1"/>
                          </a:solidFill>
                        </a:rPr>
                        <a:t>hóa</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hiệu</a:t>
                      </a:r>
                      <a:r>
                        <a:rPr lang="en-US" sz="2000" baseline="0" dirty="0">
                          <a:solidFill>
                            <a:schemeClr val="tx1"/>
                          </a:solidFill>
                        </a:rPr>
                        <a:t> </a:t>
                      </a:r>
                      <a:r>
                        <a:rPr lang="en-US" sz="2000" baseline="0" dirty="0" err="1">
                          <a:solidFill>
                            <a:schemeClr val="tx1"/>
                          </a:solidFill>
                        </a:rPr>
                        <a:t>quả</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tiện</a:t>
                      </a:r>
                      <a:r>
                        <a:rPr lang="en-US" sz="2000" baseline="0" dirty="0">
                          <a:solidFill>
                            <a:schemeClr val="tx1"/>
                          </a:solidFill>
                        </a:rPr>
                        <a:t> </a:t>
                      </a:r>
                      <a:r>
                        <a:rPr lang="en-US" sz="2000" baseline="0" dirty="0" err="1">
                          <a:solidFill>
                            <a:schemeClr val="tx1"/>
                          </a:solidFill>
                        </a:rPr>
                        <a:t>dụng</a:t>
                      </a:r>
                      <a:endParaRPr lang="en-US" sz="2000" baseline="0" dirty="0">
                        <a:solidFill>
                          <a:schemeClr val="tx1"/>
                        </a:solidFill>
                      </a:endParaRPr>
                    </a:p>
                    <a:p>
                      <a:pPr marL="285750" indent="-285750">
                        <a:buFontTx/>
                        <a:buChar char="-"/>
                      </a:pPr>
                      <a:r>
                        <a:rPr lang="en-US" sz="2000" baseline="0" dirty="0" err="1">
                          <a:solidFill>
                            <a:schemeClr val="tx1"/>
                          </a:solidFill>
                        </a:rPr>
                        <a:t>Tính</a:t>
                      </a:r>
                      <a:r>
                        <a:rPr lang="en-US" sz="2000" baseline="0" dirty="0">
                          <a:solidFill>
                            <a:schemeClr val="tx1"/>
                          </a:solidFill>
                        </a:rPr>
                        <a:t> </a:t>
                      </a:r>
                      <a:r>
                        <a:rPr lang="en-US" sz="2000" baseline="0" dirty="0" err="1">
                          <a:solidFill>
                            <a:schemeClr val="tx1"/>
                          </a:solidFill>
                        </a:rPr>
                        <a:t>mở</a:t>
                      </a:r>
                      <a:endParaRPr lang="en-US" sz="2000" baseline="0" dirty="0">
                        <a:solidFill>
                          <a:schemeClr val="tx1"/>
                        </a:solidFill>
                      </a:endParaRPr>
                    </a:p>
                    <a:p>
                      <a:pPr marL="285750" indent="-285750">
                        <a:buFontTx/>
                        <a:buChar char="-"/>
                      </a:pPr>
                      <a:r>
                        <a:rPr lang="en-US" sz="2000" baseline="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20</a:t>
            </a:fld>
            <a:endParaRPr lang="en-US"/>
          </a:p>
        </p:txBody>
      </p:sp>
    </p:spTree>
    <p:extLst>
      <p:ext uri="{BB962C8B-B14F-4D97-AF65-F5344CB8AC3E}">
        <p14:creationId xmlns:p14="http://schemas.microsoft.com/office/powerpoint/2010/main" val="275265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PHÂN LOẠI CÁC YÊU CẦU CỦA PHẦN MỀM</a:t>
            </a:r>
            <a:br>
              <a:rPr lang="en-US" dirty="0"/>
            </a:br>
            <a:r>
              <a:rPr lang="en-US" sz="2800" dirty="0" err="1"/>
              <a:t>Phân</a:t>
            </a:r>
            <a:r>
              <a:rPr lang="en-US" sz="2800" dirty="0"/>
              <a:t> </a:t>
            </a:r>
            <a:r>
              <a:rPr lang="en-US" sz="2800" dirty="0" err="1"/>
              <a:t>loại</a:t>
            </a:r>
            <a:r>
              <a:rPr lang="en-US" sz="2800" dirty="0"/>
              <a:t> </a:t>
            </a:r>
            <a:r>
              <a:rPr lang="en-US" sz="2800" dirty="0" err="1"/>
              <a:t>các</a:t>
            </a:r>
            <a:r>
              <a:rPr lang="en-US" sz="2800" dirty="0"/>
              <a:t> </a:t>
            </a:r>
            <a:r>
              <a:rPr lang="en-US" sz="2800" dirty="0" err="1"/>
              <a:t>yêu</a:t>
            </a:r>
            <a:r>
              <a:rPr lang="en-US" sz="2800" dirty="0"/>
              <a:t> </a:t>
            </a:r>
            <a:r>
              <a:rPr lang="en-US" sz="2800" dirty="0" err="1"/>
              <a:t>cầu</a:t>
            </a:r>
            <a:r>
              <a:rPr lang="en-US" sz="2800" dirty="0"/>
              <a:t> </a:t>
            </a:r>
            <a:r>
              <a:rPr lang="en-US" sz="2800" dirty="0" err="1"/>
              <a:t>theo</a:t>
            </a:r>
            <a:r>
              <a:rPr lang="en-US" sz="2800" dirty="0"/>
              <a:t> </a:t>
            </a:r>
            <a:r>
              <a:rPr lang="en-US" sz="2800" dirty="0" err="1"/>
              <a:t>hình</a:t>
            </a:r>
            <a:r>
              <a:rPr lang="en-US" sz="2800" dirty="0"/>
              <a:t> </a:t>
            </a:r>
            <a:r>
              <a:rPr lang="en-US" sz="2800" dirty="0" err="1"/>
              <a:t>thức</a:t>
            </a:r>
            <a:r>
              <a:rPr lang="en-US" sz="2800" dirty="0"/>
              <a:t> </a:t>
            </a:r>
            <a:r>
              <a:rPr lang="en-US" sz="2800" dirty="0" err="1"/>
              <a:t>xử</a:t>
            </a:r>
            <a:r>
              <a:rPr lang="en-US" sz="2800" dirty="0"/>
              <a:t> </a:t>
            </a:r>
            <a:r>
              <a:rPr lang="en-US" sz="2800" dirty="0" err="1"/>
              <a:t>lý</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err="1"/>
              <a:t>Yêu</a:t>
            </a:r>
            <a:r>
              <a:rPr lang="en-US" dirty="0"/>
              <a:t> </a:t>
            </a:r>
            <a:r>
              <a:rPr lang="en-US" dirty="0" err="1"/>
              <a:t>cầu</a:t>
            </a:r>
            <a:r>
              <a:rPr lang="en-US" dirty="0"/>
              <a:t> </a:t>
            </a:r>
            <a:r>
              <a:rPr lang="en-US" dirty="0" err="1"/>
              <a:t>lưu</a:t>
            </a:r>
            <a:r>
              <a:rPr lang="en-US" dirty="0"/>
              <a:t> </a:t>
            </a:r>
            <a:r>
              <a:rPr lang="en-US" dirty="0" err="1"/>
              <a:t>trữ</a:t>
            </a:r>
            <a:r>
              <a:rPr lang="en-US" dirty="0"/>
              <a:t> (</a:t>
            </a:r>
            <a:r>
              <a:rPr lang="en-US" dirty="0" err="1"/>
              <a:t>thêm</a:t>
            </a:r>
            <a:r>
              <a:rPr lang="en-US" dirty="0"/>
              <a:t>, </a:t>
            </a:r>
            <a:r>
              <a:rPr lang="en-US" dirty="0" err="1"/>
              <a:t>sửa</a:t>
            </a:r>
            <a:r>
              <a:rPr lang="en-US" dirty="0"/>
              <a:t>, </a:t>
            </a:r>
            <a:r>
              <a:rPr lang="en-US" dirty="0" err="1"/>
              <a:t>xóa</a:t>
            </a:r>
            <a:r>
              <a:rPr lang="en-US" dirty="0"/>
              <a:t>)</a:t>
            </a:r>
          </a:p>
          <a:p>
            <a:r>
              <a:rPr lang="en-US" dirty="0" err="1"/>
              <a:t>Yêu</a:t>
            </a:r>
            <a:r>
              <a:rPr lang="en-US" dirty="0"/>
              <a:t> </a:t>
            </a:r>
            <a:r>
              <a:rPr lang="en-US" dirty="0" err="1"/>
              <a:t>cầu</a:t>
            </a:r>
            <a:r>
              <a:rPr lang="en-US" dirty="0"/>
              <a:t> </a:t>
            </a:r>
            <a:r>
              <a:rPr lang="en-US" dirty="0" err="1"/>
              <a:t>tìm</a:t>
            </a:r>
            <a:r>
              <a:rPr lang="en-US" dirty="0"/>
              <a:t> </a:t>
            </a:r>
            <a:r>
              <a:rPr lang="en-US" dirty="0" err="1"/>
              <a:t>kiếm</a:t>
            </a:r>
            <a:endParaRPr lang="en-US" dirty="0"/>
          </a:p>
          <a:p>
            <a:r>
              <a:rPr lang="en-US" dirty="0" err="1"/>
              <a:t>Yêu</a:t>
            </a:r>
            <a:r>
              <a:rPr lang="en-US" dirty="0"/>
              <a:t> </a:t>
            </a:r>
            <a:r>
              <a:rPr lang="en-US" dirty="0" err="1"/>
              <a:t>cầu</a:t>
            </a:r>
            <a:r>
              <a:rPr lang="en-US" dirty="0"/>
              <a:t> </a:t>
            </a:r>
            <a:r>
              <a:rPr lang="en-US" dirty="0" err="1"/>
              <a:t>xử</a:t>
            </a:r>
            <a:r>
              <a:rPr lang="en-US" dirty="0"/>
              <a:t> </a:t>
            </a:r>
            <a:r>
              <a:rPr lang="en-US" dirty="0" err="1"/>
              <a:t>lý</a:t>
            </a:r>
            <a:endParaRPr lang="en-US" dirty="0"/>
          </a:p>
          <a:p>
            <a:pPr lvl="1"/>
            <a:r>
              <a:rPr lang="en-US" dirty="0" err="1"/>
              <a:t>Tính</a:t>
            </a:r>
            <a:r>
              <a:rPr lang="en-US" dirty="0"/>
              <a:t> </a:t>
            </a:r>
            <a:r>
              <a:rPr lang="en-US" dirty="0" err="1"/>
              <a:t>toán</a:t>
            </a:r>
            <a:r>
              <a:rPr lang="en-US" dirty="0"/>
              <a:t> </a:t>
            </a:r>
            <a:r>
              <a:rPr lang="en-US" dirty="0" err="1"/>
              <a:t>theo</a:t>
            </a:r>
            <a:r>
              <a:rPr lang="en-US" dirty="0"/>
              <a:t> </a:t>
            </a:r>
            <a:r>
              <a:rPr lang="en-US" dirty="0" err="1"/>
              <a:t>công</a:t>
            </a:r>
            <a:r>
              <a:rPr lang="en-US" dirty="0"/>
              <a:t> </a:t>
            </a:r>
            <a:r>
              <a:rPr lang="en-US" dirty="0" err="1"/>
              <a:t>thức</a:t>
            </a:r>
            <a:endParaRPr lang="en-US" dirty="0"/>
          </a:p>
          <a:p>
            <a:pPr lvl="1"/>
            <a:r>
              <a:rPr lang="en-US" dirty="0" err="1"/>
              <a:t>Phát</a:t>
            </a:r>
            <a:r>
              <a:rPr lang="en-US" dirty="0"/>
              <a:t> </a:t>
            </a:r>
            <a:r>
              <a:rPr lang="en-US" dirty="0" err="1"/>
              <a:t>sinh</a:t>
            </a:r>
            <a:endParaRPr lang="en-US" dirty="0"/>
          </a:p>
          <a:p>
            <a:pPr lvl="2"/>
            <a:r>
              <a:rPr lang="en-US" sz="2200" dirty="0"/>
              <a:t>Theo </a:t>
            </a:r>
            <a:r>
              <a:rPr lang="en-US" sz="2200" dirty="0" err="1"/>
              <a:t>công</a:t>
            </a:r>
            <a:r>
              <a:rPr lang="en-US" sz="2200" dirty="0"/>
              <a:t> </a:t>
            </a:r>
            <a:r>
              <a:rPr lang="en-US" sz="2200" dirty="0" err="1"/>
              <a:t>thức</a:t>
            </a:r>
            <a:endParaRPr lang="en-US" sz="2200" dirty="0"/>
          </a:p>
          <a:p>
            <a:pPr lvl="2"/>
            <a:r>
              <a:rPr lang="en-US" sz="2200" dirty="0"/>
              <a:t>Theo </a:t>
            </a:r>
            <a:r>
              <a:rPr lang="en-US" sz="2200" dirty="0" err="1"/>
              <a:t>đặc</a:t>
            </a:r>
            <a:r>
              <a:rPr lang="en-US" sz="2200" dirty="0"/>
              <a:t> </a:t>
            </a:r>
            <a:r>
              <a:rPr lang="en-US" sz="2200" dirty="0" err="1"/>
              <a:t>tả</a:t>
            </a:r>
            <a:endParaRPr lang="en-US" sz="2200" dirty="0"/>
          </a:p>
          <a:p>
            <a:pPr lvl="1"/>
            <a:r>
              <a:rPr lang="en-US" dirty="0" err="1"/>
              <a:t>Biến</a:t>
            </a:r>
            <a:r>
              <a:rPr lang="en-US" dirty="0"/>
              <a:t> </a:t>
            </a:r>
            <a:r>
              <a:rPr lang="en-US" dirty="0" err="1"/>
              <a:t>đổi</a:t>
            </a:r>
            <a:endParaRPr lang="en-US" dirty="0"/>
          </a:p>
          <a:p>
            <a:pPr lvl="2"/>
            <a:r>
              <a:rPr lang="en-US" sz="2200" dirty="0"/>
              <a:t>Theo </a:t>
            </a:r>
            <a:r>
              <a:rPr lang="en-US" sz="2200" dirty="0" err="1"/>
              <a:t>công</a:t>
            </a:r>
            <a:r>
              <a:rPr lang="en-US" sz="2200" dirty="0"/>
              <a:t> </a:t>
            </a:r>
            <a:r>
              <a:rPr lang="en-US" sz="2200" dirty="0" err="1"/>
              <a:t>thức</a:t>
            </a:r>
            <a:endParaRPr lang="en-US" sz="2200" dirty="0"/>
          </a:p>
          <a:p>
            <a:pPr lvl="2"/>
            <a:r>
              <a:rPr lang="en-US" sz="2200" dirty="0"/>
              <a:t>Theo </a:t>
            </a:r>
            <a:r>
              <a:rPr lang="en-US" sz="2200" dirty="0" err="1"/>
              <a:t>đặc</a:t>
            </a:r>
            <a:r>
              <a:rPr lang="en-US" sz="2200" dirty="0"/>
              <a:t> </a:t>
            </a:r>
            <a:r>
              <a:rPr lang="en-US" sz="2200" dirty="0" err="1"/>
              <a:t>tả</a:t>
            </a:r>
            <a:endParaRPr lang="en-US" sz="2200" dirty="0"/>
          </a:p>
          <a:p>
            <a:r>
              <a:rPr lang="en-US" sz="3000" dirty="0" err="1"/>
              <a:t>Yêu</a:t>
            </a:r>
            <a:r>
              <a:rPr lang="en-US" sz="3000" dirty="0"/>
              <a:t> </a:t>
            </a:r>
            <a:r>
              <a:rPr lang="en-US" sz="3000" dirty="0" err="1"/>
              <a:t>cầu</a:t>
            </a:r>
            <a:r>
              <a:rPr lang="en-US" sz="3000" dirty="0"/>
              <a:t> </a:t>
            </a:r>
            <a:r>
              <a:rPr lang="en-US" sz="3000" dirty="0" err="1"/>
              <a:t>báo</a:t>
            </a:r>
            <a:r>
              <a:rPr lang="en-US" sz="3000" dirty="0"/>
              <a:t> </a:t>
            </a:r>
            <a:r>
              <a:rPr lang="en-US" sz="3000" dirty="0" err="1"/>
              <a:t>cáo</a:t>
            </a:r>
            <a:r>
              <a:rPr lang="en-US" sz="3000" dirty="0"/>
              <a:t>, </a:t>
            </a:r>
            <a:r>
              <a:rPr lang="en-US" sz="3000" dirty="0" err="1"/>
              <a:t>thống</a:t>
            </a:r>
            <a:r>
              <a:rPr lang="en-US" sz="3000" dirty="0"/>
              <a:t> </a:t>
            </a:r>
            <a:r>
              <a:rPr lang="en-US" sz="3000" dirty="0" err="1"/>
              <a:t>kê</a:t>
            </a:r>
            <a:endParaRPr lang="en-US" sz="3000" dirty="0"/>
          </a:p>
        </p:txBody>
      </p:sp>
      <p:sp>
        <p:nvSpPr>
          <p:cNvPr id="4" name="Slide Number Placeholder 3"/>
          <p:cNvSpPr>
            <a:spLocks noGrp="1"/>
          </p:cNvSpPr>
          <p:nvPr>
            <p:ph type="sldNum" sz="quarter" idx="12"/>
          </p:nvPr>
        </p:nvSpPr>
        <p:spPr/>
        <p:txBody>
          <a:bodyPr/>
          <a:lstStyle/>
          <a:p>
            <a:fld id="{7079EA16-F28C-421E-AD9F-2E1ADA6997FE}" type="slidenum">
              <a:rPr lang="en-US" smtClean="0"/>
              <a:t>21</a:t>
            </a:fld>
            <a:endParaRPr lang="en-US"/>
          </a:p>
        </p:txBody>
      </p:sp>
    </p:spTree>
    <p:extLst>
      <p:ext uri="{BB962C8B-B14F-4D97-AF65-F5344CB8AC3E}">
        <p14:creationId xmlns:p14="http://schemas.microsoft.com/office/powerpoint/2010/main" val="2214674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a:t>: </a:t>
            </a:r>
            <a:r>
              <a:rPr lang="vi-VN"/>
              <a:t>NGHỊCH </a:t>
            </a:r>
            <a:r>
              <a:rPr lang="vi-VN" dirty="0"/>
              <a:t>LÝ CON NHÍM</a:t>
            </a:r>
            <a:endParaRPr lang="en-US" dirty="0"/>
          </a:p>
        </p:txBody>
      </p:sp>
      <p:sp>
        <p:nvSpPr>
          <p:cNvPr id="3" name="Content Placeholder 2"/>
          <p:cNvSpPr>
            <a:spLocks noGrp="1"/>
          </p:cNvSpPr>
          <p:nvPr>
            <p:ph idx="1"/>
          </p:nvPr>
        </p:nvSpPr>
        <p:spPr/>
        <p:txBody>
          <a:bodyPr/>
          <a:lstStyle/>
          <a:p>
            <a:r>
              <a:rPr lang="vi-VN" sz="2400" dirty="0"/>
              <a:t>Để tìm hơi ấm trong những ngày buốt giá như khi Hà Nội xuống 10 độ, chúng phải xích lại gần nhau để bớt rét. Nhưng vì quá gần, gai kề gai, chúng lại bị thương vì chính bước tiến đó.</a:t>
            </a:r>
          </a:p>
          <a:p>
            <a:r>
              <a:rPr lang="vi-VN" sz="2400" dirty="0"/>
              <a:t>Đau quá lại lùi xa, rét quá lại cần nhau, chúng phần nào cũng giống con người, vừa muốn xa lánh đồng loại, nhưng lại cô độc quá, thử đặt niềm tin ai đó, rồi lại bị thương và rút lui.</a:t>
            </a:r>
            <a:endParaRPr lang="vi-VN" dirty="0"/>
          </a:p>
        </p:txBody>
      </p:sp>
      <p:sp>
        <p:nvSpPr>
          <p:cNvPr id="4" name="Slide Number Placeholder 3"/>
          <p:cNvSpPr>
            <a:spLocks noGrp="1"/>
          </p:cNvSpPr>
          <p:nvPr>
            <p:ph type="sldNum" sz="quarter" idx="12"/>
          </p:nvPr>
        </p:nvSpPr>
        <p:spPr/>
        <p:txBody>
          <a:bodyPr/>
          <a:lstStyle/>
          <a:p>
            <a:fld id="{7079EA16-F28C-421E-AD9F-2E1ADA6997FE}" type="slidenum">
              <a:rPr lang="en-US" smtClean="0"/>
              <a:t>22</a:t>
            </a:fld>
            <a:endParaRPr lang="en-US"/>
          </a:p>
        </p:txBody>
      </p:sp>
    </p:spTree>
    <p:extLst>
      <p:ext uri="{BB962C8B-B14F-4D97-AF65-F5344CB8AC3E}">
        <p14:creationId xmlns:p14="http://schemas.microsoft.com/office/powerpoint/2010/main" val="262608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38200" y="1433945"/>
            <a:ext cx="7772400" cy="4281055"/>
            <a:chOff x="685800" y="1357745"/>
            <a:chExt cx="7772400" cy="4281055"/>
          </a:xfrm>
        </p:grpSpPr>
        <p:sp>
          <p:nvSpPr>
            <p:cNvPr id="6" name="Rectangle 5"/>
            <p:cNvSpPr/>
            <p:nvPr/>
          </p:nvSpPr>
          <p:spPr>
            <a:xfrm>
              <a:off x="3603844" y="30480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Xác</a:t>
              </a:r>
              <a:r>
                <a:rPr lang="en-US" sz="2000" b="1" dirty="0">
                  <a:solidFill>
                    <a:schemeClr val="tx1"/>
                  </a:solidFill>
                </a:rPr>
                <a:t> </a:t>
              </a:r>
              <a:r>
                <a:rPr lang="en-US" sz="2000" b="1" dirty="0" err="1">
                  <a:solidFill>
                    <a:schemeClr val="tx1"/>
                  </a:solidFill>
                </a:rPr>
                <a:t>định</a:t>
              </a:r>
              <a:r>
                <a:rPr lang="en-US" sz="2000" b="1" dirty="0">
                  <a:solidFill>
                    <a:schemeClr val="tx1"/>
                  </a:solidFill>
                </a:rPr>
                <a:t> </a:t>
              </a:r>
              <a:r>
                <a:rPr lang="en-US" sz="2000" b="1" dirty="0" err="1">
                  <a:solidFill>
                    <a:schemeClr val="tx1"/>
                  </a:solidFill>
                </a:rPr>
                <a:t>yêu</a:t>
              </a:r>
              <a:r>
                <a:rPr lang="en-US" sz="2000" b="1" dirty="0">
                  <a:solidFill>
                    <a:schemeClr val="tx1"/>
                  </a:solidFill>
                </a:rPr>
                <a:t> </a:t>
              </a:r>
              <a:r>
                <a:rPr lang="en-US" sz="2000" b="1" dirty="0" err="1">
                  <a:solidFill>
                    <a:schemeClr val="tx1"/>
                  </a:solidFill>
                </a:rPr>
                <a:t>cầu</a:t>
              </a:r>
              <a:endParaRPr lang="en-US" sz="2000" b="1" dirty="0">
                <a:solidFill>
                  <a:schemeClr val="tx1"/>
                </a:solidFill>
              </a:endParaRPr>
            </a:p>
          </p:txBody>
        </p:sp>
        <p:sp>
          <p:nvSpPr>
            <p:cNvPr id="10" name="Rectangle 9"/>
            <p:cNvSpPr/>
            <p:nvPr/>
          </p:nvSpPr>
          <p:spPr>
            <a:xfrm>
              <a:off x="685800" y="1371600"/>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Sơ</a:t>
              </a:r>
              <a:r>
                <a:rPr lang="en-US" b="1" dirty="0">
                  <a:solidFill>
                    <a:schemeClr val="tx1"/>
                  </a:solidFill>
                </a:rPr>
                <a:t> </a:t>
              </a:r>
              <a:r>
                <a:rPr lang="en-US" b="1" dirty="0" err="1">
                  <a:solidFill>
                    <a:schemeClr val="tx1"/>
                  </a:solidFill>
                </a:rPr>
                <a:t>đồ</a:t>
              </a:r>
              <a:r>
                <a:rPr lang="en-US" b="1" dirty="0">
                  <a:solidFill>
                    <a:schemeClr val="tx1"/>
                  </a:solidFill>
                </a:rPr>
                <a:t> </a:t>
              </a:r>
              <a:r>
                <a:rPr lang="en-US" b="1" dirty="0" err="1">
                  <a:solidFill>
                    <a:schemeClr val="tx1"/>
                  </a:solidFill>
                </a:rPr>
                <a:t>tổ</a:t>
              </a:r>
              <a:r>
                <a:rPr lang="en-US" b="1" dirty="0">
                  <a:solidFill>
                    <a:schemeClr val="tx1"/>
                  </a:solidFill>
                </a:rPr>
                <a:t> </a:t>
              </a:r>
              <a:r>
                <a:rPr lang="en-US" b="1" dirty="0" err="1">
                  <a:solidFill>
                    <a:schemeClr val="tx1"/>
                  </a:solidFill>
                </a:rPr>
                <a:t>chức</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b="1" dirty="0">
                <a:solidFill>
                  <a:schemeClr val="tx1"/>
                </a:solidFill>
              </a:endParaRPr>
            </a:p>
          </p:txBody>
        </p:sp>
        <p:sp>
          <p:nvSpPr>
            <p:cNvPr id="13" name="Rectangle 12"/>
            <p:cNvSpPr/>
            <p:nvPr/>
          </p:nvSpPr>
          <p:spPr>
            <a:xfrm>
              <a:off x="3603844" y="13577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Hệ</a:t>
              </a:r>
              <a:r>
                <a:rPr lang="en-US" b="1" dirty="0">
                  <a:solidFill>
                    <a:schemeClr val="tx1"/>
                  </a:solidFill>
                </a:rPr>
                <a:t> </a:t>
              </a:r>
              <a:r>
                <a:rPr lang="en-US" b="1" dirty="0" err="1">
                  <a:solidFill>
                    <a:schemeClr val="tx1"/>
                  </a:solidFill>
                </a:rPr>
                <a:t>thống</a:t>
              </a:r>
              <a:r>
                <a:rPr lang="en-US" b="1" dirty="0">
                  <a:solidFill>
                    <a:schemeClr val="tx1"/>
                  </a:solidFill>
                </a:rPr>
                <a:t> </a:t>
              </a:r>
              <a:r>
                <a:rPr lang="en-US" b="1" dirty="0" err="1">
                  <a:solidFill>
                    <a:schemeClr val="tx1"/>
                  </a:solidFill>
                </a:rPr>
                <a:t>các</a:t>
              </a:r>
              <a:r>
                <a:rPr lang="en-US" b="1" dirty="0">
                  <a:solidFill>
                    <a:schemeClr val="tx1"/>
                  </a:solidFill>
                </a:rPr>
                <a:t> </a:t>
              </a:r>
              <a:r>
                <a:rPr lang="en-US" b="1" dirty="0" err="1">
                  <a:solidFill>
                    <a:schemeClr val="tx1"/>
                  </a:solidFill>
                </a:rPr>
                <a:t>nghiệp</a:t>
              </a:r>
              <a:r>
                <a:rPr lang="en-US" b="1" dirty="0">
                  <a:solidFill>
                    <a:schemeClr val="tx1"/>
                  </a:solidFill>
                </a:rPr>
                <a:t> </a:t>
              </a:r>
              <a:r>
                <a:rPr lang="en-US" b="1" dirty="0" err="1">
                  <a:solidFill>
                    <a:schemeClr val="tx1"/>
                  </a:solidFill>
                </a:rPr>
                <a:t>vụ</a:t>
              </a:r>
              <a:endParaRPr lang="en-US" b="1" dirty="0">
                <a:solidFill>
                  <a:schemeClr val="tx1"/>
                </a:solidFill>
              </a:endParaRPr>
            </a:p>
          </p:txBody>
        </p:sp>
        <p:sp>
          <p:nvSpPr>
            <p:cNvPr id="14" name="Rectangle 13"/>
            <p:cNvSpPr/>
            <p:nvPr/>
          </p:nvSpPr>
          <p:spPr>
            <a:xfrm>
              <a:off x="6477000" y="13577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Quy</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b="1" dirty="0">
                <a:solidFill>
                  <a:schemeClr val="tx1"/>
                </a:solidFill>
              </a:endParaRPr>
            </a:p>
          </p:txBody>
        </p:sp>
        <p:sp>
          <p:nvSpPr>
            <p:cNvPr id="15" name="Rectangle 14"/>
            <p:cNvSpPr/>
            <p:nvPr/>
          </p:nvSpPr>
          <p:spPr>
            <a:xfrm>
              <a:off x="685800" y="4724400"/>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Danh</a:t>
              </a:r>
              <a:r>
                <a:rPr lang="en-US" b="1" dirty="0">
                  <a:solidFill>
                    <a:schemeClr val="tx1"/>
                  </a:solidFill>
                </a:rPr>
                <a:t> </a:t>
              </a:r>
              <a:r>
                <a:rPr lang="en-US" b="1" dirty="0" err="1">
                  <a:solidFill>
                    <a:schemeClr val="tx1"/>
                  </a:solidFill>
                </a:rPr>
                <a:t>sách</a:t>
              </a:r>
              <a:r>
                <a:rPr lang="en-US" b="1" dirty="0">
                  <a:solidFill>
                    <a:schemeClr val="tx1"/>
                  </a:solidFill>
                </a:rPr>
                <a:t> </a:t>
              </a:r>
              <a:r>
                <a:rPr lang="en-US" b="1" dirty="0" err="1">
                  <a:solidFill>
                    <a:schemeClr val="tx1"/>
                  </a:solidFill>
                </a:rPr>
                <a:t>các</a:t>
              </a:r>
              <a:r>
                <a:rPr lang="en-US" b="1" dirty="0">
                  <a:solidFill>
                    <a:schemeClr val="tx1"/>
                  </a:solidFill>
                </a:rPr>
                <a:t> </a:t>
              </a:r>
              <a:r>
                <a:rPr lang="en-US" b="1" dirty="0" err="1">
                  <a:solidFill>
                    <a:schemeClr val="tx1"/>
                  </a:solidFill>
                </a:rPr>
                <a:t>nghiệp</a:t>
              </a:r>
              <a:r>
                <a:rPr lang="en-US" b="1" dirty="0">
                  <a:solidFill>
                    <a:schemeClr val="tx1"/>
                  </a:solidFill>
                </a:rPr>
                <a:t> </a:t>
              </a:r>
              <a:r>
                <a:rPr lang="en-US" b="1" dirty="0" err="1">
                  <a:solidFill>
                    <a:schemeClr val="tx1"/>
                  </a:solidFill>
                </a:rPr>
                <a:t>vụ</a:t>
              </a:r>
              <a:endParaRPr lang="en-US" b="1" dirty="0">
                <a:solidFill>
                  <a:schemeClr val="tx1"/>
                </a:solidFill>
              </a:endParaRPr>
            </a:p>
          </p:txBody>
        </p:sp>
        <p:sp>
          <p:nvSpPr>
            <p:cNvPr id="16" name="Rectangle 15"/>
            <p:cNvSpPr/>
            <p:nvPr/>
          </p:nvSpPr>
          <p:spPr>
            <a:xfrm>
              <a:off x="3603844" y="47105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Thông</a:t>
              </a:r>
              <a:r>
                <a:rPr lang="en-US" b="1" dirty="0">
                  <a:solidFill>
                    <a:schemeClr val="tx1"/>
                  </a:solidFill>
                </a:rPr>
                <a:t> tin chi </a:t>
              </a:r>
              <a:r>
                <a:rPr lang="en-US" b="1" dirty="0" err="1">
                  <a:solidFill>
                    <a:schemeClr val="tx1"/>
                  </a:solidFill>
                </a:rPr>
                <a:t>tiết</a:t>
              </a:r>
              <a:r>
                <a:rPr lang="en-US" b="1" dirty="0">
                  <a:solidFill>
                    <a:schemeClr val="tx1"/>
                  </a:solidFill>
                </a:rPr>
                <a:t> </a:t>
              </a:r>
              <a:r>
                <a:rPr lang="en-US" b="1" dirty="0" err="1">
                  <a:solidFill>
                    <a:schemeClr val="tx1"/>
                  </a:solidFill>
                </a:rPr>
                <a:t>về</a:t>
              </a:r>
              <a:r>
                <a:rPr lang="en-US" b="1" dirty="0">
                  <a:solidFill>
                    <a:schemeClr val="tx1"/>
                  </a:solidFill>
                </a:rPr>
                <a:t> </a:t>
              </a:r>
              <a:r>
                <a:rPr lang="en-US" b="1" dirty="0" err="1">
                  <a:solidFill>
                    <a:schemeClr val="tx1"/>
                  </a:solidFill>
                </a:rPr>
                <a:t>nghiệp</a:t>
              </a:r>
              <a:r>
                <a:rPr lang="en-US" b="1" dirty="0">
                  <a:solidFill>
                    <a:schemeClr val="tx1"/>
                  </a:solidFill>
                </a:rPr>
                <a:t> </a:t>
              </a:r>
              <a:r>
                <a:rPr lang="en-US" b="1" dirty="0" err="1">
                  <a:solidFill>
                    <a:schemeClr val="tx1"/>
                  </a:solidFill>
                </a:rPr>
                <a:t>vụ</a:t>
              </a:r>
              <a:endParaRPr lang="en-US" b="1" dirty="0">
                <a:solidFill>
                  <a:schemeClr val="tx1"/>
                </a:solidFill>
              </a:endParaRPr>
            </a:p>
          </p:txBody>
        </p:sp>
        <p:sp>
          <p:nvSpPr>
            <p:cNvPr id="17" name="Rectangle 16"/>
            <p:cNvSpPr/>
            <p:nvPr/>
          </p:nvSpPr>
          <p:spPr>
            <a:xfrm>
              <a:off x="6477000" y="47105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a:solidFill>
                    <a:schemeClr val="tx1"/>
                  </a:solidFill>
                </a:rPr>
                <a:t>Bảng</a:t>
              </a:r>
              <a:r>
                <a:rPr lang="en-US" b="1" dirty="0">
                  <a:solidFill>
                    <a:schemeClr val="tx1"/>
                  </a:solidFill>
                </a:rPr>
                <a:t> </a:t>
              </a:r>
              <a:r>
                <a:rPr lang="en-US" b="1" dirty="0" err="1">
                  <a:solidFill>
                    <a:schemeClr val="tx1"/>
                  </a:solidFill>
                </a:rPr>
                <a:t>trách</a:t>
              </a:r>
              <a:r>
                <a:rPr lang="en-US" b="1" dirty="0">
                  <a:solidFill>
                    <a:schemeClr val="tx1"/>
                  </a:solidFill>
                </a:rPr>
                <a:t> </a:t>
              </a:r>
              <a:r>
                <a:rPr lang="en-US" b="1" dirty="0" err="1">
                  <a:solidFill>
                    <a:schemeClr val="tx1"/>
                  </a:solidFill>
                </a:rPr>
                <a:t>nhiệm</a:t>
              </a:r>
              <a:endParaRPr lang="en-US" b="1" dirty="0">
                <a:solidFill>
                  <a:schemeClr val="tx1"/>
                </a:solidFill>
              </a:endParaRPr>
            </a:p>
          </p:txBody>
        </p:sp>
        <p:cxnSp>
          <p:nvCxnSpPr>
            <p:cNvPr id="3" name="Straight Arrow Connector 2"/>
            <p:cNvCxnSpPr>
              <a:stCxn id="10" idx="2"/>
            </p:cNvCxnSpPr>
            <p:nvPr/>
          </p:nvCxnSpPr>
          <p:spPr>
            <a:xfrm>
              <a:off x="1676400" y="2286000"/>
              <a:ext cx="17526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6" idx="0"/>
            </p:cNvCxnSpPr>
            <p:nvPr/>
          </p:nvCxnSpPr>
          <p:spPr>
            <a:xfrm>
              <a:off x="4594444" y="2272145"/>
              <a:ext cx="0" cy="7758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2"/>
            </p:cNvCxnSpPr>
            <p:nvPr/>
          </p:nvCxnSpPr>
          <p:spPr>
            <a:xfrm flipH="1">
              <a:off x="5791200" y="2272145"/>
              <a:ext cx="1676400" cy="100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p:cNvCxnSpPr>
            <p:nvPr/>
          </p:nvCxnSpPr>
          <p:spPr>
            <a:xfrm flipV="1">
              <a:off x="1676400" y="3733800"/>
              <a:ext cx="1752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6" idx="2"/>
            </p:cNvCxnSpPr>
            <p:nvPr/>
          </p:nvCxnSpPr>
          <p:spPr>
            <a:xfrm flipV="1">
              <a:off x="4594444" y="3962400"/>
              <a:ext cx="0" cy="748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p:cNvCxnSpPr>
            <p:nvPr/>
          </p:nvCxnSpPr>
          <p:spPr>
            <a:xfrm flipH="1" flipV="1">
              <a:off x="5791200" y="3657600"/>
              <a:ext cx="1676400" cy="10529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8" name="Title 7"/>
          <p:cNvSpPr>
            <a:spLocks noGrp="1"/>
          </p:cNvSpPr>
          <p:nvPr>
            <p:ph type="title"/>
          </p:nvPr>
        </p:nvSpPr>
        <p:spPr/>
        <p:txBody>
          <a:bodyPr/>
          <a:lstStyle/>
          <a:p>
            <a:r>
              <a:rPr lang="en-US" dirty="0"/>
              <a:t>6. QUY TRÌNH XÁC ĐỊNH YÊU CẦU</a:t>
            </a:r>
            <a:br>
              <a:rPr lang="en-US" dirty="0"/>
            </a:br>
            <a:r>
              <a:rPr lang="en-US" sz="2400" dirty="0" err="1"/>
              <a:t>Thông</a:t>
            </a:r>
            <a:r>
              <a:rPr lang="en-US" sz="2400" dirty="0"/>
              <a:t> tin </a:t>
            </a:r>
            <a:r>
              <a:rPr lang="en-US" sz="2400" dirty="0" err="1"/>
              <a:t>cần</a:t>
            </a:r>
            <a:r>
              <a:rPr lang="en-US" sz="2400" dirty="0"/>
              <a:t> </a:t>
            </a:r>
            <a:r>
              <a:rPr lang="en-US" sz="2400" dirty="0" err="1"/>
              <a:t>thu</a:t>
            </a:r>
            <a:r>
              <a:rPr lang="en-US" sz="2400" dirty="0"/>
              <a:t> </a:t>
            </a:r>
            <a:r>
              <a:rPr lang="en-US" sz="2400" dirty="0" err="1"/>
              <a:t>thập</a:t>
            </a:r>
            <a:endParaRPr lang="en-US" sz="2400" dirty="0"/>
          </a:p>
        </p:txBody>
      </p:sp>
      <p:sp>
        <p:nvSpPr>
          <p:cNvPr id="2" name="Slide Number Placeholder 1"/>
          <p:cNvSpPr>
            <a:spLocks noGrp="1"/>
          </p:cNvSpPr>
          <p:nvPr>
            <p:ph type="sldNum" sz="quarter" idx="12"/>
          </p:nvPr>
        </p:nvSpPr>
        <p:spPr/>
        <p:txBody>
          <a:bodyPr/>
          <a:lstStyle/>
          <a:p>
            <a:fld id="{7079EA16-F28C-421E-AD9F-2E1ADA6997FE}" type="slidenum">
              <a:rPr lang="en-US" smtClean="0"/>
              <a:t>23</a:t>
            </a:fld>
            <a:endParaRPr lang="en-US"/>
          </a:p>
        </p:txBody>
      </p:sp>
    </p:spTree>
    <p:extLst>
      <p:ext uri="{BB962C8B-B14F-4D97-AF65-F5344CB8AC3E}">
        <p14:creationId xmlns:p14="http://schemas.microsoft.com/office/powerpoint/2010/main" val="73085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35181" y="1371600"/>
            <a:ext cx="7751619" cy="4461889"/>
            <a:chOff x="706581" y="1481711"/>
            <a:chExt cx="7751619" cy="4461889"/>
          </a:xfrm>
        </p:grpSpPr>
        <p:sp>
          <p:nvSpPr>
            <p:cNvPr id="5" name="Rectangle 4"/>
            <p:cNvSpPr/>
            <p:nvPr/>
          </p:nvSpPr>
          <p:spPr>
            <a:xfrm>
              <a:off x="706581" y="1481711"/>
              <a:ext cx="2874819" cy="1794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rPr>
                <a:t>Danh</a:t>
              </a:r>
              <a:r>
                <a:rPr lang="en-US" b="1" dirty="0">
                  <a:solidFill>
                    <a:schemeClr val="tx1"/>
                  </a:solidFill>
                </a:rPr>
                <a:t> </a:t>
              </a:r>
              <a:r>
                <a:rPr lang="en-US" b="1" dirty="0" err="1">
                  <a:solidFill>
                    <a:schemeClr val="tx1"/>
                  </a:solidFill>
                </a:rPr>
                <a:t>sách</a:t>
              </a:r>
              <a:r>
                <a:rPr lang="en-US" b="1" dirty="0">
                  <a:solidFill>
                    <a:schemeClr val="tx1"/>
                  </a:solidFill>
                </a:rPr>
                <a:t> </a:t>
              </a:r>
              <a:r>
                <a:rPr lang="en-US" b="1" dirty="0" err="1">
                  <a:solidFill>
                    <a:schemeClr val="tx1"/>
                  </a:solidFill>
                </a:rPr>
                <a:t>các</a:t>
              </a:r>
              <a:r>
                <a:rPr lang="en-US" b="1" dirty="0">
                  <a:solidFill>
                    <a:schemeClr val="tx1"/>
                  </a:solidFill>
                </a:rPr>
                <a:t> </a:t>
              </a:r>
              <a:r>
                <a:rPr lang="en-US" b="1" dirty="0" err="1">
                  <a:solidFill>
                    <a:schemeClr val="tx1"/>
                  </a:solidFill>
                </a:rPr>
                <a:t>yêu</a:t>
              </a:r>
              <a:r>
                <a:rPr lang="en-US" b="1" dirty="0">
                  <a:solidFill>
                    <a:schemeClr val="tx1"/>
                  </a:solidFill>
                </a:rPr>
                <a:t> </a:t>
              </a:r>
              <a:r>
                <a:rPr lang="en-US" b="1" dirty="0" err="1">
                  <a:solidFill>
                    <a:schemeClr val="tx1"/>
                  </a:solidFill>
                </a:rPr>
                <a:t>cầu</a:t>
              </a:r>
              <a:r>
                <a:rPr lang="en-US" b="1" dirty="0">
                  <a:solidFill>
                    <a:schemeClr val="tx1"/>
                  </a:solidFill>
                </a:rPr>
                <a:t>:</a:t>
              </a:r>
            </a:p>
            <a:p>
              <a:endParaRPr lang="en-US" b="1" dirty="0">
                <a:solidFill>
                  <a:schemeClr val="tx1"/>
                </a:solidFill>
              </a:endParaRPr>
            </a:p>
            <a:p>
              <a:r>
                <a:rPr lang="en-US" dirty="0">
                  <a:solidFill>
                    <a:schemeClr val="tx1"/>
                  </a:solidFill>
                </a:rPr>
                <a:t>2 </a:t>
              </a:r>
              <a:r>
                <a:rPr lang="en-US" dirty="0" err="1">
                  <a:solidFill>
                    <a:schemeClr val="tx1"/>
                  </a:solidFill>
                </a:rPr>
                <a:t>bộ</a:t>
              </a:r>
              <a:r>
                <a:rPr lang="en-US" dirty="0">
                  <a:solidFill>
                    <a:schemeClr val="tx1"/>
                  </a:solidFill>
                </a:rPr>
                <a:t> </a:t>
              </a:r>
              <a:r>
                <a:rPr lang="en-US" dirty="0" err="1">
                  <a:solidFill>
                    <a:schemeClr val="tx1"/>
                  </a:solidFill>
                </a:rPr>
                <a:t>phận</a:t>
              </a:r>
              <a:endParaRPr lang="en-US" dirty="0">
                <a:solidFill>
                  <a:schemeClr val="tx1"/>
                </a:solidFill>
              </a:endParaRPr>
            </a:p>
            <a:p>
              <a:r>
                <a:rPr lang="en-US" dirty="0">
                  <a:solidFill>
                    <a:schemeClr val="tx1"/>
                  </a:solidFill>
                </a:rPr>
                <a:t>12 </a:t>
              </a:r>
              <a:r>
                <a:rPr lang="en-US" dirty="0" err="1">
                  <a:solidFill>
                    <a:schemeClr val="tx1"/>
                  </a:solidFill>
                </a:rPr>
                <a:t>nghiệp</a:t>
              </a:r>
              <a:r>
                <a:rPr lang="en-US" dirty="0">
                  <a:solidFill>
                    <a:schemeClr val="tx1"/>
                  </a:solidFill>
                </a:rPr>
                <a:t> </a:t>
              </a:r>
              <a:r>
                <a:rPr lang="en-US" dirty="0" err="1">
                  <a:solidFill>
                    <a:schemeClr val="tx1"/>
                  </a:solidFill>
                </a:rPr>
                <a:t>vụ</a:t>
              </a:r>
              <a:endParaRPr lang="en-US" dirty="0">
                <a:solidFill>
                  <a:schemeClr val="tx1"/>
                </a:solidFill>
              </a:endParaRPr>
            </a:p>
            <a:p>
              <a:r>
                <a:rPr lang="en-US" dirty="0">
                  <a:solidFill>
                    <a:schemeClr val="tx1"/>
                  </a:solidFill>
                </a:rPr>
                <a:t>14 </a:t>
              </a:r>
              <a:r>
                <a:rPr lang="en-US" dirty="0" err="1">
                  <a:solidFill>
                    <a:schemeClr val="tx1"/>
                  </a:solidFill>
                </a:rPr>
                <a:t>biểu</a:t>
              </a:r>
              <a:r>
                <a:rPr lang="en-US" dirty="0">
                  <a:solidFill>
                    <a:schemeClr val="tx1"/>
                  </a:solidFill>
                </a:rPr>
                <a:t> </a:t>
              </a:r>
              <a:r>
                <a:rPr lang="en-US" dirty="0" err="1">
                  <a:solidFill>
                    <a:schemeClr val="tx1"/>
                  </a:solidFill>
                </a:rPr>
                <a:t>mẫu</a:t>
              </a:r>
              <a:endParaRPr lang="en-US" dirty="0">
                <a:solidFill>
                  <a:schemeClr val="tx1"/>
                </a:solidFill>
              </a:endParaRPr>
            </a:p>
            <a:p>
              <a:r>
                <a:rPr lang="en-US" dirty="0">
                  <a:solidFill>
                    <a:schemeClr val="tx1"/>
                  </a:solidFill>
                </a:rPr>
                <a:t>10 </a:t>
              </a:r>
              <a:r>
                <a:rPr lang="en-US" dirty="0" err="1">
                  <a:solidFill>
                    <a:schemeClr val="tx1"/>
                  </a:solidFill>
                </a:rPr>
                <a:t>quy</a:t>
              </a:r>
              <a:r>
                <a:rPr lang="en-US" dirty="0">
                  <a:solidFill>
                    <a:schemeClr val="tx1"/>
                  </a:solidFill>
                </a:rPr>
                <a:t> </a:t>
              </a:r>
              <a:r>
                <a:rPr lang="en-US" dirty="0" err="1">
                  <a:solidFill>
                    <a:schemeClr val="tx1"/>
                  </a:solidFill>
                </a:rPr>
                <a:t>định</a:t>
              </a:r>
              <a:endParaRPr lang="en-US" dirty="0">
                <a:solidFill>
                  <a:schemeClr val="tx1"/>
                </a:solidFill>
              </a:endParaRPr>
            </a:p>
          </p:txBody>
        </p:sp>
        <p:sp>
          <p:nvSpPr>
            <p:cNvPr id="7" name="Rectangle 6"/>
            <p:cNvSpPr/>
            <p:nvPr/>
          </p:nvSpPr>
          <p:spPr>
            <a:xfrm>
              <a:off x="6324600" y="4945312"/>
              <a:ext cx="2133600" cy="998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rPr>
                <a:t>Bảng</a:t>
              </a:r>
              <a:r>
                <a:rPr lang="en-US" b="1" dirty="0">
                  <a:solidFill>
                    <a:schemeClr val="tx1"/>
                  </a:solidFill>
                </a:rPr>
                <a:t> </a:t>
              </a:r>
              <a:r>
                <a:rPr lang="en-US" b="1" dirty="0" err="1">
                  <a:solidFill>
                    <a:schemeClr val="tx1"/>
                  </a:solidFill>
                </a:rPr>
                <a:t>trách</a:t>
              </a:r>
              <a:r>
                <a:rPr lang="en-US" b="1" dirty="0">
                  <a:solidFill>
                    <a:schemeClr val="tx1"/>
                  </a:solidFill>
                </a:rPr>
                <a:t> </a:t>
              </a:r>
              <a:r>
                <a:rPr lang="en-US" b="1" dirty="0" err="1">
                  <a:solidFill>
                    <a:schemeClr val="tx1"/>
                  </a:solidFill>
                </a:rPr>
                <a:t>nhiệm</a:t>
              </a:r>
              <a:r>
                <a:rPr lang="en-US" b="1" dirty="0">
                  <a:solidFill>
                    <a:schemeClr val="tx1"/>
                  </a:solidFill>
                </a:rPr>
                <a:t> </a:t>
              </a:r>
            </a:p>
            <a:p>
              <a:r>
                <a:rPr lang="en-US" b="1" dirty="0" err="1">
                  <a:solidFill>
                    <a:schemeClr val="tx1"/>
                  </a:solidFill>
                </a:rPr>
                <a:t>Nghiệp</a:t>
              </a:r>
              <a:r>
                <a:rPr lang="en-US" b="1" dirty="0">
                  <a:solidFill>
                    <a:schemeClr val="tx1"/>
                  </a:solidFill>
                </a:rPr>
                <a:t> </a:t>
              </a:r>
              <a:r>
                <a:rPr lang="en-US" b="1" dirty="0" err="1">
                  <a:solidFill>
                    <a:schemeClr val="tx1"/>
                  </a:solidFill>
                </a:rPr>
                <a:t>vụ</a:t>
              </a:r>
              <a:r>
                <a:rPr lang="en-US" b="1" dirty="0">
                  <a:solidFill>
                    <a:schemeClr val="tx1"/>
                  </a:solidFill>
                </a:rPr>
                <a:t> 1-12</a:t>
              </a:r>
            </a:p>
          </p:txBody>
        </p:sp>
        <p:sp>
          <p:nvSpPr>
            <p:cNvPr id="8" name="Rectangle 7"/>
            <p:cNvSpPr/>
            <p:nvPr/>
          </p:nvSpPr>
          <p:spPr>
            <a:xfrm>
              <a:off x="6324600" y="1541596"/>
              <a:ext cx="2133600" cy="1735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Chi </a:t>
              </a:r>
              <a:r>
                <a:rPr lang="en-US" b="1" dirty="0" err="1">
                  <a:solidFill>
                    <a:schemeClr val="tx1"/>
                  </a:solidFill>
                </a:rPr>
                <a:t>tiết</a:t>
              </a:r>
              <a:r>
                <a:rPr lang="en-US" b="1" dirty="0">
                  <a:solidFill>
                    <a:schemeClr val="tx1"/>
                  </a:solidFill>
                </a:rPr>
                <a:t> </a:t>
              </a:r>
              <a:r>
                <a:rPr lang="en-US" b="1" dirty="0" err="1">
                  <a:solidFill>
                    <a:schemeClr val="tx1"/>
                  </a:solidFill>
                </a:rPr>
                <a:t>yêu</a:t>
              </a:r>
              <a:r>
                <a:rPr lang="en-US" b="1" dirty="0">
                  <a:solidFill>
                    <a:schemeClr val="tx1"/>
                  </a:solidFill>
                </a:rPr>
                <a:t> </a:t>
              </a:r>
              <a:r>
                <a:rPr lang="en-US" b="1" dirty="0" err="1">
                  <a:solidFill>
                    <a:schemeClr val="tx1"/>
                  </a:solidFill>
                </a:rPr>
                <a:t>cầu</a:t>
              </a:r>
              <a:r>
                <a:rPr lang="en-US" b="1" dirty="0">
                  <a:solidFill>
                    <a:schemeClr val="tx1"/>
                  </a:solidFill>
                </a:rPr>
                <a:t>:</a:t>
              </a:r>
            </a:p>
            <a:p>
              <a:endParaRPr lang="en-US" b="1" dirty="0">
                <a:solidFill>
                  <a:schemeClr val="tx1"/>
                </a:solidFill>
              </a:endParaRPr>
            </a:p>
            <a:p>
              <a:r>
                <a:rPr lang="en-US" dirty="0" err="1">
                  <a:solidFill>
                    <a:schemeClr val="tx1"/>
                  </a:solidFill>
                </a:rPr>
                <a:t>Biểu</a:t>
              </a:r>
              <a:r>
                <a:rPr lang="en-US" dirty="0">
                  <a:solidFill>
                    <a:schemeClr val="tx1"/>
                  </a:solidFill>
                </a:rPr>
                <a:t> </a:t>
              </a:r>
              <a:r>
                <a:rPr lang="en-US" dirty="0" err="1">
                  <a:solidFill>
                    <a:schemeClr val="tx1"/>
                  </a:solidFill>
                </a:rPr>
                <a:t>mẫu</a:t>
              </a:r>
              <a:r>
                <a:rPr lang="en-US" dirty="0">
                  <a:solidFill>
                    <a:schemeClr val="tx1"/>
                  </a:solidFill>
                </a:rPr>
                <a:t> 1-14</a:t>
              </a:r>
            </a:p>
            <a:p>
              <a:r>
                <a:rPr lang="en-US" dirty="0" err="1">
                  <a:solidFill>
                    <a:schemeClr val="tx1"/>
                  </a:solidFill>
                </a:rPr>
                <a:t>Quy</a:t>
              </a:r>
              <a:r>
                <a:rPr lang="en-US" dirty="0">
                  <a:solidFill>
                    <a:schemeClr val="tx1"/>
                  </a:solidFill>
                </a:rPr>
                <a:t> </a:t>
              </a:r>
              <a:r>
                <a:rPr lang="en-US" dirty="0" err="1">
                  <a:solidFill>
                    <a:schemeClr val="tx1"/>
                  </a:solidFill>
                </a:rPr>
                <a:t>định</a:t>
              </a:r>
              <a:r>
                <a:rPr lang="en-US" dirty="0">
                  <a:solidFill>
                    <a:schemeClr val="tx1"/>
                  </a:solidFill>
                </a:rPr>
                <a:t> 1-10</a:t>
              </a:r>
            </a:p>
            <a:p>
              <a:r>
                <a:rPr lang="en-US" dirty="0" err="1">
                  <a:solidFill>
                    <a:schemeClr val="tx1"/>
                  </a:solidFill>
                </a:rPr>
                <a:t>Thông</a:t>
              </a:r>
              <a:r>
                <a:rPr lang="en-US" dirty="0">
                  <a:solidFill>
                    <a:schemeClr val="tx1"/>
                  </a:solidFill>
                </a:rPr>
                <a:t> tin </a:t>
              </a:r>
              <a:r>
                <a:rPr lang="en-US" dirty="0" err="1">
                  <a:solidFill>
                    <a:schemeClr val="tx1"/>
                  </a:solidFill>
                </a:rPr>
                <a:t>khác</a:t>
              </a:r>
              <a:endParaRPr lang="en-US" dirty="0">
                <a:solidFill>
                  <a:schemeClr val="tx1"/>
                </a:solidFill>
              </a:endParaRPr>
            </a:p>
          </p:txBody>
        </p:sp>
        <p:sp>
          <p:nvSpPr>
            <p:cNvPr id="9" name="Right Arrow 8"/>
            <p:cNvSpPr/>
            <p:nvPr/>
          </p:nvSpPr>
          <p:spPr>
            <a:xfrm>
              <a:off x="3810000" y="2057400"/>
              <a:ext cx="2209800" cy="609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Quyết</a:t>
              </a:r>
              <a:r>
                <a:rPr lang="en-US" dirty="0">
                  <a:solidFill>
                    <a:schemeClr val="tx1"/>
                  </a:solidFill>
                </a:rPr>
                <a:t> </a:t>
              </a:r>
              <a:r>
                <a:rPr lang="en-US" dirty="0" err="1">
                  <a:solidFill>
                    <a:schemeClr val="tx1"/>
                  </a:solidFill>
                </a:rPr>
                <a:t>định</a:t>
              </a:r>
              <a:endParaRPr lang="en-US" dirty="0">
                <a:solidFill>
                  <a:schemeClr val="tx1"/>
                </a:solidFill>
              </a:endParaRPr>
            </a:p>
          </p:txBody>
        </p:sp>
        <p:sp>
          <p:nvSpPr>
            <p:cNvPr id="11" name="Down Arrow 10"/>
            <p:cNvSpPr/>
            <p:nvPr/>
          </p:nvSpPr>
          <p:spPr>
            <a:xfrm>
              <a:off x="7149084" y="3276600"/>
              <a:ext cx="484632" cy="1668712"/>
            </a:xfrm>
            <a:prstGeom prst="downArrow">
              <a:avLst/>
            </a:prstGeom>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dirty="0" err="1">
                  <a:solidFill>
                    <a:schemeClr val="tx1"/>
                  </a:solidFill>
                </a:rPr>
                <a:t>Quyết</a:t>
              </a:r>
              <a:r>
                <a:rPr lang="en-US" dirty="0">
                  <a:solidFill>
                    <a:schemeClr val="tx1"/>
                  </a:solidFill>
                </a:rPr>
                <a:t> </a:t>
              </a:r>
              <a:r>
                <a:rPr lang="en-US" dirty="0" err="1">
                  <a:solidFill>
                    <a:schemeClr val="tx1"/>
                  </a:solidFill>
                </a:rPr>
                <a:t>định</a:t>
              </a:r>
              <a:endParaRPr lang="en-US" dirty="0">
                <a:solidFill>
                  <a:schemeClr val="tx1"/>
                </a:solidFill>
              </a:endParaRPr>
            </a:p>
          </p:txBody>
        </p:sp>
        <p:sp>
          <p:nvSpPr>
            <p:cNvPr id="2" name="Plaque 1"/>
            <p:cNvSpPr/>
            <p:nvPr/>
          </p:nvSpPr>
          <p:spPr>
            <a:xfrm>
              <a:off x="3747655" y="3947026"/>
              <a:ext cx="2195945" cy="1996574"/>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 </a:t>
              </a:r>
              <a:r>
                <a:rPr lang="en-US" dirty="0" err="1">
                  <a:solidFill>
                    <a:schemeClr val="tx1"/>
                  </a:solidFill>
                </a:rPr>
                <a:t>bộ</a:t>
              </a:r>
              <a:r>
                <a:rPr lang="en-US" dirty="0">
                  <a:solidFill>
                    <a:schemeClr val="tx1"/>
                  </a:solidFill>
                </a:rPr>
                <a:t> </a:t>
              </a:r>
              <a:r>
                <a:rPr lang="en-US" dirty="0" err="1">
                  <a:solidFill>
                    <a:schemeClr val="tx1"/>
                  </a:solidFill>
                </a:rPr>
                <a:t>phận</a:t>
              </a:r>
              <a:endParaRPr lang="en-US" dirty="0">
                <a:solidFill>
                  <a:schemeClr val="tx1"/>
                </a:solidFill>
              </a:endParaRPr>
            </a:p>
            <a:p>
              <a:r>
                <a:rPr lang="en-US" dirty="0">
                  <a:solidFill>
                    <a:schemeClr val="tx1"/>
                  </a:solidFill>
                </a:rPr>
                <a:t>124 </a:t>
              </a:r>
              <a:r>
                <a:rPr lang="en-US" dirty="0" err="1">
                  <a:solidFill>
                    <a:schemeClr val="tx1"/>
                  </a:solidFill>
                </a:rPr>
                <a:t>nghiệp</a:t>
              </a:r>
              <a:r>
                <a:rPr lang="en-US" dirty="0">
                  <a:solidFill>
                    <a:schemeClr val="tx1"/>
                  </a:solidFill>
                </a:rPr>
                <a:t> </a:t>
              </a:r>
              <a:r>
                <a:rPr lang="en-US" dirty="0" err="1">
                  <a:solidFill>
                    <a:schemeClr val="tx1"/>
                  </a:solidFill>
                </a:rPr>
                <a:t>vụ</a:t>
              </a:r>
              <a:endParaRPr lang="en-US" dirty="0">
                <a:solidFill>
                  <a:schemeClr val="tx1"/>
                </a:solidFill>
              </a:endParaRPr>
            </a:p>
            <a:p>
              <a:r>
                <a:rPr lang="en-US" dirty="0">
                  <a:solidFill>
                    <a:schemeClr val="tx1"/>
                  </a:solidFill>
                </a:rPr>
                <a:t>254 </a:t>
              </a:r>
              <a:r>
                <a:rPr lang="en-US" dirty="0" err="1">
                  <a:solidFill>
                    <a:schemeClr val="tx1"/>
                  </a:solidFill>
                </a:rPr>
                <a:t>biểu</a:t>
              </a:r>
              <a:r>
                <a:rPr lang="en-US" dirty="0">
                  <a:solidFill>
                    <a:schemeClr val="tx1"/>
                  </a:solidFill>
                </a:rPr>
                <a:t> </a:t>
              </a:r>
              <a:r>
                <a:rPr lang="en-US" dirty="0" err="1">
                  <a:solidFill>
                    <a:schemeClr val="tx1"/>
                  </a:solidFill>
                </a:rPr>
                <a:t>mâu</a:t>
              </a:r>
              <a:endParaRPr lang="en-US" dirty="0">
                <a:solidFill>
                  <a:schemeClr val="tx1"/>
                </a:solidFill>
              </a:endParaRPr>
            </a:p>
            <a:p>
              <a:r>
                <a:rPr lang="en-US" dirty="0">
                  <a:solidFill>
                    <a:schemeClr val="tx1"/>
                  </a:solidFill>
                </a:rPr>
                <a:t>150 </a:t>
              </a:r>
              <a:r>
                <a:rPr lang="en-US" dirty="0" err="1">
                  <a:solidFill>
                    <a:schemeClr val="tx1"/>
                  </a:solidFill>
                </a:rPr>
                <a:t>quy</a:t>
              </a:r>
              <a:r>
                <a:rPr lang="en-US" dirty="0">
                  <a:solidFill>
                    <a:schemeClr val="tx1"/>
                  </a:solidFill>
                </a:rPr>
                <a:t> </a:t>
              </a:r>
              <a:r>
                <a:rPr lang="en-US" dirty="0" err="1">
                  <a:solidFill>
                    <a:schemeClr val="tx1"/>
                  </a:solidFill>
                </a:rPr>
                <a:t>định</a:t>
              </a:r>
              <a:endParaRPr lang="en-US" dirty="0">
                <a:solidFill>
                  <a:schemeClr val="tx1"/>
                </a:solidFill>
              </a:endParaRPr>
            </a:p>
          </p:txBody>
        </p:sp>
        <p:sp>
          <p:nvSpPr>
            <p:cNvPr id="13" name="Down Arrow 12"/>
            <p:cNvSpPr/>
            <p:nvPr/>
          </p:nvSpPr>
          <p:spPr>
            <a:xfrm rot="8100000">
              <a:off x="2488999" y="3355449"/>
              <a:ext cx="541415" cy="1821873"/>
            </a:xfrm>
            <a:prstGeom prst="downArrow">
              <a:avLst/>
            </a:prstGeom>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dirty="0" err="1">
                  <a:solidFill>
                    <a:schemeClr val="tx1"/>
                  </a:solidFill>
                </a:rPr>
                <a:t>Quyết</a:t>
              </a:r>
              <a:r>
                <a:rPr lang="en-US" dirty="0">
                  <a:solidFill>
                    <a:schemeClr val="tx1"/>
                  </a:solidFill>
                </a:rPr>
                <a:t> </a:t>
              </a:r>
              <a:r>
                <a:rPr lang="en-US" dirty="0" err="1">
                  <a:solidFill>
                    <a:schemeClr val="tx1"/>
                  </a:solidFill>
                </a:rPr>
                <a:t>định</a:t>
              </a:r>
              <a:endParaRPr lang="en-US" dirty="0">
                <a:solidFill>
                  <a:schemeClr val="tx1"/>
                </a:solidFill>
              </a:endParaRPr>
            </a:p>
          </p:txBody>
        </p:sp>
      </p:grpSp>
      <p:sp>
        <p:nvSpPr>
          <p:cNvPr id="6" name="Title 5"/>
          <p:cNvSpPr>
            <a:spLocks noGrp="1"/>
          </p:cNvSpPr>
          <p:nvPr>
            <p:ph type="title"/>
          </p:nvPr>
        </p:nvSpPr>
        <p:spPr/>
        <p:txBody>
          <a:bodyPr/>
          <a:lstStyle/>
          <a:p>
            <a:r>
              <a:rPr lang="en-US" dirty="0"/>
              <a:t>6. QUY TRÌNH XÁC ĐỊNH YÊU CẦU</a:t>
            </a:r>
            <a:br>
              <a:rPr lang="en-US" dirty="0"/>
            </a:br>
            <a:r>
              <a:rPr lang="en-US" sz="2800" dirty="0" err="1"/>
              <a:t>Thông</a:t>
            </a:r>
            <a:r>
              <a:rPr lang="en-US" sz="2800" dirty="0"/>
              <a:t> tin </a:t>
            </a:r>
            <a:r>
              <a:rPr lang="en-US" sz="2800" dirty="0" err="1"/>
              <a:t>nghiệp</a:t>
            </a:r>
            <a:r>
              <a:rPr lang="en-US" sz="2800" dirty="0"/>
              <a:t> </a:t>
            </a:r>
            <a:r>
              <a:rPr lang="en-US" sz="2800" dirty="0" err="1"/>
              <a:t>vụ</a:t>
            </a:r>
            <a:r>
              <a:rPr lang="en-US" sz="2800" dirty="0"/>
              <a:t> </a:t>
            </a:r>
            <a:r>
              <a:rPr lang="en-US" sz="2800" dirty="0" err="1"/>
              <a:t>cần</a:t>
            </a:r>
            <a:r>
              <a:rPr lang="en-US" sz="2800" dirty="0"/>
              <a:t> </a:t>
            </a:r>
            <a:r>
              <a:rPr lang="en-US" sz="2800" dirty="0" err="1"/>
              <a:t>thu</a:t>
            </a:r>
            <a:r>
              <a:rPr lang="en-US" sz="2800" dirty="0"/>
              <a:t> </a:t>
            </a:r>
            <a:r>
              <a:rPr lang="en-US" sz="2800" dirty="0" err="1"/>
              <a:t>thập</a:t>
            </a:r>
            <a:endParaRPr lang="en-US" dirty="0"/>
          </a:p>
        </p:txBody>
      </p:sp>
      <p:sp>
        <p:nvSpPr>
          <p:cNvPr id="3" name="Slide Number Placeholder 2"/>
          <p:cNvSpPr>
            <a:spLocks noGrp="1"/>
          </p:cNvSpPr>
          <p:nvPr>
            <p:ph type="sldNum" sz="quarter" idx="12"/>
          </p:nvPr>
        </p:nvSpPr>
        <p:spPr/>
        <p:txBody>
          <a:bodyPr/>
          <a:lstStyle/>
          <a:p>
            <a:fld id="{7079EA16-F28C-421E-AD9F-2E1ADA6997FE}" type="slidenum">
              <a:rPr lang="en-US" smtClean="0"/>
              <a:t>24</a:t>
            </a:fld>
            <a:endParaRPr lang="en-US"/>
          </a:p>
        </p:txBody>
      </p:sp>
    </p:spTree>
    <p:extLst>
      <p:ext uri="{BB962C8B-B14F-4D97-AF65-F5344CB8AC3E}">
        <p14:creationId xmlns:p14="http://schemas.microsoft.com/office/powerpoint/2010/main" val="719473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6. QUY TRÌNH XÁC ĐỊNH YÊU CẦU</a:t>
            </a:r>
            <a:br>
              <a:rPr lang="en-US" sz="3200"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endParaRPr lang="en-US" sz="3200" dirty="0"/>
          </a:p>
        </p:txBody>
      </p:sp>
      <p:grpSp>
        <p:nvGrpSpPr>
          <p:cNvPr id="3" name="Group 2"/>
          <p:cNvGrpSpPr/>
          <p:nvPr/>
        </p:nvGrpSpPr>
        <p:grpSpPr>
          <a:xfrm>
            <a:off x="1219200" y="1517888"/>
            <a:ext cx="6839011" cy="3747579"/>
            <a:chOff x="1263618" y="2204546"/>
            <a:chExt cx="6591563" cy="3221603"/>
          </a:xfrm>
        </p:grpSpPr>
        <p:sp>
          <p:nvSpPr>
            <p:cNvPr id="5" name="Rectangle 4"/>
            <p:cNvSpPr/>
            <p:nvPr/>
          </p:nvSpPr>
          <p:spPr>
            <a:xfrm>
              <a:off x="1263618" y="2204546"/>
              <a:ext cx="146304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Khảo</a:t>
              </a:r>
              <a:r>
                <a:rPr lang="en-US" b="1" dirty="0">
                  <a:solidFill>
                    <a:schemeClr val="tx1"/>
                  </a:solidFill>
                </a:rPr>
                <a:t> </a:t>
              </a:r>
              <a:r>
                <a:rPr lang="en-US" b="1" dirty="0" err="1">
                  <a:solidFill>
                    <a:schemeClr val="tx1"/>
                  </a:solidFill>
                </a:rPr>
                <a:t>sát</a:t>
              </a:r>
              <a:r>
                <a:rPr lang="en-US" b="1" dirty="0">
                  <a:solidFill>
                    <a:schemeClr val="tx1"/>
                  </a:solidFill>
                </a:rPr>
                <a:t> </a:t>
              </a:r>
              <a:r>
                <a:rPr lang="en-US" b="1" dirty="0" err="1">
                  <a:solidFill>
                    <a:schemeClr val="tx1"/>
                  </a:solidFill>
                </a:rPr>
                <a:t>hiện</a:t>
              </a:r>
              <a:r>
                <a:rPr lang="en-US" b="1" dirty="0">
                  <a:solidFill>
                    <a:schemeClr val="tx1"/>
                  </a:solidFill>
                </a:rPr>
                <a:t> </a:t>
              </a:r>
              <a:r>
                <a:rPr lang="en-US" b="1" dirty="0" err="1">
                  <a:solidFill>
                    <a:schemeClr val="tx1"/>
                  </a:solidFill>
                </a:rPr>
                <a:t>trạng</a:t>
              </a:r>
              <a:endParaRPr lang="en-US" b="1" dirty="0">
                <a:solidFill>
                  <a:schemeClr val="tx1"/>
                </a:solidFill>
              </a:endParaRPr>
            </a:p>
          </p:txBody>
        </p:sp>
        <p:sp>
          <p:nvSpPr>
            <p:cNvPr id="7" name="Rectangle 6"/>
            <p:cNvSpPr/>
            <p:nvPr/>
          </p:nvSpPr>
          <p:spPr>
            <a:xfrm>
              <a:off x="6301487" y="2204546"/>
              <a:ext cx="15378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Lập</a:t>
              </a:r>
              <a:r>
                <a:rPr lang="en-US" b="1" dirty="0">
                  <a:solidFill>
                    <a:schemeClr val="tx1"/>
                  </a:solidFill>
                </a:rPr>
                <a:t> </a:t>
              </a:r>
              <a:r>
                <a:rPr lang="en-US" b="1" dirty="0" err="1">
                  <a:solidFill>
                    <a:schemeClr val="tx1"/>
                  </a:solidFill>
                </a:rPr>
                <a:t>bảng</a:t>
              </a:r>
              <a:r>
                <a:rPr lang="en-US" b="1" dirty="0">
                  <a:solidFill>
                    <a:schemeClr val="tx1"/>
                  </a:solidFill>
                </a:rPr>
                <a:t> </a:t>
              </a:r>
              <a:r>
                <a:rPr lang="en-US" b="1" dirty="0" err="1">
                  <a:solidFill>
                    <a:schemeClr val="tx1"/>
                  </a:solidFill>
                </a:rPr>
                <a:t>trách</a:t>
              </a:r>
              <a:r>
                <a:rPr lang="en-US" b="1" dirty="0">
                  <a:solidFill>
                    <a:schemeClr val="tx1"/>
                  </a:solidFill>
                </a:rPr>
                <a:t> </a:t>
              </a:r>
              <a:r>
                <a:rPr lang="en-US" b="1" dirty="0" err="1">
                  <a:solidFill>
                    <a:schemeClr val="tx1"/>
                  </a:solidFill>
                </a:rPr>
                <a:t>nhiệm</a:t>
              </a:r>
              <a:endParaRPr lang="en-US" b="1" dirty="0">
                <a:solidFill>
                  <a:schemeClr val="tx1"/>
                </a:solidFill>
              </a:endParaRPr>
            </a:p>
          </p:txBody>
        </p:sp>
        <p:sp>
          <p:nvSpPr>
            <p:cNvPr id="8" name="Rectangle 7"/>
            <p:cNvSpPr/>
            <p:nvPr/>
          </p:nvSpPr>
          <p:spPr>
            <a:xfrm>
              <a:off x="6331181" y="4511749"/>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Lập</a:t>
              </a:r>
              <a:r>
                <a:rPr lang="en-US" b="1" dirty="0">
                  <a:solidFill>
                    <a:schemeClr val="tx1"/>
                  </a:solidFill>
                </a:rPr>
                <a:t> </a:t>
              </a:r>
              <a:r>
                <a:rPr lang="en-US" b="1" dirty="0" err="1">
                  <a:solidFill>
                    <a:schemeClr val="tx1"/>
                  </a:solidFill>
                </a:rPr>
                <a:t>danh</a:t>
              </a:r>
              <a:r>
                <a:rPr lang="en-US" b="1" dirty="0">
                  <a:solidFill>
                    <a:schemeClr val="tx1"/>
                  </a:solidFill>
                </a:rPr>
                <a:t> </a:t>
              </a:r>
              <a:r>
                <a:rPr lang="en-US" b="1" dirty="0" err="1">
                  <a:solidFill>
                    <a:schemeClr val="tx1"/>
                  </a:solidFill>
                </a:rPr>
                <a:t>sách</a:t>
              </a:r>
              <a:r>
                <a:rPr lang="en-US" b="1" dirty="0">
                  <a:solidFill>
                    <a:schemeClr val="tx1"/>
                  </a:solidFill>
                </a:rPr>
                <a:t> </a:t>
              </a:r>
              <a:r>
                <a:rPr lang="en-US" b="1" dirty="0" err="1">
                  <a:solidFill>
                    <a:schemeClr val="tx1"/>
                  </a:solidFill>
                </a:rPr>
                <a:t>yêu</a:t>
              </a:r>
              <a:r>
                <a:rPr lang="en-US" b="1" dirty="0">
                  <a:solidFill>
                    <a:schemeClr val="tx1"/>
                  </a:solidFill>
                </a:rPr>
                <a:t> </a:t>
              </a:r>
              <a:r>
                <a:rPr lang="en-US" b="1" dirty="0" err="1">
                  <a:solidFill>
                    <a:schemeClr val="tx1"/>
                  </a:solidFill>
                </a:rPr>
                <a:t>cầu</a:t>
              </a:r>
              <a:endParaRPr lang="en-US" b="1" dirty="0">
                <a:solidFill>
                  <a:schemeClr val="tx1"/>
                </a:solidFill>
              </a:endParaRPr>
            </a:p>
          </p:txBody>
        </p:sp>
        <p:sp>
          <p:nvSpPr>
            <p:cNvPr id="9" name="Right Arrow 8"/>
            <p:cNvSpPr/>
            <p:nvPr/>
          </p:nvSpPr>
          <p:spPr>
            <a:xfrm>
              <a:off x="2895600" y="2438400"/>
              <a:ext cx="2731008" cy="48463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2" name="Bent Arrow 11"/>
            <p:cNvSpPr/>
            <p:nvPr/>
          </p:nvSpPr>
          <p:spPr>
            <a:xfrm rot="16200000">
              <a:off x="2869765" y="2194347"/>
              <a:ext cx="1781825" cy="4406577"/>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sp>
        <p:nvSpPr>
          <p:cNvPr id="2" name="Slide Number Placeholder 1"/>
          <p:cNvSpPr>
            <a:spLocks noGrp="1"/>
          </p:cNvSpPr>
          <p:nvPr>
            <p:ph type="sldNum" sz="quarter" idx="12"/>
          </p:nvPr>
        </p:nvSpPr>
        <p:spPr/>
        <p:txBody>
          <a:bodyPr/>
          <a:lstStyle/>
          <a:p>
            <a:fld id="{7079EA16-F28C-421E-AD9F-2E1ADA6997FE}" type="slidenum">
              <a:rPr lang="en-US" smtClean="0"/>
              <a:t>25</a:t>
            </a:fld>
            <a:endParaRPr lang="en-US"/>
          </a:p>
        </p:txBody>
      </p:sp>
      <p:sp>
        <p:nvSpPr>
          <p:cNvPr id="10" name="Arrow: Down 9">
            <a:extLst>
              <a:ext uri="{FF2B5EF4-FFF2-40B4-BE49-F238E27FC236}">
                <a16:creationId xmlns:a16="http://schemas.microsoft.com/office/drawing/2014/main" id="{118B8341-0E4B-413F-AC0F-848223F6179B}"/>
              </a:ext>
            </a:extLst>
          </p:cNvPr>
          <p:cNvSpPr/>
          <p:nvPr/>
        </p:nvSpPr>
        <p:spPr bwMode="auto">
          <a:xfrm>
            <a:off x="6858000" y="2667000"/>
            <a:ext cx="685800" cy="1312351"/>
          </a:xfrm>
          <a:prstGeom prst="down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1974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 QUY TRÌNH XÁC ĐỊNH YÊU CẦU</a:t>
            </a:r>
            <a:br>
              <a:rPr lang="en-US" sz="3200"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r>
              <a:rPr lang="en-US" sz="2400" dirty="0"/>
              <a:t>: </a:t>
            </a:r>
            <a:r>
              <a:rPr lang="en-US" sz="2400" dirty="0" err="1"/>
              <a:t>Bước</a:t>
            </a:r>
            <a:r>
              <a:rPr lang="en-US" sz="2400" dirty="0"/>
              <a:t> 1 - </a:t>
            </a:r>
            <a:r>
              <a:rPr lang="en-US" sz="2400" dirty="0" err="1"/>
              <a:t>Khảo</a:t>
            </a:r>
            <a:r>
              <a:rPr lang="en-US" sz="2400" dirty="0"/>
              <a:t> </a:t>
            </a:r>
            <a:r>
              <a:rPr lang="en-US" sz="2400" dirty="0" err="1"/>
              <a:t>sát</a:t>
            </a:r>
            <a:r>
              <a:rPr lang="en-US" sz="2400" dirty="0"/>
              <a:t> </a:t>
            </a:r>
            <a:r>
              <a:rPr lang="en-US" sz="2400" dirty="0" err="1"/>
              <a:t>hiện</a:t>
            </a:r>
            <a:r>
              <a:rPr lang="en-US" sz="2400" dirty="0"/>
              <a:t> </a:t>
            </a:r>
            <a:r>
              <a:rPr lang="en-US" sz="2400" dirty="0" err="1"/>
              <a:t>trạng</a:t>
            </a:r>
            <a:endParaRPr lang="en-US" sz="2400" dirty="0"/>
          </a:p>
        </p:txBody>
      </p:sp>
      <p:grpSp>
        <p:nvGrpSpPr>
          <p:cNvPr id="8" name="Group 7"/>
          <p:cNvGrpSpPr/>
          <p:nvPr/>
        </p:nvGrpSpPr>
        <p:grpSpPr>
          <a:xfrm>
            <a:off x="838201" y="1143000"/>
            <a:ext cx="7772399" cy="2133600"/>
            <a:chOff x="685800" y="1143000"/>
            <a:chExt cx="7772399" cy="1828800"/>
          </a:xfrm>
        </p:grpSpPr>
        <p:sp>
          <p:nvSpPr>
            <p:cNvPr id="3" name="Rectangle 2"/>
            <p:cNvSpPr/>
            <p:nvPr/>
          </p:nvSpPr>
          <p:spPr>
            <a:xfrm>
              <a:off x="685800" y="20574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Hiện</a:t>
              </a:r>
              <a:r>
                <a:rPr lang="en-US" sz="2000" dirty="0">
                  <a:solidFill>
                    <a:schemeClr val="tx1"/>
                  </a:solidFill>
                </a:rPr>
                <a:t> </a:t>
              </a:r>
              <a:r>
                <a:rPr lang="en-US" sz="2000" dirty="0" err="1">
                  <a:solidFill>
                    <a:schemeClr val="tx1"/>
                  </a:solidFill>
                </a:rPr>
                <a:t>trạng</a:t>
              </a:r>
              <a:r>
                <a:rPr lang="en-US" sz="2000" dirty="0">
                  <a:solidFill>
                    <a:schemeClr val="tx1"/>
                  </a:solidFill>
                </a:rPr>
                <a:t> </a:t>
              </a:r>
              <a:r>
                <a:rPr lang="en-US" sz="2000" dirty="0" err="1">
                  <a:solidFill>
                    <a:schemeClr val="tx1"/>
                  </a:solidFill>
                </a:rPr>
                <a:t>tổ</a:t>
              </a:r>
              <a:r>
                <a:rPr lang="en-US" sz="2000" dirty="0">
                  <a:solidFill>
                    <a:schemeClr val="tx1"/>
                  </a:solidFill>
                </a:rPr>
                <a:t> </a:t>
              </a:r>
              <a:r>
                <a:rPr lang="en-US" sz="2000" dirty="0" err="1">
                  <a:solidFill>
                    <a:schemeClr val="tx1"/>
                  </a:solidFill>
                </a:rPr>
                <a:t>chức</a:t>
              </a:r>
              <a:endParaRPr lang="en-US" sz="2000" dirty="0">
                <a:solidFill>
                  <a:schemeClr val="tx1"/>
                </a:solidFill>
              </a:endParaRPr>
            </a:p>
          </p:txBody>
        </p:sp>
        <p:sp>
          <p:nvSpPr>
            <p:cNvPr id="4" name="Rectangle 3"/>
            <p:cNvSpPr/>
            <p:nvPr/>
          </p:nvSpPr>
          <p:spPr>
            <a:xfrm>
              <a:off x="6293426" y="2057400"/>
              <a:ext cx="21647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Hiện</a:t>
              </a:r>
              <a:r>
                <a:rPr lang="en-US" sz="2000" dirty="0">
                  <a:solidFill>
                    <a:schemeClr val="tx1"/>
                  </a:solidFill>
                </a:rPr>
                <a:t> </a:t>
              </a:r>
              <a:r>
                <a:rPr lang="en-US" sz="2000" dirty="0" err="1">
                  <a:solidFill>
                    <a:schemeClr val="tx1"/>
                  </a:solidFill>
                </a:rPr>
                <a:t>trạng</a:t>
              </a:r>
              <a:r>
                <a:rPr lang="en-US" sz="2000" dirty="0">
                  <a:solidFill>
                    <a:schemeClr val="tx1"/>
                  </a:solidFill>
                </a:rPr>
                <a:t> tin </a:t>
              </a:r>
              <a:r>
                <a:rPr lang="en-US" sz="2000" dirty="0" err="1">
                  <a:solidFill>
                    <a:schemeClr val="tx1"/>
                  </a:solidFill>
                </a:rPr>
                <a:t>học</a:t>
              </a:r>
              <a:endParaRPr lang="en-US" sz="2000" dirty="0">
                <a:solidFill>
                  <a:schemeClr val="tx1"/>
                </a:solidFill>
              </a:endParaRPr>
            </a:p>
          </p:txBody>
        </p:sp>
        <p:sp>
          <p:nvSpPr>
            <p:cNvPr id="5" name="Rectangle 4"/>
            <p:cNvSpPr/>
            <p:nvPr/>
          </p:nvSpPr>
          <p:spPr>
            <a:xfrm>
              <a:off x="3550226" y="2057400"/>
              <a:ext cx="21647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Hiện</a:t>
              </a:r>
              <a:r>
                <a:rPr lang="en-US" sz="2000" dirty="0">
                  <a:solidFill>
                    <a:schemeClr val="tx1"/>
                  </a:solidFill>
                </a:rPr>
                <a:t> </a:t>
              </a:r>
              <a:r>
                <a:rPr lang="en-US" sz="2000" dirty="0" err="1">
                  <a:solidFill>
                    <a:schemeClr val="tx1"/>
                  </a:solidFill>
                </a:rPr>
                <a:t>trạng</a:t>
              </a:r>
              <a:r>
                <a:rPr lang="en-US" sz="2000" dirty="0">
                  <a:solidFill>
                    <a:schemeClr val="tx1"/>
                  </a:solidFill>
                </a:rPr>
                <a:t> </a:t>
              </a:r>
              <a:r>
                <a:rPr lang="en-US" sz="2000" dirty="0" err="1">
                  <a:solidFill>
                    <a:schemeClr val="tx1"/>
                  </a:solidFill>
                </a:rPr>
                <a:t>nghiệp</a:t>
              </a:r>
              <a:r>
                <a:rPr lang="en-US" sz="2000" dirty="0">
                  <a:solidFill>
                    <a:schemeClr val="tx1"/>
                  </a:solidFill>
                </a:rPr>
                <a:t> </a:t>
              </a:r>
              <a:r>
                <a:rPr lang="en-US" sz="2000" dirty="0" err="1">
                  <a:solidFill>
                    <a:schemeClr val="tx1"/>
                  </a:solidFill>
                </a:rPr>
                <a:t>vụ</a:t>
              </a:r>
              <a:endParaRPr lang="en-US" sz="2000" dirty="0">
                <a:solidFill>
                  <a:schemeClr val="tx1"/>
                </a:solidFill>
              </a:endParaRPr>
            </a:p>
          </p:txBody>
        </p:sp>
        <p:cxnSp>
          <p:nvCxnSpPr>
            <p:cNvPr id="7" name="Straight Arrow Connector 6"/>
            <p:cNvCxnSpPr>
              <a:endCxn id="3" idx="0"/>
            </p:cNvCxnSpPr>
            <p:nvPr/>
          </p:nvCxnSpPr>
          <p:spPr>
            <a:xfrm flipH="1">
              <a:off x="1790700" y="1143000"/>
              <a:ext cx="1759526"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0"/>
            </p:cNvCxnSpPr>
            <p:nvPr/>
          </p:nvCxnSpPr>
          <p:spPr>
            <a:xfrm>
              <a:off x="4632613" y="1219200"/>
              <a:ext cx="0" cy="8382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0"/>
            </p:cNvCxnSpPr>
            <p:nvPr/>
          </p:nvCxnSpPr>
          <p:spPr>
            <a:xfrm>
              <a:off x="5867400" y="1143000"/>
              <a:ext cx="1508413"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869374" y="3581400"/>
            <a:ext cx="2209800" cy="1354217"/>
          </a:xfrm>
          <a:prstGeom prst="rect">
            <a:avLst/>
          </a:prstGeom>
          <a:noFill/>
        </p:spPr>
        <p:txBody>
          <a:bodyPr wrap="square" rtlCol="0">
            <a:spAutoFit/>
          </a:bodyPr>
          <a:lstStyle/>
          <a:p>
            <a:pPr>
              <a:spcBef>
                <a:spcPts val="600"/>
              </a:spcBef>
              <a:spcAft>
                <a:spcPts val="600"/>
              </a:spcAft>
            </a:pPr>
            <a:r>
              <a:rPr lang="en-US" dirty="0" err="1"/>
              <a:t>Tổ</a:t>
            </a:r>
            <a:r>
              <a:rPr lang="en-US" dirty="0"/>
              <a:t> </a:t>
            </a:r>
            <a:r>
              <a:rPr lang="en-US" dirty="0" err="1"/>
              <a:t>chức</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bên</a:t>
            </a:r>
            <a:r>
              <a:rPr lang="en-US" dirty="0"/>
              <a:t> </a:t>
            </a:r>
            <a:r>
              <a:rPr lang="en-US" dirty="0" err="1"/>
              <a:t>trong</a:t>
            </a:r>
            <a:r>
              <a:rPr lang="en-US" dirty="0"/>
              <a:t>?</a:t>
            </a:r>
          </a:p>
          <a:p>
            <a:pPr>
              <a:spcBef>
                <a:spcPts val="600"/>
              </a:spcBef>
              <a:spcAft>
                <a:spcPts val="600"/>
              </a:spcAft>
            </a:pP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đối</a:t>
            </a:r>
            <a:r>
              <a:rPr lang="en-US" dirty="0"/>
              <a:t> </a:t>
            </a:r>
            <a:r>
              <a:rPr lang="en-US" dirty="0" err="1"/>
              <a:t>tác</a:t>
            </a:r>
            <a:r>
              <a:rPr lang="en-US" dirty="0"/>
              <a:t> </a:t>
            </a:r>
            <a:r>
              <a:rPr lang="en-US" dirty="0" err="1"/>
              <a:t>bên</a:t>
            </a:r>
            <a:r>
              <a:rPr lang="en-US" dirty="0"/>
              <a:t> </a:t>
            </a:r>
            <a:r>
              <a:rPr lang="en-US" dirty="0" err="1"/>
              <a:t>ngoài</a:t>
            </a:r>
            <a:endParaRPr lang="en-US" dirty="0"/>
          </a:p>
        </p:txBody>
      </p:sp>
      <p:sp>
        <p:nvSpPr>
          <p:cNvPr id="20" name="TextBox 19"/>
          <p:cNvSpPr txBox="1"/>
          <p:nvPr/>
        </p:nvSpPr>
        <p:spPr>
          <a:xfrm>
            <a:off x="3716481" y="3609109"/>
            <a:ext cx="2150919" cy="1354217"/>
          </a:xfrm>
          <a:prstGeom prst="rect">
            <a:avLst/>
          </a:prstGeom>
          <a:noFill/>
        </p:spPr>
        <p:txBody>
          <a:bodyPr wrap="square" rtlCol="0">
            <a:spAutoFit/>
          </a:bodyPr>
          <a:lstStyle/>
          <a:p>
            <a:pPr>
              <a:spcBef>
                <a:spcPts val="600"/>
              </a:spcBef>
              <a:spcAft>
                <a:spcPts val="600"/>
              </a:spcAft>
            </a:pPr>
            <a:r>
              <a:rPr lang="en-US" dirty="0" err="1"/>
              <a:t>Thông</a:t>
            </a:r>
            <a:r>
              <a:rPr lang="en-US" dirty="0"/>
              <a:t> tin </a:t>
            </a:r>
            <a:r>
              <a:rPr lang="en-US" dirty="0" err="1"/>
              <a:t>về</a:t>
            </a:r>
            <a:r>
              <a:rPr lang="en-US" dirty="0"/>
              <a:t> </a:t>
            </a:r>
            <a:r>
              <a:rPr lang="en-US" dirty="0" err="1"/>
              <a:t>nghiệp</a:t>
            </a:r>
            <a:r>
              <a:rPr lang="en-US" dirty="0"/>
              <a:t> </a:t>
            </a:r>
            <a:r>
              <a:rPr lang="en-US" dirty="0" err="1"/>
              <a:t>vụ</a:t>
            </a:r>
            <a:r>
              <a:rPr lang="en-US" dirty="0"/>
              <a:t>?</a:t>
            </a:r>
          </a:p>
          <a:p>
            <a:pPr>
              <a:spcBef>
                <a:spcPts val="600"/>
              </a:spcBef>
              <a:spcAft>
                <a:spcPts val="600"/>
              </a:spcAft>
            </a:pPr>
            <a:r>
              <a:rPr lang="en-US" dirty="0" err="1"/>
              <a:t>Các</a:t>
            </a:r>
            <a:r>
              <a:rPr lang="en-US" dirty="0"/>
              <a:t> </a:t>
            </a:r>
            <a:r>
              <a:rPr lang="en-US" dirty="0" err="1"/>
              <a:t>nghiệp</a:t>
            </a:r>
            <a:r>
              <a:rPr lang="en-US" dirty="0"/>
              <a:t> </a:t>
            </a:r>
            <a:r>
              <a:rPr lang="en-US" dirty="0" err="1"/>
              <a:t>vụ</a:t>
            </a:r>
            <a:r>
              <a:rPr lang="en-US" dirty="0"/>
              <a:t> </a:t>
            </a:r>
            <a:r>
              <a:rPr lang="en-US" dirty="0" err="1"/>
              <a:t>liên</a:t>
            </a:r>
            <a:r>
              <a:rPr lang="en-US" dirty="0"/>
              <a:t> </a:t>
            </a:r>
            <a:r>
              <a:rPr lang="en-US" dirty="0" err="1"/>
              <a:t>quan</a:t>
            </a:r>
            <a:r>
              <a:rPr lang="en-US" dirty="0"/>
              <a:t>?</a:t>
            </a:r>
          </a:p>
        </p:txBody>
      </p:sp>
      <p:sp>
        <p:nvSpPr>
          <p:cNvPr id="24" name="TextBox 23"/>
          <p:cNvSpPr txBox="1"/>
          <p:nvPr/>
        </p:nvSpPr>
        <p:spPr>
          <a:xfrm>
            <a:off x="6477000" y="3609109"/>
            <a:ext cx="2438400" cy="1508105"/>
          </a:xfrm>
          <a:prstGeom prst="rect">
            <a:avLst/>
          </a:prstGeom>
          <a:noFill/>
        </p:spPr>
        <p:txBody>
          <a:bodyPr wrap="square" rtlCol="0">
            <a:spAutoFit/>
          </a:bodyPr>
          <a:lstStyle/>
          <a:p>
            <a:pPr>
              <a:spcBef>
                <a:spcPts val="600"/>
              </a:spcBef>
              <a:spcAft>
                <a:spcPts val="600"/>
              </a:spcAft>
            </a:pPr>
            <a:r>
              <a:rPr lang="en-US" dirty="0" err="1"/>
              <a:t>Hệ</a:t>
            </a:r>
            <a:r>
              <a:rPr lang="en-US" dirty="0"/>
              <a:t> </a:t>
            </a:r>
            <a:r>
              <a:rPr lang="en-US" dirty="0" err="1"/>
              <a:t>thống</a:t>
            </a:r>
            <a:r>
              <a:rPr lang="en-US" dirty="0"/>
              <a:t> </a:t>
            </a:r>
            <a:r>
              <a:rPr lang="en-US" dirty="0" err="1"/>
              <a:t>phần</a:t>
            </a:r>
            <a:r>
              <a:rPr lang="en-US" dirty="0"/>
              <a:t> </a:t>
            </a:r>
            <a:r>
              <a:rPr lang="en-US" dirty="0" err="1"/>
              <a:t>cứng</a:t>
            </a:r>
            <a:r>
              <a:rPr lang="en-US" dirty="0"/>
              <a:t>?</a:t>
            </a:r>
          </a:p>
          <a:p>
            <a:pPr>
              <a:spcBef>
                <a:spcPts val="600"/>
              </a:spcBef>
              <a:spcAft>
                <a:spcPts val="600"/>
              </a:spcAft>
            </a:pP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a:t>
            </a:r>
          </a:p>
          <a:p>
            <a:pPr>
              <a:spcBef>
                <a:spcPts val="600"/>
              </a:spcBef>
              <a:spcAft>
                <a:spcPts val="600"/>
              </a:spcAft>
            </a:pPr>
            <a:r>
              <a:rPr lang="en-US" dirty="0" err="1"/>
              <a:t>Hệ</a:t>
            </a:r>
            <a:r>
              <a:rPr lang="en-US" dirty="0"/>
              <a:t> </a:t>
            </a:r>
            <a:r>
              <a:rPr lang="en-US" dirty="0" err="1"/>
              <a:t>thống</a:t>
            </a:r>
            <a:r>
              <a:rPr lang="en-US" dirty="0"/>
              <a:t> </a:t>
            </a:r>
            <a:r>
              <a:rPr lang="en-US" dirty="0" err="1"/>
              <a:t>người</a:t>
            </a:r>
            <a:r>
              <a:rPr lang="en-US" dirty="0"/>
              <a:t> </a:t>
            </a:r>
            <a:r>
              <a:rPr lang="en-US" dirty="0" err="1"/>
              <a:t>dùng</a:t>
            </a:r>
            <a:r>
              <a:rPr lang="en-US" dirty="0"/>
              <a:t>?</a:t>
            </a:r>
          </a:p>
        </p:txBody>
      </p:sp>
      <p:sp>
        <p:nvSpPr>
          <p:cNvPr id="6" name="Slide Number Placeholder 5"/>
          <p:cNvSpPr>
            <a:spLocks noGrp="1"/>
          </p:cNvSpPr>
          <p:nvPr>
            <p:ph type="sldNum" sz="quarter" idx="12"/>
          </p:nvPr>
        </p:nvSpPr>
        <p:spPr/>
        <p:txBody>
          <a:bodyPr/>
          <a:lstStyle/>
          <a:p>
            <a:fld id="{7079EA16-F28C-421E-AD9F-2E1ADA6997FE}" type="slidenum">
              <a:rPr lang="en-US" smtClean="0"/>
              <a:t>26</a:t>
            </a:fld>
            <a:endParaRPr lang="en-US"/>
          </a:p>
        </p:txBody>
      </p:sp>
    </p:spTree>
    <p:extLst>
      <p:ext uri="{BB962C8B-B14F-4D97-AF65-F5344CB8AC3E}">
        <p14:creationId xmlns:p14="http://schemas.microsoft.com/office/powerpoint/2010/main" val="36871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F142-1B44-4050-ACC3-30D96683E791}"/>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khảo</a:t>
            </a:r>
            <a:r>
              <a:rPr lang="en-US" dirty="0"/>
              <a:t> </a:t>
            </a:r>
            <a:r>
              <a:rPr lang="en-US" dirty="0" err="1"/>
              <a:t>sát</a:t>
            </a:r>
            <a:r>
              <a:rPr lang="en-US" dirty="0"/>
              <a:t> </a:t>
            </a:r>
            <a:r>
              <a:rPr lang="en-US" dirty="0" err="1"/>
              <a:t>Nghiệp</a:t>
            </a:r>
            <a:r>
              <a:rPr lang="en-US" dirty="0"/>
              <a:t> </a:t>
            </a:r>
            <a:r>
              <a:rPr lang="en-US" dirty="0" err="1"/>
              <a:t>vụ</a:t>
            </a:r>
            <a:r>
              <a:rPr lang="en-US" dirty="0"/>
              <a:t> </a:t>
            </a:r>
            <a:r>
              <a:rPr lang="en-US" dirty="0" err="1"/>
              <a:t>bán</a:t>
            </a:r>
            <a:r>
              <a:rPr lang="en-US" dirty="0"/>
              <a:t> </a:t>
            </a:r>
            <a:r>
              <a:rPr lang="en-US" dirty="0" err="1"/>
              <a:t>hàng</a:t>
            </a:r>
            <a:endParaRPr lang="en-US" dirty="0"/>
          </a:p>
        </p:txBody>
      </p:sp>
      <p:sp>
        <p:nvSpPr>
          <p:cNvPr id="3" name="Content Placeholder 2">
            <a:extLst>
              <a:ext uri="{FF2B5EF4-FFF2-40B4-BE49-F238E27FC236}">
                <a16:creationId xmlns:a16="http://schemas.microsoft.com/office/drawing/2014/main" id="{655F5B3D-5585-450A-BDB9-57B28BC9306A}"/>
              </a:ext>
            </a:extLst>
          </p:cNvPr>
          <p:cNvSpPr>
            <a:spLocks noGrp="1"/>
          </p:cNvSpPr>
          <p:nvPr>
            <p:ph idx="1"/>
          </p:nvPr>
        </p:nvSpPr>
        <p:spPr/>
        <p:txBody>
          <a:bodyPr/>
          <a:lstStyle/>
          <a:p>
            <a:pPr rtl="0"/>
            <a:r>
              <a:rPr lang="vi-VN" sz="2400" b="0" i="0" dirty="0">
                <a:effectLst/>
                <a:latin typeface="Segoe UI" panose="020B0502040204020203" pitchFamily="34" charset="0"/>
              </a:rPr>
              <a:t>NVKD </a:t>
            </a:r>
            <a:r>
              <a:rPr lang="vi-VN" sz="2400" b="1" i="1" dirty="0">
                <a:solidFill>
                  <a:srgbClr val="FF0000"/>
                </a:solidFill>
                <a:effectLst/>
                <a:latin typeface="Segoe UI" panose="020B0502040204020203" pitchFamily="34" charset="0"/>
              </a:rPr>
              <a:t>kiểm tra hàng </a:t>
            </a:r>
            <a:r>
              <a:rPr lang="vi-VN" sz="2400" b="0" i="0" dirty="0">
                <a:effectLst/>
                <a:latin typeface="Segoe UI" panose="020B0502040204020203" pitchFamily="34" charset="0"/>
              </a:rPr>
              <a:t>trong kho (NV Kho), và </a:t>
            </a:r>
            <a:r>
              <a:rPr lang="vi-VN" sz="2400" b="1" i="1" dirty="0">
                <a:solidFill>
                  <a:srgbClr val="FF0000"/>
                </a:solidFill>
                <a:effectLst/>
                <a:latin typeface="Segoe UI" panose="020B0502040204020203" pitchFamily="34" charset="0"/>
              </a:rPr>
              <a:t>làm phiếu bán hàng </a:t>
            </a:r>
            <a:r>
              <a:rPr lang="vi-VN" sz="2400" b="0" i="0" dirty="0">
                <a:effectLst/>
                <a:latin typeface="Segoe UI" panose="020B0502040204020203" pitchFamily="34" charset="0"/>
              </a:rPr>
              <a:t>gửi cho nhân viên kho </a:t>
            </a:r>
            <a:r>
              <a:rPr lang="vi-VN" sz="2400" b="1" i="1" dirty="0">
                <a:solidFill>
                  <a:srgbClr val="FF0000"/>
                </a:solidFill>
                <a:effectLst/>
                <a:latin typeface="Segoe UI" panose="020B0502040204020203" pitchFamily="34" charset="0"/>
              </a:rPr>
              <a:t>xuất hàng</a:t>
            </a:r>
            <a:r>
              <a:rPr lang="vi-VN" sz="2400" b="0" i="0" dirty="0">
                <a:effectLst/>
                <a:latin typeface="Segoe UI" panose="020B0502040204020203" pitchFamily="34" charset="0"/>
              </a:rPr>
              <a:t>, và gửi cho NV kế toán để </a:t>
            </a:r>
            <a:r>
              <a:rPr lang="vi-VN" sz="2400" b="1" i="1" dirty="0">
                <a:solidFill>
                  <a:srgbClr val="FF0000"/>
                </a:solidFill>
                <a:effectLst/>
                <a:latin typeface="Segoe UI" panose="020B0502040204020203" pitchFamily="34" charset="0"/>
              </a:rPr>
              <a:t>lập Hóa đơn bán hang</a:t>
            </a:r>
            <a:r>
              <a:rPr lang="en-US" sz="2400" dirty="0">
                <a:latin typeface="Segoe UI" panose="020B0502040204020203" pitchFamily="34" charset="0"/>
              </a:rPr>
              <a:t> </a:t>
            </a:r>
            <a:r>
              <a:rPr lang="en-US" sz="2400" dirty="0" err="1">
                <a:latin typeface="Segoe UI" panose="020B0502040204020203" pitchFamily="34" charset="0"/>
              </a:rPr>
              <a:t>và</a:t>
            </a:r>
            <a:r>
              <a:rPr lang="en-US" sz="2400" dirty="0">
                <a:latin typeface="Segoe UI" panose="020B0502040204020203" pitchFamily="34" charset="0"/>
              </a:rPr>
              <a:t> </a:t>
            </a:r>
            <a:r>
              <a:rPr lang="en-US" sz="2400" b="1" i="1" dirty="0" err="1">
                <a:solidFill>
                  <a:srgbClr val="FF0000"/>
                </a:solidFill>
                <a:effectLst/>
                <a:latin typeface="Segoe UI" panose="020B0502040204020203" pitchFamily="34" charset="0"/>
              </a:rPr>
              <a:t>Lập</a:t>
            </a:r>
            <a:r>
              <a:rPr lang="en-US" sz="2400" b="1" i="1" dirty="0">
                <a:solidFill>
                  <a:srgbClr val="FF0000"/>
                </a:solidFill>
                <a:effectLst/>
                <a:latin typeface="Segoe UI" panose="020B0502040204020203" pitchFamily="34" charset="0"/>
              </a:rPr>
              <a:t> </a:t>
            </a:r>
            <a:r>
              <a:rPr lang="en-US" sz="2400" b="1" i="1" dirty="0" err="1">
                <a:solidFill>
                  <a:srgbClr val="FF0000"/>
                </a:solidFill>
                <a:effectLst/>
                <a:latin typeface="Segoe UI" panose="020B0502040204020203" pitchFamily="34" charset="0"/>
              </a:rPr>
              <a:t>phiếu</a:t>
            </a:r>
            <a:r>
              <a:rPr lang="en-US" sz="2400" b="1" i="1" dirty="0">
                <a:solidFill>
                  <a:srgbClr val="FF0000"/>
                </a:solidFill>
                <a:effectLst/>
                <a:latin typeface="Segoe UI" panose="020B0502040204020203" pitchFamily="34" charset="0"/>
              </a:rPr>
              <a:t> </a:t>
            </a:r>
            <a:r>
              <a:rPr lang="en-US" sz="2400" b="1" i="1" dirty="0" err="1">
                <a:solidFill>
                  <a:srgbClr val="FF0000"/>
                </a:solidFill>
                <a:effectLst/>
                <a:latin typeface="Segoe UI" panose="020B0502040204020203" pitchFamily="34" charset="0"/>
              </a:rPr>
              <a:t>bảo</a:t>
            </a:r>
            <a:r>
              <a:rPr lang="en-US" sz="2400" b="1" i="1" dirty="0">
                <a:solidFill>
                  <a:srgbClr val="FF0000"/>
                </a:solidFill>
                <a:effectLst/>
                <a:latin typeface="Segoe UI" panose="020B0502040204020203" pitchFamily="34" charset="0"/>
              </a:rPr>
              <a:t> </a:t>
            </a:r>
            <a:r>
              <a:rPr lang="en-US" sz="2400" b="1" i="1" dirty="0" err="1">
                <a:solidFill>
                  <a:srgbClr val="FF0000"/>
                </a:solidFill>
                <a:effectLst/>
                <a:latin typeface="Segoe UI" panose="020B0502040204020203" pitchFamily="34" charset="0"/>
              </a:rPr>
              <a:t>hành</a:t>
            </a:r>
            <a:r>
              <a:rPr lang="en-US" sz="2400" b="1" i="1" dirty="0">
                <a:solidFill>
                  <a:srgbClr val="FF0000"/>
                </a:solidFill>
                <a:effectLst/>
                <a:latin typeface="Segoe UI" panose="020B0502040204020203" pitchFamily="34" charset="0"/>
              </a:rPr>
              <a:t> </a:t>
            </a:r>
            <a:r>
              <a:rPr lang="en-US" sz="2400" dirty="0">
                <a:effectLst/>
                <a:latin typeface="Segoe UI" panose="020B0502040204020203" pitchFamily="34" charset="0"/>
              </a:rPr>
              <a:t>(</a:t>
            </a:r>
            <a:r>
              <a:rPr lang="en-US" sz="2400" dirty="0" err="1">
                <a:effectLst/>
                <a:latin typeface="Segoe UI" panose="020B0502040204020203" pitchFamily="34" charset="0"/>
              </a:rPr>
              <a:t>nếu</a:t>
            </a:r>
            <a:r>
              <a:rPr lang="en-US" sz="2400" dirty="0">
                <a:effectLst/>
                <a:latin typeface="Segoe UI" panose="020B0502040204020203" pitchFamily="34" charset="0"/>
              </a:rPr>
              <a:t> </a:t>
            </a:r>
            <a:r>
              <a:rPr lang="en-US" sz="2400" dirty="0" err="1">
                <a:effectLst/>
                <a:latin typeface="Segoe UI" panose="020B0502040204020203" pitchFamily="34" charset="0"/>
              </a:rPr>
              <a:t>có</a:t>
            </a:r>
            <a:r>
              <a:rPr lang="en-US" sz="2400" dirty="0">
                <a:effectLst/>
                <a:latin typeface="Segoe UI" panose="020B0502040204020203" pitchFamily="34" charset="0"/>
              </a:rPr>
              <a:t>)</a:t>
            </a:r>
            <a:endParaRPr lang="vi-VN" sz="2400" dirty="0">
              <a:effectLst/>
              <a:latin typeface="Segoe UI" panose="020B0502040204020203" pitchFamily="34" charset="0"/>
            </a:endParaRPr>
          </a:p>
          <a:p>
            <a:r>
              <a:rPr lang="en-US" sz="2400" dirty="0" err="1"/>
              <a:t>Nghiệp</a:t>
            </a:r>
            <a:r>
              <a:rPr lang="en-US" sz="2400" dirty="0"/>
              <a:t> </a:t>
            </a:r>
            <a:r>
              <a:rPr lang="en-US" sz="2400" dirty="0" err="1"/>
              <a:t>vụ</a:t>
            </a:r>
            <a:r>
              <a:rPr lang="en-US" sz="2400" dirty="0"/>
              <a:t> </a:t>
            </a:r>
            <a:r>
              <a:rPr lang="en-US" sz="2400" dirty="0" err="1"/>
              <a:t>chính</a:t>
            </a:r>
            <a:r>
              <a:rPr lang="en-US" sz="2400" dirty="0"/>
              <a:t>: </a:t>
            </a:r>
            <a:r>
              <a:rPr lang="en-US" sz="2400" dirty="0" err="1"/>
              <a:t>Bán</a:t>
            </a:r>
            <a:r>
              <a:rPr lang="en-US" sz="2400" dirty="0"/>
              <a:t> hang (*)</a:t>
            </a:r>
          </a:p>
          <a:p>
            <a:r>
              <a:rPr lang="en-US" sz="2400" dirty="0" err="1"/>
              <a:t>Nghiệp</a:t>
            </a:r>
            <a:r>
              <a:rPr lang="en-US" sz="2400" dirty="0"/>
              <a:t> </a:t>
            </a:r>
            <a:r>
              <a:rPr lang="en-US" sz="2400" dirty="0" err="1"/>
              <a:t>vụ</a:t>
            </a:r>
            <a:r>
              <a:rPr lang="en-US" sz="2400" dirty="0"/>
              <a:t> </a:t>
            </a:r>
            <a:r>
              <a:rPr lang="en-US" sz="2400" dirty="0" err="1"/>
              <a:t>liên</a:t>
            </a:r>
            <a:r>
              <a:rPr lang="en-US" sz="2400" dirty="0"/>
              <a:t> </a:t>
            </a:r>
            <a:r>
              <a:rPr lang="en-US" sz="2400" dirty="0" err="1"/>
              <a:t>quan</a:t>
            </a:r>
            <a:r>
              <a:rPr lang="en-US" sz="2400" dirty="0"/>
              <a:t>: </a:t>
            </a:r>
          </a:p>
          <a:p>
            <a:pPr lvl="1"/>
            <a:r>
              <a:rPr lang="en-US" sz="2000" dirty="0" err="1">
                <a:solidFill>
                  <a:srgbClr val="0070C0"/>
                </a:solidFill>
              </a:rPr>
              <a:t>Kiểm</a:t>
            </a:r>
            <a:r>
              <a:rPr lang="en-US" sz="2000" dirty="0">
                <a:solidFill>
                  <a:srgbClr val="0070C0"/>
                </a:solidFill>
              </a:rPr>
              <a:t> </a:t>
            </a:r>
            <a:r>
              <a:rPr lang="en-US" sz="2000" dirty="0" err="1">
                <a:solidFill>
                  <a:srgbClr val="0070C0"/>
                </a:solidFill>
              </a:rPr>
              <a:t>tra</a:t>
            </a:r>
            <a:r>
              <a:rPr lang="en-US" sz="2000" dirty="0">
                <a:solidFill>
                  <a:srgbClr val="0070C0"/>
                </a:solidFill>
              </a:rPr>
              <a:t> hang (**) </a:t>
            </a:r>
            <a:r>
              <a:rPr lang="en-US" sz="2000" dirty="0" err="1">
                <a:solidFill>
                  <a:srgbClr val="0070C0"/>
                </a:solidFill>
              </a:rPr>
              <a:t>lquan</a:t>
            </a:r>
            <a:r>
              <a:rPr lang="en-US" sz="2000" dirty="0">
                <a:solidFill>
                  <a:srgbClr val="0070C0"/>
                </a:solidFill>
              </a:rPr>
              <a:t> (*)</a:t>
            </a:r>
          </a:p>
          <a:p>
            <a:pPr lvl="1"/>
            <a:r>
              <a:rPr lang="en-US" sz="2000" dirty="0" err="1">
                <a:solidFill>
                  <a:srgbClr val="7030A0"/>
                </a:solidFill>
              </a:rPr>
              <a:t>Lập</a:t>
            </a:r>
            <a:r>
              <a:rPr lang="en-US" sz="2000" dirty="0">
                <a:solidFill>
                  <a:srgbClr val="7030A0"/>
                </a:solidFill>
              </a:rPr>
              <a:t> </a:t>
            </a:r>
            <a:r>
              <a:rPr lang="en-US" sz="2000" dirty="0" err="1">
                <a:solidFill>
                  <a:srgbClr val="7030A0"/>
                </a:solidFill>
              </a:rPr>
              <a:t>phiếu</a:t>
            </a:r>
            <a:r>
              <a:rPr lang="en-US" sz="2000" dirty="0">
                <a:solidFill>
                  <a:srgbClr val="7030A0"/>
                </a:solidFill>
              </a:rPr>
              <a:t> </a:t>
            </a:r>
            <a:r>
              <a:rPr lang="en-US" sz="2000" dirty="0" err="1">
                <a:solidFill>
                  <a:srgbClr val="7030A0"/>
                </a:solidFill>
              </a:rPr>
              <a:t>bán</a:t>
            </a:r>
            <a:r>
              <a:rPr lang="en-US" sz="2000" dirty="0">
                <a:solidFill>
                  <a:srgbClr val="7030A0"/>
                </a:solidFill>
              </a:rPr>
              <a:t> hang (***) </a:t>
            </a:r>
            <a:r>
              <a:rPr lang="en-US" sz="2000" dirty="0" err="1">
                <a:solidFill>
                  <a:srgbClr val="7030A0"/>
                </a:solidFill>
              </a:rPr>
              <a:t>lquan</a:t>
            </a:r>
            <a:r>
              <a:rPr lang="en-US" sz="2000" dirty="0">
                <a:solidFill>
                  <a:srgbClr val="7030A0"/>
                </a:solidFill>
              </a:rPr>
              <a:t> </a:t>
            </a:r>
            <a:r>
              <a:rPr lang="en-US" sz="2000" dirty="0" err="1">
                <a:solidFill>
                  <a:srgbClr val="7030A0"/>
                </a:solidFill>
              </a:rPr>
              <a:t>đến</a:t>
            </a:r>
            <a:r>
              <a:rPr lang="en-US" sz="2000" dirty="0">
                <a:solidFill>
                  <a:srgbClr val="7030A0"/>
                </a:solidFill>
              </a:rPr>
              <a:t> (**)</a:t>
            </a:r>
          </a:p>
          <a:p>
            <a:pPr lvl="1"/>
            <a:r>
              <a:rPr lang="en-US" sz="2000" dirty="0" err="1">
                <a:solidFill>
                  <a:srgbClr val="7030A0"/>
                </a:solidFill>
              </a:rPr>
              <a:t>Xuất</a:t>
            </a:r>
            <a:r>
              <a:rPr lang="en-US" sz="2000" dirty="0">
                <a:solidFill>
                  <a:srgbClr val="7030A0"/>
                </a:solidFill>
              </a:rPr>
              <a:t> hang (****) </a:t>
            </a:r>
            <a:r>
              <a:rPr lang="en-US" sz="2000" dirty="0" err="1">
                <a:solidFill>
                  <a:srgbClr val="7030A0"/>
                </a:solidFill>
              </a:rPr>
              <a:t>lquan</a:t>
            </a:r>
            <a:r>
              <a:rPr lang="en-US" sz="2000" dirty="0">
                <a:solidFill>
                  <a:srgbClr val="7030A0"/>
                </a:solidFill>
              </a:rPr>
              <a:t> </a:t>
            </a:r>
            <a:r>
              <a:rPr lang="en-US" sz="2000" dirty="0" err="1">
                <a:solidFill>
                  <a:srgbClr val="7030A0"/>
                </a:solidFill>
              </a:rPr>
              <a:t>đến</a:t>
            </a:r>
            <a:r>
              <a:rPr lang="en-US" sz="2000" dirty="0">
                <a:solidFill>
                  <a:srgbClr val="7030A0"/>
                </a:solidFill>
              </a:rPr>
              <a:t> (***)</a:t>
            </a:r>
          </a:p>
          <a:p>
            <a:pPr lvl="1"/>
            <a:r>
              <a:rPr lang="en-US" sz="2000" dirty="0" err="1">
                <a:solidFill>
                  <a:srgbClr val="7030A0"/>
                </a:solidFill>
              </a:rPr>
              <a:t>Lập</a:t>
            </a:r>
            <a:r>
              <a:rPr lang="en-US" sz="2000" dirty="0">
                <a:solidFill>
                  <a:srgbClr val="7030A0"/>
                </a:solidFill>
              </a:rPr>
              <a:t> </a:t>
            </a:r>
            <a:r>
              <a:rPr lang="en-US" sz="2000" dirty="0" err="1">
                <a:solidFill>
                  <a:srgbClr val="7030A0"/>
                </a:solidFill>
              </a:rPr>
              <a:t>hóa</a:t>
            </a:r>
            <a:r>
              <a:rPr lang="en-US" sz="2000" dirty="0">
                <a:solidFill>
                  <a:srgbClr val="7030A0"/>
                </a:solidFill>
              </a:rPr>
              <a:t> </a:t>
            </a:r>
            <a:r>
              <a:rPr lang="en-US" sz="2000" dirty="0" err="1">
                <a:solidFill>
                  <a:srgbClr val="7030A0"/>
                </a:solidFill>
              </a:rPr>
              <a:t>đơn</a:t>
            </a:r>
            <a:r>
              <a:rPr lang="en-US" sz="2000" dirty="0">
                <a:solidFill>
                  <a:srgbClr val="7030A0"/>
                </a:solidFill>
              </a:rPr>
              <a:t> </a:t>
            </a:r>
            <a:r>
              <a:rPr lang="en-US" sz="2000" dirty="0" err="1">
                <a:solidFill>
                  <a:srgbClr val="7030A0"/>
                </a:solidFill>
              </a:rPr>
              <a:t>bán</a:t>
            </a:r>
            <a:r>
              <a:rPr lang="en-US" sz="2000" dirty="0">
                <a:solidFill>
                  <a:srgbClr val="7030A0"/>
                </a:solidFill>
              </a:rPr>
              <a:t> </a:t>
            </a:r>
            <a:r>
              <a:rPr lang="en-US" sz="2000" dirty="0" err="1">
                <a:solidFill>
                  <a:srgbClr val="7030A0"/>
                </a:solidFill>
              </a:rPr>
              <a:t>hàng</a:t>
            </a:r>
            <a:r>
              <a:rPr lang="en-US" sz="2000" dirty="0">
                <a:solidFill>
                  <a:srgbClr val="7030A0"/>
                </a:solidFill>
              </a:rPr>
              <a:t> (*****) </a:t>
            </a:r>
            <a:r>
              <a:rPr lang="en-US" sz="2000" dirty="0" err="1">
                <a:solidFill>
                  <a:srgbClr val="7030A0"/>
                </a:solidFill>
              </a:rPr>
              <a:t>liên</a:t>
            </a:r>
            <a:r>
              <a:rPr lang="en-US" sz="2000" dirty="0">
                <a:solidFill>
                  <a:srgbClr val="7030A0"/>
                </a:solidFill>
              </a:rPr>
              <a:t> </a:t>
            </a:r>
            <a:r>
              <a:rPr lang="en-US" sz="2000" dirty="0" err="1">
                <a:solidFill>
                  <a:srgbClr val="7030A0"/>
                </a:solidFill>
              </a:rPr>
              <a:t>quan</a:t>
            </a:r>
            <a:r>
              <a:rPr lang="en-US" sz="2000" dirty="0">
                <a:solidFill>
                  <a:srgbClr val="7030A0"/>
                </a:solidFill>
              </a:rPr>
              <a:t> (****)</a:t>
            </a:r>
          </a:p>
          <a:p>
            <a:pPr lvl="1"/>
            <a:r>
              <a:rPr lang="en-US" sz="2000" dirty="0" err="1">
                <a:solidFill>
                  <a:srgbClr val="7030A0"/>
                </a:solidFill>
              </a:rPr>
              <a:t>Lập</a:t>
            </a:r>
            <a:r>
              <a:rPr lang="en-US" sz="2000" dirty="0">
                <a:solidFill>
                  <a:srgbClr val="7030A0"/>
                </a:solidFill>
              </a:rPr>
              <a:t> </a:t>
            </a:r>
            <a:r>
              <a:rPr lang="en-US" sz="2000" dirty="0" err="1">
                <a:solidFill>
                  <a:srgbClr val="7030A0"/>
                </a:solidFill>
              </a:rPr>
              <a:t>phiếu</a:t>
            </a:r>
            <a:r>
              <a:rPr lang="en-US" sz="2000" dirty="0">
                <a:solidFill>
                  <a:srgbClr val="7030A0"/>
                </a:solidFill>
              </a:rPr>
              <a:t> </a:t>
            </a:r>
            <a:r>
              <a:rPr lang="en-US" sz="2000" dirty="0" err="1">
                <a:solidFill>
                  <a:srgbClr val="7030A0"/>
                </a:solidFill>
              </a:rPr>
              <a:t>bảo</a:t>
            </a:r>
            <a:r>
              <a:rPr lang="en-US" sz="2000" dirty="0">
                <a:solidFill>
                  <a:srgbClr val="7030A0"/>
                </a:solidFill>
              </a:rPr>
              <a:t> </a:t>
            </a:r>
            <a:r>
              <a:rPr lang="en-US" sz="2000" dirty="0" err="1">
                <a:solidFill>
                  <a:srgbClr val="7030A0"/>
                </a:solidFill>
              </a:rPr>
              <a:t>hành</a:t>
            </a:r>
            <a:r>
              <a:rPr lang="en-US" sz="2000" dirty="0">
                <a:solidFill>
                  <a:srgbClr val="7030A0"/>
                </a:solidFill>
              </a:rPr>
              <a:t> (******) </a:t>
            </a:r>
            <a:r>
              <a:rPr lang="en-US" sz="2000" dirty="0" err="1">
                <a:solidFill>
                  <a:srgbClr val="7030A0"/>
                </a:solidFill>
              </a:rPr>
              <a:t>liên</a:t>
            </a:r>
            <a:r>
              <a:rPr lang="en-US" sz="2000" dirty="0">
                <a:solidFill>
                  <a:srgbClr val="7030A0"/>
                </a:solidFill>
              </a:rPr>
              <a:t> </a:t>
            </a:r>
            <a:r>
              <a:rPr lang="en-US" sz="2000" dirty="0" err="1">
                <a:solidFill>
                  <a:srgbClr val="7030A0"/>
                </a:solidFill>
              </a:rPr>
              <a:t>quan</a:t>
            </a:r>
            <a:r>
              <a:rPr lang="en-US" sz="2000" dirty="0">
                <a:solidFill>
                  <a:srgbClr val="7030A0"/>
                </a:solidFill>
              </a:rPr>
              <a:t> (*****)</a:t>
            </a:r>
            <a:endParaRPr lang="vi-VN" sz="2000" dirty="0">
              <a:solidFill>
                <a:srgbClr val="7030A0"/>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7B34F948-9E16-46B3-8D1D-2AFD6B6E2BDA}"/>
              </a:ext>
            </a:extLst>
          </p:cNvPr>
          <p:cNvSpPr>
            <a:spLocks noGrp="1"/>
          </p:cNvSpPr>
          <p:nvPr>
            <p:ph type="sldNum" sz="quarter" idx="12"/>
          </p:nvPr>
        </p:nvSpPr>
        <p:spPr/>
        <p:txBody>
          <a:bodyPr/>
          <a:lstStyle/>
          <a:p>
            <a:fld id="{7079EA16-F28C-421E-AD9F-2E1ADA6997FE}" type="slidenum">
              <a:rPr lang="en-US" smtClean="0"/>
              <a:t>27</a:t>
            </a:fld>
            <a:endParaRPr lang="en-US"/>
          </a:p>
        </p:txBody>
      </p:sp>
    </p:spTree>
    <p:extLst>
      <p:ext uri="{BB962C8B-B14F-4D97-AF65-F5344CB8AC3E}">
        <p14:creationId xmlns:p14="http://schemas.microsoft.com/office/powerpoint/2010/main" val="346344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4076-3F9A-440A-98DB-A7A711ACB887}"/>
              </a:ext>
            </a:extLst>
          </p:cNvPr>
          <p:cNvSpPr>
            <a:spLocks noGrp="1"/>
          </p:cNvSpPr>
          <p:nvPr>
            <p:ph type="title"/>
          </p:nvPr>
        </p:nvSpPr>
        <p:spPr>
          <a:xfrm>
            <a:off x="762000" y="76200"/>
            <a:ext cx="8534400" cy="1066800"/>
          </a:xfrm>
        </p:spPr>
        <p:txBody>
          <a:bodyPr/>
          <a:lstStyle/>
          <a:p>
            <a:r>
              <a:rPr lang="en-US" sz="3200" dirty="0"/>
              <a:t>6. QUY TRÌNH XÁC ĐỊNH YÊU CẦU</a:t>
            </a:r>
            <a:br>
              <a:rPr lang="en-US" sz="3200" dirty="0"/>
            </a:br>
            <a:r>
              <a:rPr lang="en-US" sz="2800" dirty="0" err="1"/>
              <a:t>Các</a:t>
            </a:r>
            <a:r>
              <a:rPr lang="en-US" sz="2800" dirty="0"/>
              <a:t> </a:t>
            </a:r>
            <a:r>
              <a:rPr lang="en-US" sz="2800" dirty="0" err="1"/>
              <a:t>bước</a:t>
            </a:r>
            <a:r>
              <a:rPr lang="en-US" sz="2800" dirty="0"/>
              <a:t> </a:t>
            </a:r>
            <a:r>
              <a:rPr lang="en-US" sz="2800" dirty="0" err="1"/>
              <a:t>tiến</a:t>
            </a:r>
            <a:r>
              <a:rPr lang="en-US" sz="2800" dirty="0"/>
              <a:t> </a:t>
            </a:r>
            <a:r>
              <a:rPr lang="en-US" sz="2800" dirty="0" err="1"/>
              <a:t>hành</a:t>
            </a:r>
            <a:r>
              <a:rPr lang="en-US" sz="2800" dirty="0"/>
              <a:t>: </a:t>
            </a:r>
            <a:r>
              <a:rPr lang="en-US" sz="2800" dirty="0" err="1"/>
              <a:t>Bước</a:t>
            </a:r>
            <a:r>
              <a:rPr lang="en-US" sz="2800" dirty="0"/>
              <a:t> 1 - </a:t>
            </a:r>
            <a:r>
              <a:rPr lang="en-US" sz="2800" dirty="0" err="1"/>
              <a:t>Khảo</a:t>
            </a:r>
            <a:r>
              <a:rPr lang="en-US" sz="2800" dirty="0"/>
              <a:t> </a:t>
            </a:r>
            <a:r>
              <a:rPr lang="en-US" sz="2800" dirty="0" err="1"/>
              <a:t>sát</a:t>
            </a:r>
            <a:r>
              <a:rPr lang="en-US" sz="2800" dirty="0"/>
              <a:t> </a:t>
            </a:r>
            <a:r>
              <a:rPr lang="en-US" sz="2800" dirty="0" err="1"/>
              <a:t>hiện</a:t>
            </a:r>
            <a:r>
              <a:rPr lang="en-US" sz="2800" dirty="0"/>
              <a:t> </a:t>
            </a:r>
            <a:r>
              <a:rPr lang="en-US" sz="2800" dirty="0" err="1"/>
              <a:t>trạng</a:t>
            </a:r>
            <a:endParaRPr lang="en-US" sz="3200" dirty="0"/>
          </a:p>
        </p:txBody>
      </p:sp>
      <p:pic>
        <p:nvPicPr>
          <p:cNvPr id="6" name="Content Placeholder 5">
            <a:extLst>
              <a:ext uri="{FF2B5EF4-FFF2-40B4-BE49-F238E27FC236}">
                <a16:creationId xmlns:a16="http://schemas.microsoft.com/office/drawing/2014/main" id="{C8E7E7D6-47F6-4851-A4B1-0B5CEF2F9AE9}"/>
              </a:ext>
            </a:extLst>
          </p:cNvPr>
          <p:cNvPicPr>
            <a:picLocks noGrp="1" noChangeAspect="1"/>
          </p:cNvPicPr>
          <p:nvPr>
            <p:ph idx="1"/>
          </p:nvPr>
        </p:nvPicPr>
        <p:blipFill>
          <a:blip r:embed="rId2"/>
          <a:stretch>
            <a:fillRect/>
          </a:stretch>
        </p:blipFill>
        <p:spPr>
          <a:xfrm>
            <a:off x="914400" y="1219200"/>
            <a:ext cx="7467600" cy="5583880"/>
          </a:xfrm>
        </p:spPr>
      </p:pic>
      <p:sp>
        <p:nvSpPr>
          <p:cNvPr id="4" name="Slide Number Placeholder 3">
            <a:extLst>
              <a:ext uri="{FF2B5EF4-FFF2-40B4-BE49-F238E27FC236}">
                <a16:creationId xmlns:a16="http://schemas.microsoft.com/office/drawing/2014/main" id="{1F56A944-9AD7-4D98-AB48-04A458C78F00}"/>
              </a:ext>
            </a:extLst>
          </p:cNvPr>
          <p:cNvSpPr>
            <a:spLocks noGrp="1"/>
          </p:cNvSpPr>
          <p:nvPr>
            <p:ph type="sldNum" sz="quarter" idx="12"/>
          </p:nvPr>
        </p:nvSpPr>
        <p:spPr/>
        <p:txBody>
          <a:bodyPr/>
          <a:lstStyle/>
          <a:p>
            <a:fld id="{7079EA16-F28C-421E-AD9F-2E1ADA6997FE}" type="slidenum">
              <a:rPr lang="en-US" smtClean="0"/>
              <a:t>28</a:t>
            </a:fld>
            <a:endParaRPr lang="en-US"/>
          </a:p>
        </p:txBody>
      </p:sp>
    </p:spTree>
    <p:extLst>
      <p:ext uri="{BB962C8B-B14F-4D97-AF65-F5344CB8AC3E}">
        <p14:creationId xmlns:p14="http://schemas.microsoft.com/office/powerpoint/2010/main" val="384320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1C7E-B4D3-4ED6-A966-4DB893068B5A}"/>
              </a:ext>
            </a:extLst>
          </p:cNvPr>
          <p:cNvSpPr>
            <a:spLocks noGrp="1"/>
          </p:cNvSpPr>
          <p:nvPr>
            <p:ph type="title"/>
          </p:nvPr>
        </p:nvSpPr>
        <p:spPr/>
        <p:txBody>
          <a:bodyPr/>
          <a:lstStyle/>
          <a:p>
            <a:br>
              <a:rPr lang="en-US" dirty="0"/>
            </a:br>
            <a:endParaRPr lang="en-US" dirty="0"/>
          </a:p>
        </p:txBody>
      </p:sp>
      <p:graphicFrame>
        <p:nvGraphicFramePr>
          <p:cNvPr id="5" name="Table 5">
            <a:extLst>
              <a:ext uri="{FF2B5EF4-FFF2-40B4-BE49-F238E27FC236}">
                <a16:creationId xmlns:a16="http://schemas.microsoft.com/office/drawing/2014/main" id="{277FEE4F-26D6-497C-A0B7-B33DB4B0C76D}"/>
              </a:ext>
            </a:extLst>
          </p:cNvPr>
          <p:cNvGraphicFramePr>
            <a:graphicFrameLocks noGrp="1"/>
          </p:cNvGraphicFramePr>
          <p:nvPr>
            <p:ph idx="1"/>
            <p:extLst>
              <p:ext uri="{D42A27DB-BD31-4B8C-83A1-F6EECF244321}">
                <p14:modId xmlns:p14="http://schemas.microsoft.com/office/powerpoint/2010/main" val="2632093340"/>
              </p:ext>
            </p:extLst>
          </p:nvPr>
        </p:nvGraphicFramePr>
        <p:xfrm>
          <a:off x="762000" y="1219200"/>
          <a:ext cx="7543800" cy="533914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195706109"/>
                    </a:ext>
                  </a:extLst>
                </a:gridCol>
                <a:gridCol w="2971800">
                  <a:extLst>
                    <a:ext uri="{9D8B030D-6E8A-4147-A177-3AD203B41FA5}">
                      <a16:colId xmlns:a16="http://schemas.microsoft.com/office/drawing/2014/main" val="3810344141"/>
                    </a:ext>
                  </a:extLst>
                </a:gridCol>
                <a:gridCol w="1447800">
                  <a:extLst>
                    <a:ext uri="{9D8B030D-6E8A-4147-A177-3AD203B41FA5}">
                      <a16:colId xmlns:a16="http://schemas.microsoft.com/office/drawing/2014/main" val="605041226"/>
                    </a:ext>
                  </a:extLst>
                </a:gridCol>
                <a:gridCol w="1600200">
                  <a:extLst>
                    <a:ext uri="{9D8B030D-6E8A-4147-A177-3AD203B41FA5}">
                      <a16:colId xmlns:a16="http://schemas.microsoft.com/office/drawing/2014/main" val="1569123341"/>
                    </a:ext>
                  </a:extLst>
                </a:gridCol>
              </a:tblGrid>
              <a:tr h="659418">
                <a:tc>
                  <a:txBody>
                    <a:bodyPr/>
                    <a:lstStyle/>
                    <a:p>
                      <a:r>
                        <a:rPr lang="en-US" sz="1400" dirty="0"/>
                        <a:t>AI</a:t>
                      </a:r>
                    </a:p>
                  </a:txBody>
                  <a:tcPr/>
                </a:tc>
                <a:tc>
                  <a:txBody>
                    <a:bodyPr/>
                    <a:lstStyle/>
                    <a:p>
                      <a:r>
                        <a:rPr lang="en-US" sz="1400" dirty="0"/>
                        <a:t>NGHIỆP VỤ</a:t>
                      </a:r>
                    </a:p>
                  </a:txBody>
                  <a:tcPr/>
                </a:tc>
                <a:tc>
                  <a:txBody>
                    <a:bodyPr/>
                    <a:lstStyle/>
                    <a:p>
                      <a:r>
                        <a:rPr lang="en-US" sz="1400" dirty="0"/>
                        <a:t>NGHIỆP VỤ LQUAN</a:t>
                      </a:r>
                    </a:p>
                  </a:txBody>
                  <a:tcPr/>
                </a:tc>
                <a:tc>
                  <a:txBody>
                    <a:bodyPr/>
                    <a:lstStyle/>
                    <a:p>
                      <a:r>
                        <a:rPr lang="en-US" dirty="0"/>
                        <a:t>THỜI GIAN</a:t>
                      </a:r>
                    </a:p>
                  </a:txBody>
                  <a:tcPr/>
                </a:tc>
                <a:extLst>
                  <a:ext uri="{0D108BD9-81ED-4DB2-BD59-A6C34878D82A}">
                    <a16:rowId xmlns:a16="http://schemas.microsoft.com/office/drawing/2014/main" val="2543965728"/>
                  </a:ext>
                </a:extLst>
              </a:tr>
              <a:tr h="0">
                <a:tc>
                  <a:txBody>
                    <a:bodyPr/>
                    <a:lstStyle/>
                    <a:p>
                      <a:r>
                        <a:rPr lang="en-US" sz="1400" dirty="0" err="1"/>
                        <a:t>Tổ</a:t>
                      </a:r>
                      <a:r>
                        <a:rPr lang="en-US" sz="1400" dirty="0"/>
                        <a:t> VP (GĐ, PGĐ)</a:t>
                      </a:r>
                    </a:p>
                  </a:txBody>
                  <a:tcPr/>
                </a:tc>
                <a:tc>
                  <a:txBody>
                    <a:bodyPr/>
                    <a:lstStyle/>
                    <a:p>
                      <a:pPr marL="285750" indent="-285750">
                        <a:buFontTx/>
                        <a:buChar char="-"/>
                      </a:pPr>
                      <a:r>
                        <a:rPr lang="en-US" sz="1400" dirty="0" err="1"/>
                        <a:t>Điều</a:t>
                      </a:r>
                      <a:r>
                        <a:rPr lang="en-US" sz="1400" dirty="0"/>
                        <a:t> </a:t>
                      </a:r>
                      <a:r>
                        <a:rPr lang="en-US" sz="1400" dirty="0" err="1"/>
                        <a:t>phối</a:t>
                      </a:r>
                      <a:r>
                        <a:rPr lang="en-US" sz="1400" dirty="0"/>
                        <a:t> </a:t>
                      </a:r>
                      <a:r>
                        <a:rPr lang="en-US" sz="1400" dirty="0" err="1"/>
                        <a:t>hoạt</a:t>
                      </a:r>
                      <a:r>
                        <a:rPr lang="en-US" sz="1400" dirty="0"/>
                        <a:t> </a:t>
                      </a:r>
                      <a:r>
                        <a:rPr lang="en-US" sz="1400" dirty="0" err="1"/>
                        <a:t>động</a:t>
                      </a:r>
                      <a:r>
                        <a:rPr lang="en-US" sz="1400" dirty="0"/>
                        <a:t> </a:t>
                      </a:r>
                      <a:r>
                        <a:rPr lang="en-US" sz="1400" dirty="0" err="1"/>
                        <a:t>của</a:t>
                      </a:r>
                      <a:r>
                        <a:rPr lang="en-US" sz="1400" dirty="0"/>
                        <a:t> </a:t>
                      </a:r>
                      <a:r>
                        <a:rPr lang="en-US" sz="1400" dirty="0" err="1"/>
                        <a:t>siêu</a:t>
                      </a:r>
                      <a:r>
                        <a:rPr lang="en-US" sz="1400" dirty="0"/>
                        <a:t> </a:t>
                      </a:r>
                      <a:r>
                        <a:rPr lang="en-US" sz="1400" dirty="0" err="1"/>
                        <a:t>thị</a:t>
                      </a:r>
                      <a:endParaRPr lang="en-US" sz="1400" dirty="0"/>
                    </a:p>
                    <a:p>
                      <a:pPr marL="285750" indent="-285750">
                        <a:buFontTx/>
                        <a:buChar char="-"/>
                      </a:pPr>
                      <a:r>
                        <a:rPr lang="en-US" sz="1400" dirty="0" err="1"/>
                        <a:t>Điều</a:t>
                      </a:r>
                      <a:r>
                        <a:rPr lang="en-US" sz="1400" dirty="0"/>
                        <a:t> </a:t>
                      </a:r>
                      <a:r>
                        <a:rPr lang="en-US" sz="1400" dirty="0" err="1"/>
                        <a:t>phối</a:t>
                      </a:r>
                      <a:r>
                        <a:rPr lang="en-US" sz="1400" dirty="0"/>
                        <a:t> hang (*****)</a:t>
                      </a:r>
                    </a:p>
                    <a:p>
                      <a:r>
                        <a:rPr lang="en-US" sz="1400" dirty="0"/>
                        <a:t>- </a:t>
                      </a:r>
                      <a:r>
                        <a:rPr lang="en-US" sz="1400" dirty="0" err="1"/>
                        <a:t>Báo</a:t>
                      </a:r>
                      <a:r>
                        <a:rPr lang="en-US" sz="1400" dirty="0"/>
                        <a:t> </a:t>
                      </a:r>
                      <a:r>
                        <a:rPr lang="en-US" sz="1400" dirty="0" err="1"/>
                        <a:t>cáo</a:t>
                      </a:r>
                      <a:r>
                        <a:rPr lang="en-US" sz="1400" dirty="0"/>
                        <a:t> </a:t>
                      </a:r>
                      <a:r>
                        <a:rPr lang="en-US" sz="1400" dirty="0" err="1"/>
                        <a:t>tình</a:t>
                      </a:r>
                      <a:r>
                        <a:rPr lang="en-US" sz="1400" dirty="0"/>
                        <a:t> </a:t>
                      </a:r>
                      <a:r>
                        <a:rPr lang="en-US" sz="1400" dirty="0" err="1"/>
                        <a:t>hình</a:t>
                      </a:r>
                      <a:r>
                        <a:rPr lang="en-US" sz="1400" dirty="0"/>
                        <a:t> </a:t>
                      </a:r>
                      <a:r>
                        <a:rPr lang="en-US" sz="1400" dirty="0" err="1"/>
                        <a:t>mua</a:t>
                      </a:r>
                      <a:r>
                        <a:rPr lang="en-US" sz="1400" dirty="0"/>
                        <a:t> </a:t>
                      </a:r>
                      <a:r>
                        <a:rPr lang="en-US" sz="1400" dirty="0" err="1"/>
                        <a:t>bán</a:t>
                      </a:r>
                      <a:r>
                        <a:rPr lang="en-US" sz="1400" dirty="0"/>
                        <a:t>, </a:t>
                      </a:r>
                      <a:r>
                        <a:rPr lang="en-US" sz="1400" dirty="0" err="1"/>
                        <a:t>doanh</a:t>
                      </a:r>
                      <a:r>
                        <a:rPr lang="en-US" sz="1400" dirty="0"/>
                        <a:t> </a:t>
                      </a:r>
                      <a:r>
                        <a:rPr lang="en-US" sz="1400" dirty="0" err="1"/>
                        <a:t>thu</a:t>
                      </a:r>
                      <a:r>
                        <a:rPr lang="en-US" sz="1400" dirty="0"/>
                        <a:t> </a:t>
                      </a:r>
                      <a:r>
                        <a:rPr lang="en-US" sz="1400" dirty="0" err="1"/>
                        <a:t>của</a:t>
                      </a:r>
                      <a:r>
                        <a:rPr lang="en-US" sz="1400" dirty="0"/>
                        <a:t> </a:t>
                      </a:r>
                      <a:r>
                        <a:rPr lang="en-US" sz="1400" dirty="0" err="1"/>
                        <a:t>siêu</a:t>
                      </a:r>
                      <a:r>
                        <a:rPr lang="en-US" sz="1400" dirty="0"/>
                        <a:t> </a:t>
                      </a:r>
                      <a:r>
                        <a:rPr lang="en-US" sz="1400" dirty="0" err="1"/>
                        <a:t>thị</a:t>
                      </a:r>
                      <a:r>
                        <a:rPr lang="en-US" sz="1400" dirty="0"/>
                        <a:t> (*)</a:t>
                      </a:r>
                    </a:p>
                  </a:txBody>
                  <a:tcPr/>
                </a:tc>
                <a:tc>
                  <a:txBody>
                    <a:bodyPr/>
                    <a:lstStyle/>
                    <a:p>
                      <a:r>
                        <a:rPr lang="en-US" sz="1400" dirty="0"/>
                        <a:t>(*****): </a:t>
                      </a:r>
                      <a:r>
                        <a:rPr lang="en-US" sz="1400" dirty="0" err="1"/>
                        <a:t>lquan</a:t>
                      </a:r>
                      <a:r>
                        <a:rPr lang="en-US" sz="1400" dirty="0"/>
                        <a:t> (****)</a:t>
                      </a:r>
                    </a:p>
                  </a:txBody>
                  <a:tcPr/>
                </a:tc>
                <a:tc>
                  <a:txBody>
                    <a:bodyPr/>
                    <a:lstStyle/>
                    <a:p>
                      <a:r>
                        <a:rPr lang="en-US" sz="1400" dirty="0"/>
                        <a:t>(*) </a:t>
                      </a:r>
                      <a:r>
                        <a:rPr lang="en-US" sz="1400" dirty="0" err="1"/>
                        <a:t>Hàng</a:t>
                      </a:r>
                      <a:r>
                        <a:rPr lang="en-US" sz="1400" dirty="0"/>
                        <a:t> </a:t>
                      </a:r>
                      <a:r>
                        <a:rPr lang="en-US" sz="1400" dirty="0" err="1"/>
                        <a:t>tháng</a:t>
                      </a:r>
                      <a:r>
                        <a:rPr lang="en-US" sz="1400" dirty="0"/>
                        <a:t>, hang </a:t>
                      </a:r>
                      <a:r>
                        <a:rPr lang="en-US" sz="1400" dirty="0" err="1"/>
                        <a:t>quý</a:t>
                      </a:r>
                      <a:r>
                        <a:rPr lang="en-US" sz="1400" dirty="0"/>
                        <a:t>, </a:t>
                      </a:r>
                      <a:r>
                        <a:rPr lang="en-US" sz="1400" dirty="0" err="1"/>
                        <a:t>theo</a:t>
                      </a:r>
                      <a:r>
                        <a:rPr lang="en-US" sz="1400" dirty="0"/>
                        <a:t> </a:t>
                      </a:r>
                      <a:r>
                        <a:rPr lang="en-US" sz="1400" dirty="0" err="1"/>
                        <a:t>yêu</a:t>
                      </a:r>
                      <a:r>
                        <a:rPr lang="en-US" sz="1400" dirty="0"/>
                        <a:t> </a:t>
                      </a:r>
                      <a:r>
                        <a:rPr lang="en-US" sz="1400" dirty="0" err="1"/>
                        <a:t>cầu</a:t>
                      </a:r>
                      <a:endParaRPr lang="en-US" sz="1400" dirty="0"/>
                    </a:p>
                  </a:txBody>
                  <a:tcPr/>
                </a:tc>
                <a:extLst>
                  <a:ext uri="{0D108BD9-81ED-4DB2-BD59-A6C34878D82A}">
                    <a16:rowId xmlns:a16="http://schemas.microsoft.com/office/drawing/2014/main" val="3156917317"/>
                  </a:ext>
                </a:extLst>
              </a:tr>
              <a:tr h="361662">
                <a:tc>
                  <a:txBody>
                    <a:bodyPr/>
                    <a:lstStyle/>
                    <a:p>
                      <a:r>
                        <a:rPr lang="en-US" sz="1400" dirty="0" err="1"/>
                        <a:t>Tổ</a:t>
                      </a:r>
                      <a:r>
                        <a:rPr lang="en-US" sz="1400" dirty="0"/>
                        <a:t> </a:t>
                      </a:r>
                      <a:r>
                        <a:rPr lang="en-US" sz="1400" dirty="0" err="1"/>
                        <a:t>bảo</a:t>
                      </a:r>
                      <a:r>
                        <a:rPr lang="en-US" sz="1400" dirty="0"/>
                        <a:t> </a:t>
                      </a:r>
                      <a:r>
                        <a:rPr lang="en-US" sz="1400" dirty="0" err="1"/>
                        <a:t>vệ</a:t>
                      </a:r>
                      <a:endParaRPr lang="en-US" sz="1400" dirty="0"/>
                    </a:p>
                  </a:txBody>
                  <a:tcPr/>
                </a:tc>
                <a:tc>
                  <a:txBody>
                    <a:bodyPr/>
                    <a:lstStyle/>
                    <a:p>
                      <a:r>
                        <a:rPr lang="en-US" sz="1400" dirty="0"/>
                        <a:t>- </a:t>
                      </a:r>
                      <a:r>
                        <a:rPr lang="en-US" sz="1400" dirty="0" err="1"/>
                        <a:t>Kiểm</a:t>
                      </a:r>
                      <a:r>
                        <a:rPr lang="en-US" sz="1400" dirty="0"/>
                        <a:t> </a:t>
                      </a:r>
                      <a:r>
                        <a:rPr lang="en-US" sz="1400" dirty="0" err="1"/>
                        <a:t>tra</a:t>
                      </a:r>
                      <a:r>
                        <a:rPr lang="en-US" sz="1400" dirty="0"/>
                        <a:t>, </a:t>
                      </a:r>
                      <a:r>
                        <a:rPr lang="en-US" sz="1400" dirty="0" err="1"/>
                        <a:t>bảo</a:t>
                      </a:r>
                      <a:r>
                        <a:rPr lang="en-US" sz="1400" dirty="0"/>
                        <a:t> </a:t>
                      </a:r>
                      <a:r>
                        <a:rPr lang="en-US" sz="1400" dirty="0" err="1"/>
                        <a:t>vệ</a:t>
                      </a:r>
                      <a:r>
                        <a:rPr lang="en-US" sz="1400" dirty="0"/>
                        <a:t> an </a:t>
                      </a:r>
                      <a:r>
                        <a:rPr lang="en-US" sz="1400" dirty="0" err="1"/>
                        <a:t>ninh</a:t>
                      </a:r>
                      <a:endParaRPr lang="en-US" sz="1400" dirty="0"/>
                    </a:p>
                    <a:p>
                      <a:r>
                        <a:rPr lang="en-US" sz="1400" dirty="0"/>
                        <a:t>- </a:t>
                      </a:r>
                      <a:r>
                        <a:rPr lang="en-US" sz="1400" dirty="0" err="1"/>
                        <a:t>Ghi</a:t>
                      </a:r>
                      <a:r>
                        <a:rPr lang="en-US" sz="1400" dirty="0"/>
                        <a:t> </a:t>
                      </a:r>
                      <a:r>
                        <a:rPr lang="en-US" sz="1400" dirty="0" err="1"/>
                        <a:t>nhận</a:t>
                      </a:r>
                      <a:r>
                        <a:rPr lang="en-US" sz="1400" dirty="0"/>
                        <a:t> hang </a:t>
                      </a:r>
                      <a:r>
                        <a:rPr lang="en-US" sz="1400" dirty="0" err="1"/>
                        <a:t>hóa</a:t>
                      </a:r>
                      <a:r>
                        <a:rPr lang="en-US" sz="1400" dirty="0"/>
                        <a:t> </a:t>
                      </a:r>
                      <a:r>
                        <a:rPr lang="en-US" sz="1400" dirty="0" err="1"/>
                        <a:t>đổi</a:t>
                      </a:r>
                      <a:r>
                        <a:rPr lang="en-US" sz="1400" dirty="0"/>
                        <a:t> </a:t>
                      </a:r>
                      <a:r>
                        <a:rPr lang="en-US" sz="1400" dirty="0" err="1"/>
                        <a:t>trả</a:t>
                      </a:r>
                      <a:r>
                        <a:rPr lang="en-US" sz="1400" dirty="0"/>
                        <a:t> </a:t>
                      </a:r>
                      <a:r>
                        <a:rPr lang="en-US" sz="1400" dirty="0" err="1"/>
                        <a:t>của</a:t>
                      </a:r>
                      <a:r>
                        <a:rPr lang="en-US" sz="1400" dirty="0"/>
                        <a:t> </a:t>
                      </a:r>
                      <a:r>
                        <a:rPr lang="en-US" sz="1400" dirty="0" err="1"/>
                        <a:t>khách</a:t>
                      </a:r>
                      <a:r>
                        <a:rPr lang="en-US" sz="1400" dirty="0"/>
                        <a:t> hang</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391795385"/>
                  </a:ext>
                </a:extLst>
              </a:tr>
              <a:tr h="468342">
                <a:tc>
                  <a:txBody>
                    <a:bodyPr/>
                    <a:lstStyle/>
                    <a:p>
                      <a:r>
                        <a:rPr lang="en-US" sz="1400" dirty="0" err="1"/>
                        <a:t>Tổ</a:t>
                      </a:r>
                      <a:r>
                        <a:rPr lang="en-US" sz="1400" dirty="0"/>
                        <a:t> </a:t>
                      </a:r>
                      <a:r>
                        <a:rPr lang="en-US" sz="1400" dirty="0" err="1"/>
                        <a:t>thu</a:t>
                      </a:r>
                      <a:r>
                        <a:rPr lang="en-US" sz="1400" dirty="0"/>
                        <a:t> </a:t>
                      </a:r>
                      <a:r>
                        <a:rPr lang="en-US" sz="1400" dirty="0" err="1"/>
                        <a:t>ngân</a:t>
                      </a:r>
                      <a:endParaRPr lang="en-US" sz="1400" dirty="0"/>
                    </a:p>
                  </a:txBody>
                  <a:tcPr/>
                </a:tc>
                <a:tc>
                  <a:txBody>
                    <a:bodyPr/>
                    <a:lstStyle/>
                    <a:p>
                      <a:r>
                        <a:rPr lang="en-US" sz="1400" b="0" i="0" kern="1200" dirty="0">
                          <a:solidFill>
                            <a:schemeClr val="dk1"/>
                          </a:solidFill>
                          <a:effectLst/>
                          <a:latin typeface="+mn-lt"/>
                          <a:ea typeface="+mn-ea"/>
                          <a:cs typeface="+mn-cs"/>
                        </a:rPr>
                        <a:t>- B</a:t>
                      </a:r>
                      <a:r>
                        <a:rPr lang="vi-VN" sz="1400" b="0" i="0" kern="1200" dirty="0">
                          <a:solidFill>
                            <a:schemeClr val="dk1"/>
                          </a:solidFill>
                          <a:effectLst/>
                          <a:latin typeface="+mn-lt"/>
                          <a:ea typeface="+mn-ea"/>
                          <a:cs typeface="+mn-cs"/>
                        </a:rPr>
                        <a:t>án hàng, lập hoá đơn,  </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 B</a:t>
                      </a:r>
                      <a:r>
                        <a:rPr lang="vi-VN" sz="1400" b="0" i="0" kern="1200" dirty="0">
                          <a:solidFill>
                            <a:schemeClr val="dk1"/>
                          </a:solidFill>
                          <a:effectLst/>
                          <a:latin typeface="+mn-lt"/>
                          <a:ea typeface="+mn-ea"/>
                          <a:cs typeface="+mn-cs"/>
                        </a:rPr>
                        <a:t>áo cáo số hàng hoá bán</a:t>
                      </a:r>
                      <a:r>
                        <a:rPr lang="en-US" sz="1400" b="0" i="0" kern="1200" dirty="0">
                          <a:solidFill>
                            <a:schemeClr val="dk1"/>
                          </a:solidFill>
                          <a:effectLst/>
                          <a:latin typeface="+mn-lt"/>
                          <a:ea typeface="+mn-ea"/>
                          <a:cs typeface="+mn-cs"/>
                        </a:rPr>
                        <a:t> </a:t>
                      </a:r>
                      <a:r>
                        <a:rPr lang="vi-VN" sz="1400" b="0" i="0" kern="1200" dirty="0">
                          <a:solidFill>
                            <a:schemeClr val="dk1"/>
                          </a:solidFill>
                          <a:effectLst/>
                          <a:latin typeface="+mn-lt"/>
                          <a:ea typeface="+mn-ea"/>
                          <a:cs typeface="+mn-cs"/>
                        </a:rPr>
                        <a:t>cho tổ quản lí</a:t>
                      </a:r>
                      <a:r>
                        <a:rPr lang="en-US" sz="1400" b="0" i="0" kern="1200" dirty="0">
                          <a:solidFill>
                            <a:schemeClr val="dk1"/>
                          </a:solidFill>
                          <a:effectLst/>
                          <a:latin typeface="+mn-lt"/>
                          <a:ea typeface="+mn-ea"/>
                          <a:cs typeface="+mn-cs"/>
                        </a:rPr>
                        <a:t> (**)</a:t>
                      </a:r>
                      <a:endParaRPr lang="en-US" sz="1400" dirty="0"/>
                    </a:p>
                  </a:txBody>
                  <a:tcPr/>
                </a:tc>
                <a:tc>
                  <a:txBody>
                    <a:bodyPr/>
                    <a:lstStyle/>
                    <a:p>
                      <a:endParaRPr lang="en-US" sz="1400" dirty="0"/>
                    </a:p>
                  </a:txBody>
                  <a:tcPr/>
                </a:tc>
                <a:tc>
                  <a:txBody>
                    <a:bodyPr/>
                    <a:lstStyle/>
                    <a:p>
                      <a:r>
                        <a:rPr lang="en-US" sz="1400" dirty="0"/>
                        <a:t>(*) Sau </a:t>
                      </a:r>
                      <a:r>
                        <a:rPr lang="en-US" sz="1400" dirty="0" err="1"/>
                        <a:t>mỗi</a:t>
                      </a:r>
                      <a:r>
                        <a:rPr lang="en-US" sz="1400" dirty="0"/>
                        <a:t> ca </a:t>
                      </a:r>
                      <a:r>
                        <a:rPr lang="en-US" sz="1400" dirty="0" err="1"/>
                        <a:t>làm</a:t>
                      </a:r>
                      <a:r>
                        <a:rPr lang="en-US" sz="1400" dirty="0"/>
                        <a:t> </a:t>
                      </a:r>
                      <a:r>
                        <a:rPr lang="en-US" sz="1400" dirty="0" err="1"/>
                        <a:t>việc</a:t>
                      </a:r>
                      <a:endParaRPr lang="en-US" sz="1400" dirty="0"/>
                    </a:p>
                  </a:txBody>
                  <a:tcPr/>
                </a:tc>
                <a:extLst>
                  <a:ext uri="{0D108BD9-81ED-4DB2-BD59-A6C34878D82A}">
                    <a16:rowId xmlns:a16="http://schemas.microsoft.com/office/drawing/2014/main" val="3425522974"/>
                  </a:ext>
                </a:extLst>
              </a:tr>
              <a:tr h="382044">
                <a:tc>
                  <a:txBody>
                    <a:bodyPr/>
                    <a:lstStyle/>
                    <a:p>
                      <a:r>
                        <a:rPr lang="en-US" sz="1400" dirty="0" err="1"/>
                        <a:t>Tổ</a:t>
                      </a:r>
                      <a:r>
                        <a:rPr lang="en-US" sz="1400" dirty="0"/>
                        <a:t> </a:t>
                      </a:r>
                      <a:r>
                        <a:rPr lang="en-US" sz="1400" dirty="0" err="1"/>
                        <a:t>bán</a:t>
                      </a:r>
                      <a:r>
                        <a:rPr lang="en-US" sz="1400" dirty="0"/>
                        <a:t> hang</a:t>
                      </a:r>
                    </a:p>
                  </a:txBody>
                  <a:tcPr/>
                </a:tc>
                <a:tc>
                  <a:txBody>
                    <a:bodyPr/>
                    <a:lstStyle/>
                    <a:p>
                      <a:r>
                        <a:rPr lang="en-US" sz="1400" b="0" i="0" kern="1200" dirty="0" err="1">
                          <a:solidFill>
                            <a:schemeClr val="dk1"/>
                          </a:solidFill>
                          <a:effectLst/>
                          <a:latin typeface="+mn-lt"/>
                          <a:ea typeface="+mn-ea"/>
                          <a:cs typeface="+mn-cs"/>
                        </a:rPr>
                        <a:t>kiểm</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tra</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chất</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lượng</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hàng</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hoá</a:t>
                      </a:r>
                      <a:r>
                        <a:rPr lang="en-US" sz="1400" b="0" i="0" kern="1200" dirty="0">
                          <a:solidFill>
                            <a:schemeClr val="dk1"/>
                          </a:solidFill>
                          <a:effectLst/>
                          <a:latin typeface="+mn-lt"/>
                          <a:ea typeface="+mn-ea"/>
                          <a:cs typeface="+mn-cs"/>
                        </a:rPr>
                        <a:t>, </a:t>
                      </a:r>
                    </a:p>
                    <a:p>
                      <a:r>
                        <a:rPr lang="en-US" sz="1400" b="0" i="0" kern="1200" dirty="0" err="1">
                          <a:solidFill>
                            <a:schemeClr val="dk1"/>
                          </a:solidFill>
                          <a:effectLst/>
                          <a:latin typeface="+mn-lt"/>
                          <a:ea typeface="+mn-ea"/>
                          <a:cs typeface="+mn-cs"/>
                        </a:rPr>
                        <a:t>báo</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cáo</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hàng</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hư</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hỏng</a:t>
                      </a:r>
                      <a:r>
                        <a:rPr lang="en-US" sz="1400" b="0" i="0" kern="1200" dirty="0">
                          <a:solidFill>
                            <a:schemeClr val="dk1"/>
                          </a:solidFill>
                          <a:effectLst/>
                          <a:latin typeface="+mn-lt"/>
                          <a:ea typeface="+mn-ea"/>
                          <a:cs typeface="+mn-cs"/>
                        </a:rPr>
                        <a:t> (****)</a:t>
                      </a:r>
                    </a:p>
                    <a:p>
                      <a:r>
                        <a:rPr lang="en-US" sz="1400" b="0" i="0" kern="1200" dirty="0" err="1">
                          <a:solidFill>
                            <a:schemeClr val="dk1"/>
                          </a:solidFill>
                          <a:effectLst/>
                          <a:latin typeface="+mn-lt"/>
                          <a:ea typeface="+mn-ea"/>
                          <a:cs typeface="+mn-cs"/>
                        </a:rPr>
                        <a:t>thống</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kê</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hàng</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hoá</a:t>
                      </a:r>
                      <a:endParaRPr lang="en-US" sz="1400" b="0" i="0" kern="1200" dirty="0">
                        <a:solidFill>
                          <a:schemeClr val="dk1"/>
                        </a:solidFill>
                        <a:effectLst/>
                        <a:latin typeface="+mn-lt"/>
                        <a:ea typeface="+mn-ea"/>
                        <a:cs typeface="+mn-cs"/>
                      </a:endParaRPr>
                    </a:p>
                    <a:p>
                      <a:r>
                        <a:rPr lang="vi-VN" sz="1400" b="0" i="0" kern="1200" dirty="0">
                          <a:solidFill>
                            <a:schemeClr val="dk1"/>
                          </a:solidFill>
                          <a:effectLst/>
                          <a:latin typeface="+mn-lt"/>
                          <a:ea typeface="+mn-ea"/>
                          <a:cs typeface="+mn-cs"/>
                        </a:rPr>
                        <a:t>Thống kê số lượng hàng tồn, </a:t>
                      </a:r>
                      <a:endParaRPr lang="en-US" sz="1400" b="0" i="0" kern="1200" dirty="0">
                        <a:solidFill>
                          <a:schemeClr val="dk1"/>
                        </a:solidFill>
                        <a:effectLst/>
                        <a:latin typeface="+mn-lt"/>
                        <a:ea typeface="+mn-ea"/>
                        <a:cs typeface="+mn-cs"/>
                      </a:endParaRPr>
                    </a:p>
                    <a:p>
                      <a:r>
                        <a:rPr lang="vi-VN" sz="1400" b="0" i="0" kern="1200" dirty="0">
                          <a:solidFill>
                            <a:schemeClr val="dk1"/>
                          </a:solidFill>
                          <a:effectLst/>
                          <a:latin typeface="+mn-lt"/>
                          <a:ea typeface="+mn-ea"/>
                          <a:cs typeface="+mn-cs"/>
                        </a:rPr>
                        <a:t>Báo cáo hàng </a:t>
                      </a:r>
                      <a:r>
                        <a:rPr lang="en-US" sz="1400" b="0" i="0" kern="1200" dirty="0" err="1">
                          <a:solidFill>
                            <a:schemeClr val="dk1"/>
                          </a:solidFill>
                          <a:effectLst/>
                          <a:latin typeface="+mn-lt"/>
                          <a:ea typeface="+mn-ea"/>
                          <a:cs typeface="+mn-cs"/>
                        </a:rPr>
                        <a:t>tồn</a:t>
                      </a:r>
                      <a:endParaRPr lang="en-US" sz="1100" dirty="0"/>
                    </a:p>
                  </a:txBody>
                  <a:tcPr/>
                </a:tc>
                <a:tc>
                  <a:txBody>
                    <a:bodyPr/>
                    <a:lstStyle/>
                    <a:p>
                      <a:endParaRPr lang="en-US" sz="1400" dirty="0"/>
                    </a:p>
                  </a:txBody>
                  <a:tcPr/>
                </a:tc>
                <a:tc>
                  <a:txBody>
                    <a:bodyPr/>
                    <a:lstStyle/>
                    <a:p>
                      <a:r>
                        <a:rPr lang="en-US" sz="1400" dirty="0" err="1"/>
                        <a:t>Thường</a:t>
                      </a:r>
                      <a:r>
                        <a:rPr lang="en-US" sz="1400" dirty="0"/>
                        <a:t> </a:t>
                      </a:r>
                      <a:r>
                        <a:rPr lang="en-US" sz="1400" dirty="0" err="1"/>
                        <a:t>xuyên</a:t>
                      </a:r>
                      <a:r>
                        <a:rPr lang="en-US" sz="1400" dirty="0"/>
                        <a:t> (</a:t>
                      </a:r>
                      <a:r>
                        <a:rPr lang="en-US" sz="1400" dirty="0" err="1"/>
                        <a:t>cuối</a:t>
                      </a:r>
                      <a:r>
                        <a:rPr lang="en-US" sz="1400" dirty="0"/>
                        <a:t> </a:t>
                      </a:r>
                      <a:r>
                        <a:rPr lang="en-US" sz="1400" dirty="0" err="1"/>
                        <a:t>mỗi</a:t>
                      </a:r>
                      <a:r>
                        <a:rPr lang="en-US" sz="1400" dirty="0"/>
                        <a:t> ca </a:t>
                      </a:r>
                      <a:r>
                        <a:rPr lang="en-US" sz="1400" dirty="0" err="1"/>
                        <a:t>làm</a:t>
                      </a:r>
                      <a:r>
                        <a:rPr lang="en-US" sz="1400" dirty="0"/>
                        <a:t> </a:t>
                      </a:r>
                      <a:r>
                        <a:rPr lang="en-US" sz="1400" dirty="0" err="1"/>
                        <a:t>việc</a:t>
                      </a:r>
                      <a:r>
                        <a:rPr lang="en-US" sz="1400" dirty="0"/>
                        <a:t> </a:t>
                      </a:r>
                      <a:r>
                        <a:rPr lang="en-US" sz="1400" dirty="0" err="1"/>
                        <a:t>hoặc</a:t>
                      </a:r>
                      <a:r>
                        <a:rPr lang="en-US" sz="1400" dirty="0"/>
                        <a:t> </a:t>
                      </a:r>
                      <a:r>
                        <a:rPr lang="en-US" sz="1400" dirty="0" err="1"/>
                        <a:t>khi</a:t>
                      </a:r>
                      <a:r>
                        <a:rPr lang="en-US" sz="1400" dirty="0"/>
                        <a:t> </a:t>
                      </a:r>
                      <a:r>
                        <a:rPr lang="en-US" sz="1400" dirty="0" err="1"/>
                        <a:t>phát</a:t>
                      </a:r>
                      <a:r>
                        <a:rPr lang="en-US" sz="1400" dirty="0"/>
                        <a:t> </a:t>
                      </a:r>
                      <a:r>
                        <a:rPr lang="en-US" sz="1400" dirty="0" err="1"/>
                        <a:t>sinh</a:t>
                      </a:r>
                      <a:r>
                        <a:rPr lang="en-US" sz="1400" dirty="0"/>
                        <a:t> </a:t>
                      </a:r>
                      <a:r>
                        <a:rPr lang="en-US" sz="1400" dirty="0" err="1"/>
                        <a:t>sự</a:t>
                      </a:r>
                      <a:r>
                        <a:rPr lang="en-US" sz="1400" dirty="0"/>
                        <a:t> </a:t>
                      </a:r>
                      <a:r>
                        <a:rPr lang="en-US" sz="1400" dirty="0" err="1"/>
                        <a:t>việc</a:t>
                      </a:r>
                      <a:r>
                        <a:rPr lang="en-US" sz="1400" dirty="0"/>
                        <a:t>)</a:t>
                      </a:r>
                      <a:endParaRPr lang="en-US" dirty="0"/>
                    </a:p>
                  </a:txBody>
                  <a:tcPr/>
                </a:tc>
                <a:extLst>
                  <a:ext uri="{0D108BD9-81ED-4DB2-BD59-A6C34878D82A}">
                    <a16:rowId xmlns:a16="http://schemas.microsoft.com/office/drawing/2014/main" val="3295665485"/>
                  </a:ext>
                </a:extLst>
              </a:tr>
              <a:tr h="382044">
                <a:tc>
                  <a:txBody>
                    <a:bodyPr/>
                    <a:lstStyle/>
                    <a:p>
                      <a:r>
                        <a:rPr lang="en-US" sz="1400" dirty="0" err="1"/>
                        <a:t>Tổ</a:t>
                      </a:r>
                      <a:r>
                        <a:rPr lang="en-US" sz="1400" dirty="0"/>
                        <a:t> tin </a:t>
                      </a:r>
                      <a:r>
                        <a:rPr lang="en-US" sz="1400" dirty="0" err="1"/>
                        <a:t>học</a:t>
                      </a:r>
                      <a:endParaRPr lang="en-US" sz="1400" dirty="0"/>
                    </a:p>
                  </a:txBody>
                  <a:tcPr/>
                </a:tc>
                <a:tc>
                  <a:txBody>
                    <a:bodyPr/>
                    <a:lstStyle/>
                    <a:p>
                      <a:r>
                        <a:rPr lang="en-US" sz="1400" dirty="0" err="1"/>
                        <a:t>Nhập</a:t>
                      </a:r>
                      <a:r>
                        <a:rPr lang="en-US" sz="1400" dirty="0"/>
                        <a:t> </a:t>
                      </a:r>
                      <a:r>
                        <a:rPr lang="en-US" sz="1400" dirty="0" err="1"/>
                        <a:t>liệu</a:t>
                      </a:r>
                      <a:r>
                        <a:rPr lang="en-US" sz="1400" dirty="0"/>
                        <a:t>, </a:t>
                      </a:r>
                      <a:r>
                        <a:rPr lang="en-US" sz="1400" dirty="0" err="1"/>
                        <a:t>kết</a:t>
                      </a:r>
                      <a:r>
                        <a:rPr lang="en-US" sz="1400" dirty="0"/>
                        <a:t> </a:t>
                      </a:r>
                      <a:r>
                        <a:rPr lang="en-US" sz="1400" dirty="0" err="1"/>
                        <a:t>xuất</a:t>
                      </a:r>
                      <a:r>
                        <a:rPr lang="en-US" sz="1400" dirty="0"/>
                        <a:t> </a:t>
                      </a:r>
                      <a:r>
                        <a:rPr lang="en-US" sz="1400" dirty="0" err="1"/>
                        <a:t>các</a:t>
                      </a:r>
                      <a:r>
                        <a:rPr lang="en-US" sz="1400" dirty="0"/>
                        <a:t> </a:t>
                      </a:r>
                      <a:r>
                        <a:rPr lang="en-US" sz="1400" dirty="0" err="1"/>
                        <a:t>báo</a:t>
                      </a:r>
                      <a:r>
                        <a:rPr lang="en-US" sz="1400" dirty="0"/>
                        <a:t> </a:t>
                      </a:r>
                      <a:r>
                        <a:rPr lang="en-US" sz="1400" dirty="0" err="1"/>
                        <a:t>cáo</a:t>
                      </a:r>
                      <a:r>
                        <a:rPr lang="en-US" sz="1400" dirty="0"/>
                        <a:t> </a:t>
                      </a:r>
                      <a:r>
                        <a:rPr lang="en-US" sz="1400" dirty="0" err="1"/>
                        <a:t>phục</a:t>
                      </a:r>
                      <a:r>
                        <a:rPr lang="en-US" sz="1400" dirty="0"/>
                        <a:t> </a:t>
                      </a:r>
                      <a:r>
                        <a:rPr lang="en-US" sz="1400" dirty="0" err="1"/>
                        <a:t>vụ</a:t>
                      </a:r>
                      <a:r>
                        <a:rPr lang="en-US" sz="1400" dirty="0"/>
                        <a:t> </a:t>
                      </a:r>
                      <a:r>
                        <a:rPr lang="en-US" sz="1400" dirty="0" err="1"/>
                        <a:t>tổ</a:t>
                      </a:r>
                      <a:r>
                        <a:rPr lang="en-US" sz="1400" dirty="0"/>
                        <a:t> VP (***)</a:t>
                      </a:r>
                    </a:p>
                  </a:txBody>
                  <a:tcPr/>
                </a:tc>
                <a:tc>
                  <a:txBody>
                    <a:bodyPr/>
                    <a:lstStyle/>
                    <a:p>
                      <a:r>
                        <a:rPr lang="en-US" sz="1400" dirty="0"/>
                        <a:t>(*)</a:t>
                      </a:r>
                    </a:p>
                  </a:txBody>
                  <a:tcPr/>
                </a:tc>
                <a:tc>
                  <a:txBody>
                    <a:bodyPr/>
                    <a:lstStyle/>
                    <a:p>
                      <a:endParaRPr lang="en-US" dirty="0"/>
                    </a:p>
                  </a:txBody>
                  <a:tcPr/>
                </a:tc>
                <a:extLst>
                  <a:ext uri="{0D108BD9-81ED-4DB2-BD59-A6C34878D82A}">
                    <a16:rowId xmlns:a16="http://schemas.microsoft.com/office/drawing/2014/main" val="2273129619"/>
                  </a:ext>
                </a:extLst>
              </a:tr>
              <a:tr h="382044">
                <a:tc>
                  <a:txBody>
                    <a:bodyPr/>
                    <a:lstStyle/>
                    <a:p>
                      <a:r>
                        <a:rPr lang="en-US" sz="1400" b="1" dirty="0">
                          <a:solidFill>
                            <a:schemeClr val="accent2"/>
                          </a:solidFill>
                        </a:rPr>
                        <a:t>BGĐ HTX</a:t>
                      </a:r>
                    </a:p>
                  </a:txBody>
                  <a:tcPr/>
                </a:tc>
                <a:tc>
                  <a:txBody>
                    <a:bodyPr/>
                    <a:lstStyle/>
                    <a:p>
                      <a:endParaRPr lang="en-US" sz="1400" dirty="0"/>
                    </a:p>
                  </a:txBody>
                  <a:tcPr/>
                </a:tc>
                <a:tc>
                  <a:txBody>
                    <a:bodyPr/>
                    <a:lstStyle/>
                    <a:p>
                      <a:endParaRPr lang="en-US" sz="1400" dirty="0"/>
                    </a:p>
                  </a:txBody>
                  <a:tcPr/>
                </a:tc>
                <a:tc>
                  <a:txBody>
                    <a:bodyPr/>
                    <a:lstStyle/>
                    <a:p>
                      <a:endParaRPr lang="en-US" dirty="0"/>
                    </a:p>
                  </a:txBody>
                  <a:tcPr/>
                </a:tc>
                <a:extLst>
                  <a:ext uri="{0D108BD9-81ED-4DB2-BD59-A6C34878D82A}">
                    <a16:rowId xmlns:a16="http://schemas.microsoft.com/office/drawing/2014/main" val="1171084366"/>
                  </a:ext>
                </a:extLst>
              </a:tr>
            </a:tbl>
          </a:graphicData>
        </a:graphic>
      </p:graphicFrame>
      <p:sp>
        <p:nvSpPr>
          <p:cNvPr id="4" name="Slide Number Placeholder 3">
            <a:extLst>
              <a:ext uri="{FF2B5EF4-FFF2-40B4-BE49-F238E27FC236}">
                <a16:creationId xmlns:a16="http://schemas.microsoft.com/office/drawing/2014/main" id="{E278935E-D242-4500-B0C5-B141E55E1B8F}"/>
              </a:ext>
            </a:extLst>
          </p:cNvPr>
          <p:cNvSpPr>
            <a:spLocks noGrp="1"/>
          </p:cNvSpPr>
          <p:nvPr>
            <p:ph type="sldNum" sz="quarter" idx="12"/>
          </p:nvPr>
        </p:nvSpPr>
        <p:spPr/>
        <p:txBody>
          <a:bodyPr/>
          <a:lstStyle/>
          <a:p>
            <a:fld id="{7079EA16-F28C-421E-AD9F-2E1ADA6997FE}" type="slidenum">
              <a:rPr lang="en-US" smtClean="0"/>
              <a:t>29</a:t>
            </a:fld>
            <a:endParaRPr lang="en-US"/>
          </a:p>
        </p:txBody>
      </p:sp>
    </p:spTree>
    <p:extLst>
      <p:ext uri="{BB962C8B-B14F-4D97-AF65-F5344CB8AC3E}">
        <p14:creationId xmlns:p14="http://schemas.microsoft.com/office/powerpoint/2010/main" val="6722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CHÍNH</a:t>
            </a:r>
          </a:p>
        </p:txBody>
      </p:sp>
      <p:sp>
        <p:nvSpPr>
          <p:cNvPr id="3" name="Content Placeholder 2"/>
          <p:cNvSpPr>
            <a:spLocks noGrp="1"/>
          </p:cNvSpPr>
          <p:nvPr>
            <p:ph idx="1"/>
          </p:nvPr>
        </p:nvSpPr>
        <p:spPr/>
        <p:txBody>
          <a:bodyPr/>
          <a:lstStyle/>
          <a:p>
            <a:pPr marL="514350" indent="-514350">
              <a:buFont typeface="+mj-lt"/>
              <a:buAutoNum type="arabicPeriod"/>
            </a:pPr>
            <a:r>
              <a:rPr lang="en-US" sz="2400" dirty="0" err="1"/>
              <a:t>Đặt</a:t>
            </a:r>
            <a:r>
              <a:rPr lang="en-US" sz="2400" dirty="0"/>
              <a:t> </a:t>
            </a:r>
            <a:r>
              <a:rPr lang="en-US" sz="2400" dirty="0" err="1"/>
              <a:t>vấn</a:t>
            </a:r>
            <a:r>
              <a:rPr lang="en-US" sz="2400" dirty="0"/>
              <a:t> </a:t>
            </a:r>
            <a:r>
              <a:rPr lang="en-US" sz="2400" dirty="0" err="1"/>
              <a:t>đề</a:t>
            </a:r>
            <a:endParaRPr lang="en-US" sz="2400" dirty="0"/>
          </a:p>
          <a:p>
            <a:pPr marL="514350" indent="-514350">
              <a:buFont typeface="+mj-lt"/>
              <a:buAutoNum type="arabicPeriod"/>
            </a:pPr>
            <a:r>
              <a:rPr lang="en-US" sz="2400" dirty="0" err="1"/>
              <a:t>Quy</a:t>
            </a:r>
            <a:r>
              <a:rPr lang="en-US" sz="2400" dirty="0"/>
              <a:t> </a:t>
            </a:r>
            <a:r>
              <a:rPr lang="en-US" sz="2400" dirty="0" err="1"/>
              <a:t>trình</a:t>
            </a:r>
            <a:r>
              <a:rPr lang="en-US" sz="2400" dirty="0"/>
              <a:t> </a:t>
            </a:r>
            <a:r>
              <a:rPr lang="en-US" sz="2400" dirty="0" err="1"/>
              <a:t>xác</a:t>
            </a:r>
            <a:r>
              <a:rPr lang="en-US" sz="2400" dirty="0"/>
              <a:t> </a:t>
            </a:r>
            <a:r>
              <a:rPr lang="en-US" sz="2400" dirty="0" err="1"/>
              <a:t>định</a:t>
            </a:r>
            <a:r>
              <a:rPr lang="en-US" sz="2400" dirty="0"/>
              <a:t> </a:t>
            </a:r>
            <a:r>
              <a:rPr lang="en-US" sz="2400" dirty="0" err="1"/>
              <a:t>yêu</a:t>
            </a:r>
            <a:r>
              <a:rPr lang="en-US" sz="2400" dirty="0"/>
              <a:t> </a:t>
            </a:r>
            <a:r>
              <a:rPr lang="en-US" sz="2400" dirty="0" err="1"/>
              <a:t>cầu</a:t>
            </a:r>
            <a:endParaRPr lang="en-US" sz="2400" dirty="0"/>
          </a:p>
          <a:p>
            <a:pPr marL="514350" indent="-514350">
              <a:buFont typeface="+mj-lt"/>
              <a:buAutoNum type="arabicPeriod"/>
            </a:pPr>
            <a:r>
              <a:rPr lang="en-US" sz="2400" dirty="0" err="1"/>
              <a:t>Khảo</a:t>
            </a:r>
            <a:r>
              <a:rPr lang="en-US" sz="2400" dirty="0"/>
              <a:t> </a:t>
            </a:r>
            <a:r>
              <a:rPr lang="en-US" sz="2400" dirty="0" err="1"/>
              <a:t>sát</a:t>
            </a:r>
            <a:r>
              <a:rPr lang="en-US" sz="2400" dirty="0"/>
              <a:t> </a:t>
            </a:r>
            <a:r>
              <a:rPr lang="en-US" sz="2400" dirty="0" err="1"/>
              <a:t>hiện</a:t>
            </a:r>
            <a:r>
              <a:rPr lang="en-US" sz="2400" dirty="0"/>
              <a:t> </a:t>
            </a:r>
            <a:r>
              <a:rPr lang="en-US" sz="2400" dirty="0" err="1"/>
              <a:t>trạng</a:t>
            </a:r>
            <a:endParaRPr lang="en-US" sz="2400" dirty="0"/>
          </a:p>
          <a:p>
            <a:pPr marL="514350" indent="-514350">
              <a:buFont typeface="+mj-lt"/>
              <a:buAutoNum type="arabicPeriod"/>
            </a:pPr>
            <a:r>
              <a:rPr lang="en-US" sz="2400" dirty="0" err="1"/>
              <a:t>Xác</a:t>
            </a:r>
            <a:r>
              <a:rPr lang="en-US" sz="2400" dirty="0"/>
              <a:t> </a:t>
            </a:r>
            <a:r>
              <a:rPr lang="en-US" sz="2400" dirty="0" err="1"/>
              <a:t>định</a:t>
            </a:r>
            <a:r>
              <a:rPr lang="en-US" sz="2400" dirty="0"/>
              <a:t> </a:t>
            </a:r>
            <a:r>
              <a:rPr lang="en-US" sz="2400" dirty="0" err="1"/>
              <a:t>yêu</a:t>
            </a:r>
            <a:r>
              <a:rPr lang="en-US" sz="2400" dirty="0"/>
              <a:t> </a:t>
            </a:r>
            <a:r>
              <a:rPr lang="en-US" sz="2400" dirty="0" err="1"/>
              <a:t>cầu</a:t>
            </a:r>
            <a:r>
              <a:rPr lang="en-US" sz="2400" dirty="0"/>
              <a:t> </a:t>
            </a:r>
            <a:r>
              <a:rPr lang="en-US" sz="2400" dirty="0" err="1"/>
              <a:t>nghiệp</a:t>
            </a:r>
            <a:r>
              <a:rPr lang="en-US" sz="2400" dirty="0"/>
              <a:t> </a:t>
            </a:r>
            <a:r>
              <a:rPr lang="en-US" sz="2400" dirty="0" err="1"/>
              <a:t>vụ</a:t>
            </a:r>
            <a:endParaRPr lang="en-US" sz="2400" dirty="0"/>
          </a:p>
          <a:p>
            <a:pPr marL="514350" indent="-514350">
              <a:buFont typeface="+mj-lt"/>
              <a:buAutoNum type="arabicPeriod"/>
            </a:pPr>
            <a:r>
              <a:rPr lang="en-US" sz="2400" dirty="0" err="1"/>
              <a:t>Xác</a:t>
            </a:r>
            <a:r>
              <a:rPr lang="en-US" sz="2400" dirty="0"/>
              <a:t> </a:t>
            </a:r>
            <a:r>
              <a:rPr lang="en-US" sz="2400" dirty="0" err="1"/>
              <a:t>định</a:t>
            </a:r>
            <a:r>
              <a:rPr lang="en-US" sz="2400" dirty="0"/>
              <a:t> </a:t>
            </a:r>
            <a:r>
              <a:rPr lang="en-US" sz="2400" dirty="0" err="1"/>
              <a:t>yêu</a:t>
            </a:r>
            <a:r>
              <a:rPr lang="en-US" sz="2400" dirty="0"/>
              <a:t> </a:t>
            </a:r>
            <a:r>
              <a:rPr lang="en-US" sz="2400" dirty="0" err="1"/>
              <a:t>cầu</a:t>
            </a:r>
            <a:r>
              <a:rPr lang="en-US" sz="2400" dirty="0"/>
              <a:t> </a:t>
            </a:r>
            <a:r>
              <a:rPr lang="en-US" sz="2400" dirty="0" err="1"/>
              <a:t>chức</a:t>
            </a:r>
            <a:r>
              <a:rPr lang="en-US" sz="2400" dirty="0"/>
              <a:t> </a:t>
            </a:r>
            <a:r>
              <a:rPr lang="en-US" sz="2400" dirty="0" err="1"/>
              <a:t>năng</a:t>
            </a:r>
            <a:r>
              <a:rPr lang="en-US" sz="2400" dirty="0"/>
              <a:t> </a:t>
            </a:r>
            <a:r>
              <a:rPr lang="en-US" sz="2400" dirty="0" err="1"/>
              <a:t>hệ</a:t>
            </a:r>
            <a:r>
              <a:rPr lang="en-US" sz="2400" dirty="0"/>
              <a:t> </a:t>
            </a:r>
            <a:r>
              <a:rPr lang="en-US" sz="2400" dirty="0" err="1"/>
              <a:t>thống</a:t>
            </a:r>
            <a:endParaRPr lang="en-US" sz="2400" dirty="0"/>
          </a:p>
          <a:p>
            <a:pPr marL="514350" indent="-514350">
              <a:buFont typeface="+mj-lt"/>
              <a:buAutoNum type="arabicPeriod"/>
            </a:pPr>
            <a:r>
              <a:rPr lang="en-US" sz="2400" dirty="0" err="1"/>
              <a:t>Xác</a:t>
            </a:r>
            <a:r>
              <a:rPr lang="en-US" sz="2400" dirty="0"/>
              <a:t> </a:t>
            </a:r>
            <a:r>
              <a:rPr lang="en-US" sz="2400" dirty="0" err="1"/>
              <a:t>định</a:t>
            </a:r>
            <a:r>
              <a:rPr lang="en-US" sz="2400" dirty="0"/>
              <a:t> </a:t>
            </a:r>
            <a:r>
              <a:rPr lang="en-US" sz="2400" dirty="0" err="1"/>
              <a:t>yêu</a:t>
            </a:r>
            <a:r>
              <a:rPr lang="en-US" sz="2400" dirty="0"/>
              <a:t> </a:t>
            </a:r>
            <a:r>
              <a:rPr lang="en-US" sz="2400" dirty="0" err="1"/>
              <a:t>cầu</a:t>
            </a:r>
            <a:r>
              <a:rPr lang="en-US" sz="2400" dirty="0"/>
              <a:t> phi </a:t>
            </a:r>
            <a:r>
              <a:rPr lang="en-US" sz="2400" dirty="0" err="1"/>
              <a:t>chức</a:t>
            </a:r>
            <a:r>
              <a:rPr lang="en-US" sz="2400" dirty="0"/>
              <a:t> </a:t>
            </a:r>
            <a:r>
              <a:rPr lang="en-US" sz="2400" dirty="0" err="1"/>
              <a:t>năng</a:t>
            </a:r>
            <a:endParaRPr lang="en-US" sz="2400" dirty="0"/>
          </a:p>
        </p:txBody>
      </p:sp>
      <p:sp>
        <p:nvSpPr>
          <p:cNvPr id="4" name="Slide Number Placeholder 3"/>
          <p:cNvSpPr>
            <a:spLocks noGrp="1"/>
          </p:cNvSpPr>
          <p:nvPr>
            <p:ph type="sldNum" sz="quarter" idx="12"/>
          </p:nvPr>
        </p:nvSpPr>
        <p:spPr/>
        <p:txBody>
          <a:bodyPr/>
          <a:lstStyle/>
          <a:p>
            <a:fld id="{7079EA16-F28C-421E-AD9F-2E1ADA6997FE}" type="slidenum">
              <a:rPr lang="en-US" smtClean="0"/>
              <a:t>3</a:t>
            </a:fld>
            <a:endParaRPr lang="en-US"/>
          </a:p>
        </p:txBody>
      </p:sp>
    </p:spTree>
    <p:extLst>
      <p:ext uri="{BB962C8B-B14F-4D97-AF65-F5344CB8AC3E}">
        <p14:creationId xmlns:p14="http://schemas.microsoft.com/office/powerpoint/2010/main" val="2522714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r>
              <a:rPr lang="en-US" sz="2400" dirty="0"/>
              <a:t>: </a:t>
            </a:r>
            <a:r>
              <a:rPr lang="en-US" sz="2400" dirty="0" err="1"/>
              <a:t>Bước</a:t>
            </a:r>
            <a:r>
              <a:rPr lang="en-US" sz="2400" dirty="0"/>
              <a:t> 2 - </a:t>
            </a:r>
            <a:r>
              <a:rPr lang="en-US" sz="2400" dirty="0" err="1"/>
              <a:t>Lập</a:t>
            </a:r>
            <a:r>
              <a:rPr lang="en-US" sz="2400" dirty="0"/>
              <a:t> </a:t>
            </a:r>
            <a:r>
              <a:rPr lang="en-US" sz="2400" dirty="0" err="1"/>
              <a:t>bảng</a:t>
            </a:r>
            <a:r>
              <a:rPr lang="en-US" sz="2400" dirty="0"/>
              <a:t> </a:t>
            </a:r>
            <a:r>
              <a:rPr lang="en-US" sz="2400" dirty="0" err="1"/>
              <a:t>trách</a:t>
            </a:r>
            <a:r>
              <a:rPr lang="en-US" sz="2400" dirty="0"/>
              <a:t> </a:t>
            </a:r>
            <a:r>
              <a:rPr lang="en-US" sz="2400" dirty="0" err="1"/>
              <a:t>nhiệm</a:t>
            </a:r>
            <a:endParaRPr lang="en-US" sz="2400" dirty="0"/>
          </a:p>
        </p:txBody>
      </p:sp>
      <p:grpSp>
        <p:nvGrpSpPr>
          <p:cNvPr id="6" name="Group 5"/>
          <p:cNvGrpSpPr/>
          <p:nvPr/>
        </p:nvGrpSpPr>
        <p:grpSpPr>
          <a:xfrm>
            <a:off x="1097974" y="1143000"/>
            <a:ext cx="7055425" cy="2209800"/>
            <a:chOff x="1097974" y="1143000"/>
            <a:chExt cx="7055425" cy="1828800"/>
          </a:xfrm>
        </p:grpSpPr>
        <p:sp>
          <p:nvSpPr>
            <p:cNvPr id="3" name="Rectangle 2"/>
            <p:cNvSpPr/>
            <p:nvPr/>
          </p:nvSpPr>
          <p:spPr>
            <a:xfrm>
              <a:off x="1097974" y="20574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Chuẩn</a:t>
              </a:r>
              <a:r>
                <a:rPr lang="en-US" sz="2000" dirty="0">
                  <a:solidFill>
                    <a:schemeClr val="tx1"/>
                  </a:solidFill>
                </a:rPr>
                <a:t> </a:t>
              </a:r>
              <a:r>
                <a:rPr lang="en-US" sz="2000" dirty="0" err="1">
                  <a:solidFill>
                    <a:schemeClr val="tx1"/>
                  </a:solidFill>
                </a:rPr>
                <a:t>bị</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khai</a:t>
              </a:r>
              <a:endParaRPr lang="en-US" sz="2000" dirty="0">
                <a:solidFill>
                  <a:schemeClr val="tx1"/>
                </a:solidFill>
              </a:endParaRPr>
            </a:p>
          </p:txBody>
        </p:sp>
        <p:sp>
          <p:nvSpPr>
            <p:cNvPr id="4" name="Rectangle 3"/>
            <p:cNvSpPr/>
            <p:nvPr/>
          </p:nvSpPr>
          <p:spPr>
            <a:xfrm>
              <a:off x="5562600" y="2057400"/>
              <a:ext cx="25907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Khi</a:t>
              </a:r>
              <a:r>
                <a:rPr lang="en-US" sz="2000" dirty="0">
                  <a:solidFill>
                    <a:schemeClr val="tx1"/>
                  </a:solidFill>
                </a:rPr>
                <a:t> </a:t>
              </a:r>
              <a:r>
                <a:rPr lang="en-US" sz="2000" dirty="0" err="1">
                  <a:solidFill>
                    <a:schemeClr val="tx1"/>
                  </a:solidFill>
                </a:rPr>
                <a:t>sử</a:t>
              </a:r>
              <a:r>
                <a:rPr lang="en-US" sz="2000" dirty="0">
                  <a:solidFill>
                    <a:schemeClr val="tx1"/>
                  </a:solidFill>
                </a:rPr>
                <a:t> </a:t>
              </a:r>
              <a:r>
                <a:rPr lang="en-US" sz="2000" dirty="0" err="1">
                  <a:solidFill>
                    <a:schemeClr val="tx1"/>
                  </a:solidFill>
                </a:rPr>
                <a:t>dụng</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err="1">
                  <a:solidFill>
                    <a:schemeClr val="tx1"/>
                  </a:solidFill>
                </a:rPr>
                <a:t>mềm</a:t>
              </a:r>
              <a:endParaRPr lang="en-US" sz="2000" dirty="0">
                <a:solidFill>
                  <a:schemeClr val="tx1"/>
                </a:solidFill>
              </a:endParaRPr>
            </a:p>
          </p:txBody>
        </p:sp>
        <p:cxnSp>
          <p:nvCxnSpPr>
            <p:cNvPr id="7" name="Straight Arrow Connector 6"/>
            <p:cNvCxnSpPr>
              <a:endCxn id="3" idx="0"/>
            </p:cNvCxnSpPr>
            <p:nvPr/>
          </p:nvCxnSpPr>
          <p:spPr>
            <a:xfrm flipH="1">
              <a:off x="2355274" y="1143000"/>
              <a:ext cx="1607126"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0"/>
            </p:cNvCxnSpPr>
            <p:nvPr/>
          </p:nvCxnSpPr>
          <p:spPr>
            <a:xfrm>
              <a:off x="5562600" y="1143000"/>
              <a:ext cx="1295400"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035626" y="3581400"/>
            <a:ext cx="2576948" cy="1631216"/>
          </a:xfrm>
          <a:prstGeom prst="rect">
            <a:avLst/>
          </a:prstGeom>
          <a:noFill/>
        </p:spPr>
        <p:txBody>
          <a:bodyPr wrap="square" rtlCol="0">
            <a:spAutoFit/>
          </a:bodyPr>
          <a:lstStyle/>
          <a:p>
            <a:pPr>
              <a:spcBef>
                <a:spcPts val="600"/>
              </a:spcBef>
              <a:spcAft>
                <a:spcPts val="600"/>
              </a:spcAft>
            </a:pPr>
            <a:r>
              <a:rPr lang="en-US" dirty="0" err="1"/>
              <a:t>Lắp</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dirty="0"/>
              <a:t> </a:t>
            </a:r>
            <a:r>
              <a:rPr lang="en-US" dirty="0" err="1"/>
              <a:t>cơ</a:t>
            </a:r>
            <a:r>
              <a:rPr lang="en-US" dirty="0"/>
              <a:t> </a:t>
            </a:r>
            <a:r>
              <a:rPr lang="en-US" dirty="0" err="1"/>
              <a:t>sở</a:t>
            </a:r>
            <a:endParaRPr lang="en-US" dirty="0"/>
          </a:p>
          <a:p>
            <a:pPr>
              <a:spcBef>
                <a:spcPts val="600"/>
              </a:spcBef>
              <a:spcAft>
                <a:spcPts val="600"/>
              </a:spcAft>
            </a:pPr>
            <a:r>
              <a:rPr lang="en-US" dirty="0" err="1"/>
              <a:t>Chuẩn</a:t>
            </a:r>
            <a:r>
              <a:rPr lang="en-US" dirty="0"/>
              <a:t> </a:t>
            </a:r>
            <a:r>
              <a:rPr lang="en-US" dirty="0" err="1"/>
              <a:t>bị</a:t>
            </a:r>
            <a:r>
              <a:rPr lang="en-US" dirty="0"/>
              <a:t> </a:t>
            </a:r>
            <a:r>
              <a:rPr lang="en-US" dirty="0" err="1"/>
              <a:t>nhân</a:t>
            </a:r>
            <a:r>
              <a:rPr lang="en-US" dirty="0"/>
              <a:t> </a:t>
            </a:r>
            <a:r>
              <a:rPr lang="en-US" dirty="0" err="1"/>
              <a:t>sự</a:t>
            </a:r>
            <a:r>
              <a:rPr lang="en-US" dirty="0"/>
              <a:t> </a:t>
            </a:r>
            <a:r>
              <a:rPr lang="en-US" dirty="0" err="1"/>
              <a:t>tiếp</a:t>
            </a:r>
            <a:r>
              <a:rPr lang="en-US" dirty="0"/>
              <a:t> </a:t>
            </a:r>
            <a:r>
              <a:rPr lang="en-US" dirty="0" err="1"/>
              <a:t>thu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endParaRPr lang="en-US" dirty="0"/>
          </a:p>
        </p:txBody>
      </p:sp>
      <p:sp>
        <p:nvSpPr>
          <p:cNvPr id="24" name="TextBox 23"/>
          <p:cNvSpPr txBox="1"/>
          <p:nvPr/>
        </p:nvSpPr>
        <p:spPr>
          <a:xfrm>
            <a:off x="5486400" y="3609109"/>
            <a:ext cx="2666999" cy="1908215"/>
          </a:xfrm>
          <a:prstGeom prst="rect">
            <a:avLst/>
          </a:prstGeom>
          <a:noFill/>
        </p:spPr>
        <p:txBody>
          <a:bodyPr wrap="square" rtlCol="0">
            <a:spAutoFit/>
          </a:bodyPr>
          <a:lstStyle/>
          <a:p>
            <a:pPr>
              <a:spcBef>
                <a:spcPts val="600"/>
              </a:spcBef>
              <a:spcAft>
                <a:spcPts val="600"/>
              </a:spcAft>
            </a:pPr>
            <a:r>
              <a:rPr lang="en-US" dirty="0" err="1"/>
              <a:t>Thông</a:t>
            </a:r>
            <a:r>
              <a:rPr lang="en-US" dirty="0"/>
              <a:t> tin </a:t>
            </a:r>
            <a:r>
              <a:rPr lang="en-US" dirty="0" err="1"/>
              <a:t>chuẩn</a:t>
            </a:r>
            <a:r>
              <a:rPr lang="en-US" dirty="0"/>
              <a:t> </a:t>
            </a:r>
            <a:r>
              <a:rPr lang="en-US" dirty="0" err="1"/>
              <a:t>bị</a:t>
            </a:r>
            <a:r>
              <a:rPr lang="en-US" dirty="0"/>
              <a:t> </a:t>
            </a:r>
            <a:r>
              <a:rPr lang="en-US" dirty="0" err="1"/>
              <a:t>trước</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nghiệp</a:t>
            </a:r>
            <a:r>
              <a:rPr lang="en-US" dirty="0"/>
              <a:t> </a:t>
            </a:r>
            <a:r>
              <a:rPr lang="en-US" dirty="0" err="1"/>
              <a:t>vụ</a:t>
            </a:r>
            <a:r>
              <a:rPr lang="en-US" dirty="0"/>
              <a:t> </a:t>
            </a:r>
            <a:r>
              <a:rPr lang="en-US" dirty="0" err="1"/>
              <a:t>với</a:t>
            </a:r>
            <a:r>
              <a:rPr lang="en-US" dirty="0"/>
              <a:t> </a:t>
            </a:r>
            <a:r>
              <a:rPr lang="en-US" dirty="0" err="1"/>
              <a:t>phần</a:t>
            </a:r>
            <a:r>
              <a:rPr lang="en-US" dirty="0"/>
              <a:t> </a:t>
            </a:r>
            <a:r>
              <a:rPr lang="en-US" dirty="0" err="1"/>
              <a:t>mềm</a:t>
            </a:r>
            <a:endParaRPr lang="en-US" dirty="0"/>
          </a:p>
          <a:p>
            <a:pPr>
              <a:spcBef>
                <a:spcPts val="600"/>
              </a:spcBef>
              <a:spcAft>
                <a:spcPts val="600"/>
              </a:spcAft>
            </a:pPr>
            <a:r>
              <a:rPr lang="en-US" dirty="0" err="1"/>
              <a:t>Thông</a:t>
            </a:r>
            <a:r>
              <a:rPr lang="en-US" dirty="0"/>
              <a:t> tin </a:t>
            </a:r>
            <a:r>
              <a:rPr lang="en-US" dirty="0" err="1"/>
              <a:t>cần</a:t>
            </a:r>
            <a:r>
              <a:rPr lang="en-US" dirty="0"/>
              <a:t> </a:t>
            </a:r>
            <a:r>
              <a:rPr lang="en-US" dirty="0" err="1"/>
              <a:t>cung</a:t>
            </a:r>
            <a:r>
              <a:rPr lang="en-US" dirty="0"/>
              <a:t> </a:t>
            </a:r>
            <a:r>
              <a:rPr lang="en-US" dirty="0" err="1"/>
              <a:t>cấp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endParaRPr lang="en-US" dirty="0"/>
          </a:p>
        </p:txBody>
      </p:sp>
      <p:sp>
        <p:nvSpPr>
          <p:cNvPr id="5" name="Slide Number Placeholder 4"/>
          <p:cNvSpPr>
            <a:spLocks noGrp="1"/>
          </p:cNvSpPr>
          <p:nvPr>
            <p:ph type="sldNum" sz="quarter" idx="12"/>
          </p:nvPr>
        </p:nvSpPr>
        <p:spPr/>
        <p:txBody>
          <a:bodyPr/>
          <a:lstStyle/>
          <a:p>
            <a:fld id="{7079EA16-F28C-421E-AD9F-2E1ADA6997FE}" type="slidenum">
              <a:rPr lang="en-US" smtClean="0"/>
              <a:t>30</a:t>
            </a:fld>
            <a:endParaRPr lang="en-US"/>
          </a:p>
        </p:txBody>
      </p:sp>
    </p:spTree>
    <p:extLst>
      <p:ext uri="{BB962C8B-B14F-4D97-AF65-F5344CB8AC3E}">
        <p14:creationId xmlns:p14="http://schemas.microsoft.com/office/powerpoint/2010/main" val="1038610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6. QUY TRÌNH XÁC ĐỊNH YÊU CẦU</a:t>
            </a:r>
            <a:br>
              <a:rPr lang="en-US" sz="2400"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r>
              <a:rPr lang="en-US" sz="2400" dirty="0"/>
              <a:t>: </a:t>
            </a:r>
            <a:r>
              <a:rPr lang="en-US" sz="2400" dirty="0" err="1"/>
              <a:t>Bước</a:t>
            </a:r>
            <a:r>
              <a:rPr lang="en-US" sz="2400" dirty="0"/>
              <a:t> 2 - </a:t>
            </a:r>
            <a:r>
              <a:rPr lang="en-US" sz="2400" dirty="0" err="1"/>
              <a:t>Lập</a:t>
            </a:r>
            <a:r>
              <a:rPr lang="en-US" sz="2400" dirty="0"/>
              <a:t> </a:t>
            </a:r>
            <a:r>
              <a:rPr lang="en-US" sz="2400" dirty="0" err="1"/>
              <a:t>bảng</a:t>
            </a:r>
            <a:r>
              <a:rPr lang="en-US" sz="2400" dirty="0"/>
              <a:t> </a:t>
            </a:r>
            <a:r>
              <a:rPr lang="en-US" sz="2400" dirty="0" err="1"/>
              <a:t>trách</a:t>
            </a:r>
            <a:r>
              <a:rPr lang="en-US" sz="2400" dirty="0"/>
              <a:t> </a:t>
            </a:r>
            <a:r>
              <a:rPr lang="en-US" sz="2400" dirty="0" err="1"/>
              <a:t>nhiệm</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0155003"/>
              </p:ext>
            </p:extLst>
          </p:nvPr>
        </p:nvGraphicFramePr>
        <p:xfrm>
          <a:off x="990600" y="2743200"/>
          <a:ext cx="7772400" cy="2468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477433">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2187787">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457200">
                <a:tc>
                  <a:txBody>
                    <a:bodyPr/>
                    <a:lstStyle/>
                    <a:p>
                      <a:r>
                        <a:rPr lang="en-US" dirty="0">
                          <a:solidFill>
                            <a:schemeClr val="tx1"/>
                          </a:solidFill>
                        </a:rPr>
                        <a:t>STT</a:t>
                      </a:r>
                    </a:p>
                  </a:txBody>
                  <a:tcPr marL="86360" marR="8636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marL="86360" marR="86360">
                    <a:lnT w="12700" cap="flat" cmpd="sng" algn="ctr">
                      <a:solidFill>
                        <a:schemeClr val="tx1"/>
                      </a:solidFill>
                      <a:prstDash val="solid"/>
                      <a:round/>
                      <a:headEnd type="none" w="med" len="med"/>
                      <a:tailEnd type="none" w="med" len="med"/>
                    </a:lnT>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marL="86360" marR="86360">
                    <a:lnT w="12700" cap="flat" cmpd="sng" algn="ctr">
                      <a:solidFill>
                        <a:schemeClr val="tx1"/>
                      </a:solidFill>
                      <a:prstDash val="solid"/>
                      <a:round/>
                      <a:headEnd type="none" w="med" len="med"/>
                      <a:tailEnd type="none" w="med" len="med"/>
                    </a:lnT>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marL="86360" marR="86360">
                    <a:lnT w="12700" cap="flat" cmpd="sng" algn="ctr">
                      <a:solidFill>
                        <a:schemeClr val="tx1"/>
                      </a:solidFill>
                      <a:prstDash val="solid"/>
                      <a:round/>
                      <a:headEnd type="none" w="med" len="med"/>
                      <a:tailEnd type="none" w="med" len="med"/>
                    </a:lnT>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marL="86360" marR="8636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31</a:t>
            </a:fld>
            <a:endParaRPr lang="en-US"/>
          </a:p>
        </p:txBody>
      </p:sp>
      <p:sp>
        <p:nvSpPr>
          <p:cNvPr id="5" name="TextBox 4"/>
          <p:cNvSpPr txBox="1"/>
          <p:nvPr/>
        </p:nvSpPr>
        <p:spPr>
          <a:xfrm>
            <a:off x="914400" y="1524000"/>
            <a:ext cx="7772400" cy="1015663"/>
          </a:xfrm>
          <a:prstGeom prst="rect">
            <a:avLst/>
          </a:prstGeom>
          <a:noFill/>
        </p:spPr>
        <p:txBody>
          <a:bodyPr wrap="square" rtlCol="0">
            <a:spAutoFit/>
          </a:bodyPr>
          <a:lstStyle/>
          <a:p>
            <a:r>
              <a:rPr lang="en-US" sz="3600" dirty="0" err="1"/>
              <a:t>Bảng</a:t>
            </a:r>
            <a:r>
              <a:rPr lang="en-US" sz="3600" dirty="0"/>
              <a:t> </a:t>
            </a:r>
            <a:r>
              <a:rPr lang="en-US" sz="3600" dirty="0" err="1"/>
              <a:t>trách</a:t>
            </a:r>
            <a:r>
              <a:rPr lang="en-US" sz="3600" dirty="0"/>
              <a:t> </a:t>
            </a:r>
            <a:r>
              <a:rPr lang="en-US" sz="3600" dirty="0" err="1"/>
              <a:t>nhiệm</a:t>
            </a:r>
            <a:br>
              <a:rPr lang="en-US" sz="3600" dirty="0"/>
            </a:br>
            <a:r>
              <a:rPr lang="en-US" sz="2400" dirty="0" err="1"/>
              <a:t>Bộ</a:t>
            </a:r>
            <a:r>
              <a:rPr lang="en-US" sz="2400" dirty="0"/>
              <a:t> </a:t>
            </a:r>
            <a:r>
              <a:rPr lang="en-US" sz="2400" dirty="0" err="1"/>
              <a:t>phận</a:t>
            </a:r>
            <a:r>
              <a:rPr lang="en-US" sz="2400" dirty="0"/>
              <a:t>: …</a:t>
            </a:r>
            <a:endParaRPr lang="en-US" sz="3600" dirty="0"/>
          </a:p>
        </p:txBody>
      </p:sp>
    </p:spTree>
    <p:extLst>
      <p:ext uri="{BB962C8B-B14F-4D97-AF65-F5344CB8AC3E}">
        <p14:creationId xmlns:p14="http://schemas.microsoft.com/office/powerpoint/2010/main" val="192192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r>
              <a:rPr lang="en-US" sz="2400" dirty="0"/>
              <a:t>: </a:t>
            </a:r>
            <a:r>
              <a:rPr lang="en-US" sz="2400" dirty="0" err="1"/>
              <a:t>Bước</a:t>
            </a:r>
            <a:r>
              <a:rPr lang="en-US" sz="2400" dirty="0"/>
              <a:t> 3 - </a:t>
            </a:r>
            <a:r>
              <a:rPr lang="en-US" sz="2400" dirty="0" err="1"/>
              <a:t>Lập</a:t>
            </a:r>
            <a:r>
              <a:rPr lang="en-US" sz="2400" dirty="0"/>
              <a:t> </a:t>
            </a:r>
            <a:r>
              <a:rPr lang="en-US" sz="2400" dirty="0" err="1"/>
              <a:t>danh</a:t>
            </a:r>
            <a:r>
              <a:rPr lang="en-US" sz="2400" dirty="0"/>
              <a:t> </a:t>
            </a:r>
            <a:r>
              <a:rPr lang="en-US" sz="2400" dirty="0" err="1"/>
              <a:t>sách</a:t>
            </a:r>
            <a:r>
              <a:rPr lang="en-US" sz="2400" dirty="0"/>
              <a:t> </a:t>
            </a:r>
            <a:r>
              <a:rPr lang="en-US" sz="2400" dirty="0" err="1"/>
              <a:t>yêu</a:t>
            </a:r>
            <a:r>
              <a:rPr lang="en-US" sz="2400" dirty="0"/>
              <a:t> </a:t>
            </a:r>
            <a:r>
              <a:rPr lang="en-US" sz="2400" dirty="0" err="1"/>
              <a:t>cầu</a:t>
            </a:r>
            <a:endParaRPr lang="en-US" sz="2400" dirty="0"/>
          </a:p>
        </p:txBody>
      </p:sp>
      <p:grpSp>
        <p:nvGrpSpPr>
          <p:cNvPr id="8" name="Group 7"/>
          <p:cNvGrpSpPr/>
          <p:nvPr/>
        </p:nvGrpSpPr>
        <p:grpSpPr>
          <a:xfrm>
            <a:off x="685800" y="1143000"/>
            <a:ext cx="7772399" cy="2133600"/>
            <a:chOff x="685800" y="1143000"/>
            <a:chExt cx="7772399" cy="1828800"/>
          </a:xfrm>
        </p:grpSpPr>
        <p:sp>
          <p:nvSpPr>
            <p:cNvPr id="3" name="Rectangle 2"/>
            <p:cNvSpPr/>
            <p:nvPr/>
          </p:nvSpPr>
          <p:spPr>
            <a:xfrm>
              <a:off x="685800" y="20574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Xác</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bộ</a:t>
              </a:r>
              <a:r>
                <a:rPr lang="en-US" sz="2000" dirty="0">
                  <a:solidFill>
                    <a:schemeClr val="tx1"/>
                  </a:solidFill>
                </a:rPr>
                <a:t> </a:t>
              </a:r>
              <a:r>
                <a:rPr lang="en-US" sz="2000" dirty="0" err="1">
                  <a:solidFill>
                    <a:schemeClr val="tx1"/>
                  </a:solidFill>
                </a:rPr>
                <a:t>phận</a:t>
              </a:r>
              <a:endParaRPr lang="en-US" sz="2000" dirty="0">
                <a:solidFill>
                  <a:schemeClr val="tx1"/>
                </a:solidFill>
              </a:endParaRPr>
            </a:p>
          </p:txBody>
        </p:sp>
        <p:sp>
          <p:nvSpPr>
            <p:cNvPr id="4" name="Rectangle 3"/>
            <p:cNvSpPr/>
            <p:nvPr/>
          </p:nvSpPr>
          <p:spPr>
            <a:xfrm>
              <a:off x="6293426" y="2057400"/>
              <a:ext cx="21647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Xác</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quy</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biểu</a:t>
              </a:r>
              <a:r>
                <a:rPr lang="en-US" sz="2000" dirty="0">
                  <a:solidFill>
                    <a:schemeClr val="tx1"/>
                  </a:solidFill>
                </a:rPr>
                <a:t> </a:t>
              </a:r>
              <a:r>
                <a:rPr lang="en-US" sz="2000" dirty="0" err="1">
                  <a:solidFill>
                    <a:schemeClr val="tx1"/>
                  </a:solidFill>
                </a:rPr>
                <a:t>mẫu</a:t>
              </a:r>
              <a:endParaRPr lang="en-US" sz="2000" dirty="0">
                <a:solidFill>
                  <a:schemeClr val="tx1"/>
                </a:solidFill>
              </a:endParaRPr>
            </a:p>
          </p:txBody>
        </p:sp>
        <p:sp>
          <p:nvSpPr>
            <p:cNvPr id="5" name="Rectangle 4"/>
            <p:cNvSpPr/>
            <p:nvPr/>
          </p:nvSpPr>
          <p:spPr>
            <a:xfrm>
              <a:off x="3550226" y="2057400"/>
              <a:ext cx="21647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Xác</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nghiệp</a:t>
              </a:r>
              <a:r>
                <a:rPr lang="en-US" sz="2000" dirty="0">
                  <a:solidFill>
                    <a:schemeClr val="tx1"/>
                  </a:solidFill>
                </a:rPr>
                <a:t> </a:t>
              </a:r>
              <a:r>
                <a:rPr lang="en-US" sz="2000" dirty="0" err="1">
                  <a:solidFill>
                    <a:schemeClr val="tx1"/>
                  </a:solidFill>
                </a:rPr>
                <a:t>vụ</a:t>
              </a:r>
              <a:endParaRPr lang="en-US" sz="2000" dirty="0">
                <a:solidFill>
                  <a:schemeClr val="tx1"/>
                </a:solidFill>
              </a:endParaRPr>
            </a:p>
          </p:txBody>
        </p:sp>
        <p:cxnSp>
          <p:nvCxnSpPr>
            <p:cNvPr id="7" name="Straight Arrow Connector 6"/>
            <p:cNvCxnSpPr>
              <a:endCxn id="3" idx="0"/>
            </p:cNvCxnSpPr>
            <p:nvPr/>
          </p:nvCxnSpPr>
          <p:spPr>
            <a:xfrm flipH="1">
              <a:off x="1790700" y="1143000"/>
              <a:ext cx="1759526"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0"/>
            </p:cNvCxnSpPr>
            <p:nvPr/>
          </p:nvCxnSpPr>
          <p:spPr>
            <a:xfrm>
              <a:off x="4632613" y="1219200"/>
              <a:ext cx="0" cy="8382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0"/>
            </p:cNvCxnSpPr>
            <p:nvPr/>
          </p:nvCxnSpPr>
          <p:spPr>
            <a:xfrm>
              <a:off x="5867400" y="1143000"/>
              <a:ext cx="1508413" cy="9144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85800" y="3581400"/>
            <a:ext cx="2209800" cy="1354217"/>
          </a:xfrm>
          <a:prstGeom prst="rect">
            <a:avLst/>
          </a:prstGeom>
          <a:noFill/>
        </p:spPr>
        <p:txBody>
          <a:bodyPr wrap="square" rtlCol="0">
            <a:spAutoFit/>
          </a:bodyPr>
          <a:lstStyle/>
          <a:p>
            <a:pPr>
              <a:spcBef>
                <a:spcPts val="600"/>
              </a:spcBef>
              <a:spcAft>
                <a:spcPts val="600"/>
              </a:spcAft>
            </a:pPr>
            <a:r>
              <a:rPr lang="en-US" dirty="0" err="1"/>
              <a:t>Bộ</a:t>
            </a:r>
            <a:r>
              <a:rPr lang="en-US" dirty="0"/>
              <a:t> </a:t>
            </a:r>
            <a:r>
              <a:rPr lang="en-US" dirty="0" err="1"/>
              <a:t>phận</a:t>
            </a:r>
            <a:r>
              <a:rPr lang="en-US" dirty="0"/>
              <a:t> </a:t>
            </a:r>
            <a:r>
              <a:rPr lang="en-US" dirty="0" err="1"/>
              <a:t>nào</a:t>
            </a:r>
            <a:r>
              <a:rPr lang="en-US" dirty="0"/>
              <a:t> </a:t>
            </a:r>
            <a:r>
              <a:rPr lang="en-US" dirty="0" err="1"/>
              <a:t>được</a:t>
            </a:r>
            <a:r>
              <a:rPr lang="en-US" dirty="0"/>
              <a:t> </a:t>
            </a:r>
            <a:r>
              <a:rPr lang="en-US" dirty="0" err="1"/>
              <a:t>phần</a:t>
            </a:r>
            <a:r>
              <a:rPr lang="en-US" dirty="0"/>
              <a:t> </a:t>
            </a:r>
            <a:r>
              <a:rPr lang="en-US" dirty="0" err="1"/>
              <a:t>mềm</a:t>
            </a:r>
            <a:r>
              <a:rPr lang="en-US" dirty="0"/>
              <a:t> </a:t>
            </a:r>
            <a:r>
              <a:rPr lang="en-US" dirty="0" err="1"/>
              <a:t>hỗ</a:t>
            </a:r>
            <a:r>
              <a:rPr lang="en-US" dirty="0"/>
              <a:t> </a:t>
            </a:r>
            <a:r>
              <a:rPr lang="en-US" dirty="0" err="1"/>
              <a:t>trợ</a:t>
            </a:r>
            <a:r>
              <a:rPr lang="en-US" dirty="0"/>
              <a:t> </a:t>
            </a:r>
            <a:r>
              <a:rPr lang="en-US" dirty="0" err="1"/>
              <a:t>trực</a:t>
            </a:r>
            <a:r>
              <a:rPr lang="en-US" dirty="0"/>
              <a:t> </a:t>
            </a:r>
            <a:r>
              <a:rPr lang="en-US" dirty="0" err="1"/>
              <a:t>tiếp</a:t>
            </a:r>
            <a:r>
              <a:rPr lang="en-US" dirty="0"/>
              <a:t>?</a:t>
            </a:r>
          </a:p>
          <a:p>
            <a:pPr>
              <a:spcBef>
                <a:spcPts val="600"/>
              </a:spcBef>
              <a:spcAft>
                <a:spcPts val="600"/>
              </a:spcAft>
            </a:pPr>
            <a:r>
              <a:rPr lang="en-US" dirty="0" err="1"/>
              <a:t>Dự</a:t>
            </a:r>
            <a:r>
              <a:rPr lang="en-US" dirty="0"/>
              <a:t> </a:t>
            </a:r>
            <a:r>
              <a:rPr lang="en-US" dirty="0" err="1"/>
              <a:t>kiến</a:t>
            </a:r>
            <a:r>
              <a:rPr lang="en-US" dirty="0"/>
              <a:t> </a:t>
            </a:r>
            <a:r>
              <a:rPr lang="en-US" dirty="0" err="1"/>
              <a:t>mở</a:t>
            </a:r>
            <a:r>
              <a:rPr lang="en-US" dirty="0"/>
              <a:t> </a:t>
            </a:r>
            <a:r>
              <a:rPr lang="en-US" dirty="0" err="1"/>
              <a:t>rộng</a:t>
            </a:r>
            <a:r>
              <a:rPr lang="en-US" dirty="0"/>
              <a:t>?</a:t>
            </a:r>
          </a:p>
        </p:txBody>
      </p:sp>
      <p:sp>
        <p:nvSpPr>
          <p:cNvPr id="20" name="TextBox 19"/>
          <p:cNvSpPr txBox="1"/>
          <p:nvPr/>
        </p:nvSpPr>
        <p:spPr>
          <a:xfrm>
            <a:off x="3532908" y="3609109"/>
            <a:ext cx="2209800" cy="1077218"/>
          </a:xfrm>
          <a:prstGeom prst="rect">
            <a:avLst/>
          </a:prstGeom>
          <a:noFill/>
        </p:spPr>
        <p:txBody>
          <a:bodyPr wrap="square" rtlCol="0">
            <a:spAutoFit/>
          </a:bodyPr>
          <a:lstStyle/>
          <a:p>
            <a:pPr>
              <a:spcBef>
                <a:spcPts val="600"/>
              </a:spcBef>
              <a:spcAft>
                <a:spcPts val="600"/>
              </a:spcAft>
            </a:pPr>
            <a:r>
              <a:rPr lang="en-US" dirty="0" err="1"/>
              <a:t>Nghiệp</a:t>
            </a:r>
            <a:r>
              <a:rPr lang="en-US" dirty="0"/>
              <a:t> </a:t>
            </a:r>
            <a:r>
              <a:rPr lang="en-US" dirty="0" err="1"/>
              <a:t>vụ</a:t>
            </a:r>
            <a:r>
              <a:rPr lang="en-US" dirty="0"/>
              <a:t> </a:t>
            </a:r>
            <a:r>
              <a:rPr lang="en-US" dirty="0" err="1"/>
              <a:t>nào</a:t>
            </a:r>
            <a:r>
              <a:rPr lang="en-US" dirty="0"/>
              <a:t> </a:t>
            </a:r>
            <a:r>
              <a:rPr lang="en-US" dirty="0" err="1"/>
              <a:t>được</a:t>
            </a:r>
            <a:r>
              <a:rPr lang="en-US" dirty="0"/>
              <a:t> </a:t>
            </a:r>
            <a:r>
              <a:rPr lang="en-US" dirty="0" err="1"/>
              <a:t>hỗ</a:t>
            </a:r>
            <a:r>
              <a:rPr lang="en-US" dirty="0"/>
              <a:t> </a:t>
            </a:r>
            <a:r>
              <a:rPr lang="en-US" dirty="0" err="1"/>
              <a:t>trợ</a:t>
            </a:r>
            <a:r>
              <a:rPr lang="en-US" dirty="0"/>
              <a:t>?</a:t>
            </a:r>
          </a:p>
          <a:p>
            <a:pPr>
              <a:spcBef>
                <a:spcPts val="600"/>
              </a:spcBef>
              <a:spcAft>
                <a:spcPts val="600"/>
              </a:spcAft>
            </a:pPr>
            <a:r>
              <a:rPr lang="en-US" dirty="0" err="1"/>
              <a:t>Dự</a:t>
            </a:r>
            <a:r>
              <a:rPr lang="en-US" dirty="0"/>
              <a:t> </a:t>
            </a:r>
            <a:r>
              <a:rPr lang="en-US" dirty="0" err="1"/>
              <a:t>kiến</a:t>
            </a:r>
            <a:r>
              <a:rPr lang="en-US" dirty="0"/>
              <a:t> </a:t>
            </a:r>
            <a:r>
              <a:rPr lang="en-US" dirty="0" err="1"/>
              <a:t>mở</a:t>
            </a:r>
            <a:r>
              <a:rPr lang="en-US" dirty="0"/>
              <a:t> </a:t>
            </a:r>
            <a:r>
              <a:rPr lang="en-US" dirty="0" err="1"/>
              <a:t>rộng</a:t>
            </a:r>
            <a:r>
              <a:rPr lang="en-US" dirty="0"/>
              <a:t>?</a:t>
            </a:r>
          </a:p>
        </p:txBody>
      </p:sp>
      <p:sp>
        <p:nvSpPr>
          <p:cNvPr id="24" name="TextBox 23"/>
          <p:cNvSpPr txBox="1"/>
          <p:nvPr/>
        </p:nvSpPr>
        <p:spPr>
          <a:xfrm>
            <a:off x="6293426" y="3609109"/>
            <a:ext cx="2209800" cy="1077218"/>
          </a:xfrm>
          <a:prstGeom prst="rect">
            <a:avLst/>
          </a:prstGeom>
          <a:noFill/>
        </p:spPr>
        <p:txBody>
          <a:bodyPr wrap="square" rtlCol="0">
            <a:spAutoFit/>
          </a:bodyPr>
          <a:lstStyle/>
          <a:p>
            <a:pPr>
              <a:spcBef>
                <a:spcPts val="600"/>
              </a:spcBef>
              <a:spcAft>
                <a:spcPts val="600"/>
              </a:spcAft>
            </a:pPr>
            <a:r>
              <a:rPr lang="en-US" dirty="0" err="1"/>
              <a:t>Biểu</a:t>
            </a:r>
            <a:r>
              <a:rPr lang="en-US" dirty="0"/>
              <a:t> </a:t>
            </a:r>
            <a:r>
              <a:rPr lang="en-US" dirty="0" err="1"/>
              <a:t>mẫu</a:t>
            </a:r>
            <a:r>
              <a:rPr lang="en-US" dirty="0"/>
              <a:t> </a:t>
            </a:r>
            <a:r>
              <a:rPr lang="en-US" dirty="0" err="1"/>
              <a:t>và</a:t>
            </a:r>
            <a:r>
              <a:rPr lang="en-US" dirty="0"/>
              <a:t> </a:t>
            </a:r>
            <a:r>
              <a:rPr lang="en-US" dirty="0" err="1"/>
              <a:t>quy</a:t>
            </a:r>
            <a:r>
              <a:rPr lang="en-US" dirty="0"/>
              <a:t> </a:t>
            </a:r>
            <a:r>
              <a:rPr lang="en-US" dirty="0" err="1"/>
              <a:t>định</a:t>
            </a:r>
            <a:r>
              <a:rPr lang="en-US" dirty="0"/>
              <a:t> </a:t>
            </a:r>
            <a:r>
              <a:rPr lang="en-US" dirty="0" err="1"/>
              <a:t>được</a:t>
            </a:r>
            <a:r>
              <a:rPr lang="en-US" dirty="0"/>
              <a:t> </a:t>
            </a:r>
            <a:r>
              <a:rPr lang="en-US" dirty="0" err="1"/>
              <a:t>dùng</a:t>
            </a:r>
            <a:r>
              <a:rPr lang="en-US" dirty="0"/>
              <a:t>?</a:t>
            </a:r>
          </a:p>
          <a:p>
            <a:pPr>
              <a:spcBef>
                <a:spcPts val="600"/>
              </a:spcBef>
              <a:spcAft>
                <a:spcPts val="600"/>
              </a:spcAft>
            </a:pPr>
            <a:r>
              <a:rPr lang="en-US" dirty="0" err="1"/>
              <a:t>Dự</a:t>
            </a:r>
            <a:r>
              <a:rPr lang="en-US" dirty="0"/>
              <a:t> </a:t>
            </a:r>
            <a:r>
              <a:rPr lang="en-US" dirty="0" err="1"/>
              <a:t>kiến</a:t>
            </a:r>
            <a:r>
              <a:rPr lang="en-US" dirty="0"/>
              <a:t> </a:t>
            </a:r>
            <a:r>
              <a:rPr lang="en-US" dirty="0" err="1"/>
              <a:t>thay</a:t>
            </a:r>
            <a:r>
              <a:rPr lang="en-US" dirty="0"/>
              <a:t> </a:t>
            </a:r>
            <a:r>
              <a:rPr lang="en-US" dirty="0" err="1"/>
              <a:t>đổi</a:t>
            </a:r>
            <a:endParaRPr lang="en-US" dirty="0"/>
          </a:p>
        </p:txBody>
      </p:sp>
      <p:sp>
        <p:nvSpPr>
          <p:cNvPr id="6" name="Slide Number Placeholder 5"/>
          <p:cNvSpPr>
            <a:spLocks noGrp="1"/>
          </p:cNvSpPr>
          <p:nvPr>
            <p:ph type="sldNum" sz="quarter" idx="12"/>
          </p:nvPr>
        </p:nvSpPr>
        <p:spPr/>
        <p:txBody>
          <a:bodyPr/>
          <a:lstStyle/>
          <a:p>
            <a:fld id="{7079EA16-F28C-421E-AD9F-2E1ADA6997FE}" type="slidenum">
              <a:rPr lang="en-US" smtClean="0"/>
              <a:t>32</a:t>
            </a:fld>
            <a:endParaRPr lang="en-US"/>
          </a:p>
        </p:txBody>
      </p:sp>
    </p:spTree>
    <p:extLst>
      <p:ext uri="{BB962C8B-B14F-4D97-AF65-F5344CB8AC3E}">
        <p14:creationId xmlns:p14="http://schemas.microsoft.com/office/powerpoint/2010/main" val="3579695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6. QUY TRÌNH XÁC ĐỊNH YÊU CẦU</a:t>
            </a:r>
            <a:br>
              <a:rPr lang="en-US" sz="2400" dirty="0"/>
            </a:br>
            <a:r>
              <a:rPr lang="en-US" sz="2400" dirty="0" err="1"/>
              <a:t>Các</a:t>
            </a:r>
            <a:r>
              <a:rPr lang="en-US" sz="2400" dirty="0"/>
              <a:t> </a:t>
            </a:r>
            <a:r>
              <a:rPr lang="en-US" sz="2400" dirty="0" err="1"/>
              <a:t>bước</a:t>
            </a:r>
            <a:r>
              <a:rPr lang="en-US" sz="2400" dirty="0"/>
              <a:t> </a:t>
            </a:r>
            <a:r>
              <a:rPr lang="en-US" sz="2400" dirty="0" err="1"/>
              <a:t>tiến</a:t>
            </a:r>
            <a:r>
              <a:rPr lang="en-US" sz="2400" dirty="0"/>
              <a:t> </a:t>
            </a:r>
            <a:r>
              <a:rPr lang="en-US" sz="2400" dirty="0" err="1"/>
              <a:t>hành</a:t>
            </a:r>
            <a:r>
              <a:rPr lang="en-US" sz="2400" dirty="0"/>
              <a:t>: </a:t>
            </a:r>
            <a:r>
              <a:rPr lang="en-US" sz="2400" dirty="0" err="1"/>
              <a:t>Bước</a:t>
            </a:r>
            <a:r>
              <a:rPr lang="en-US" sz="2400" dirty="0"/>
              <a:t> 3 - </a:t>
            </a:r>
            <a:r>
              <a:rPr lang="en-US" sz="2400" dirty="0" err="1"/>
              <a:t>Lập</a:t>
            </a:r>
            <a:r>
              <a:rPr lang="en-US" sz="2400" dirty="0"/>
              <a:t> </a:t>
            </a:r>
            <a:r>
              <a:rPr lang="en-US" sz="2400" dirty="0" err="1"/>
              <a:t>danh</a:t>
            </a:r>
            <a:r>
              <a:rPr lang="en-US" sz="2400" dirty="0"/>
              <a:t> </a:t>
            </a:r>
            <a:r>
              <a:rPr lang="en-US" sz="2400" dirty="0" err="1"/>
              <a:t>sách</a:t>
            </a:r>
            <a:r>
              <a:rPr lang="en-US" sz="2400" dirty="0"/>
              <a:t> </a:t>
            </a:r>
            <a:r>
              <a:rPr lang="en-US" sz="2400" dirty="0" err="1"/>
              <a:t>yêu</a:t>
            </a:r>
            <a:r>
              <a:rPr lang="en-US" sz="2400" dirty="0"/>
              <a:t> </a:t>
            </a:r>
            <a:r>
              <a:rPr lang="en-US" sz="2400" dirty="0" err="1"/>
              <a:t>cầu</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5220782"/>
              </p:ext>
            </p:extLst>
          </p:nvPr>
        </p:nvGraphicFramePr>
        <p:xfrm>
          <a:off x="952500" y="2743200"/>
          <a:ext cx="7772400" cy="265176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1439333">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2187787">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570186">
                <a:tc>
                  <a:txBody>
                    <a:bodyPr/>
                    <a:lstStyle/>
                    <a:p>
                      <a:r>
                        <a:rPr lang="en-US" dirty="0">
                          <a:solidFill>
                            <a:schemeClr val="tx1"/>
                          </a:solidFill>
                        </a:rPr>
                        <a:t>STT</a:t>
                      </a: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Mô</a:t>
                      </a:r>
                      <a:r>
                        <a:rPr lang="en-US" baseline="0" dirty="0">
                          <a:solidFill>
                            <a:schemeClr val="tx1"/>
                          </a:solidFill>
                        </a:rPr>
                        <a:t> </a:t>
                      </a:r>
                      <a:r>
                        <a:rPr lang="en-US" baseline="0" dirty="0" err="1">
                          <a:solidFill>
                            <a:schemeClr val="tx1"/>
                          </a:solidFill>
                        </a:rPr>
                        <a:t>tả</a:t>
                      </a:r>
                      <a:r>
                        <a:rPr lang="en-US" baseline="0" dirty="0">
                          <a:solidFill>
                            <a:schemeClr val="tx1"/>
                          </a:solidFill>
                        </a:rPr>
                        <a:t> </a:t>
                      </a:r>
                      <a:r>
                        <a:rPr lang="en-US" baseline="0" dirty="0" err="1">
                          <a:solidFill>
                            <a:schemeClr val="tx1"/>
                          </a:solidFill>
                        </a:rPr>
                        <a:t>tóm</a:t>
                      </a:r>
                      <a:r>
                        <a:rPr lang="en-US" baseline="0" dirty="0">
                          <a:solidFill>
                            <a:schemeClr val="tx1"/>
                          </a:solidFill>
                        </a:rPr>
                        <a:t> </a:t>
                      </a:r>
                      <a:r>
                        <a:rPr lang="en-US" baseline="0" dirty="0" err="1">
                          <a:solidFill>
                            <a:schemeClr val="tx1"/>
                          </a:solidFill>
                        </a:rPr>
                        <a:t>tắt</a:t>
                      </a:r>
                      <a:endParaRPr lang="en-US" dirty="0">
                        <a:solidFill>
                          <a:schemeClr val="tx1"/>
                        </a:solidFill>
                      </a:endParaRP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Biểu</a:t>
                      </a:r>
                      <a:r>
                        <a:rPr lang="en-US" baseline="0" dirty="0">
                          <a:solidFill>
                            <a:schemeClr val="tx1"/>
                          </a:solidFill>
                        </a:rPr>
                        <a:t> </a:t>
                      </a:r>
                      <a:r>
                        <a:rPr lang="en-US" baseline="0" dirty="0" err="1">
                          <a:solidFill>
                            <a:schemeClr val="tx1"/>
                          </a:solidFill>
                        </a:rPr>
                        <a:t>mẫu</a:t>
                      </a:r>
                      <a:r>
                        <a:rPr lang="en-US" baseline="0" dirty="0">
                          <a:solidFill>
                            <a:schemeClr val="tx1"/>
                          </a:solidFill>
                        </a:rPr>
                        <a:t> </a:t>
                      </a:r>
                      <a:r>
                        <a:rPr lang="en-US" baseline="0" dirty="0" err="1">
                          <a:solidFill>
                            <a:schemeClr val="tx1"/>
                          </a:solidFill>
                        </a:rPr>
                        <a:t>quy</a:t>
                      </a:r>
                      <a:r>
                        <a:rPr lang="en-US" baseline="0" dirty="0">
                          <a:solidFill>
                            <a:schemeClr val="tx1"/>
                          </a:solidFill>
                        </a:rPr>
                        <a:t> </a:t>
                      </a:r>
                      <a:r>
                        <a:rPr lang="en-US" baseline="0" dirty="0" err="1">
                          <a:solidFill>
                            <a:schemeClr val="tx1"/>
                          </a:solidFill>
                        </a:rPr>
                        <a:t>định</a:t>
                      </a:r>
                      <a:endParaRPr lang="en-US" dirty="0">
                        <a:solidFill>
                          <a:schemeClr val="tx1"/>
                        </a:solidFill>
                      </a:endParaRP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2014">
                <a:tc>
                  <a:txBody>
                    <a:bodyPr/>
                    <a:lstStyle/>
                    <a:p>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93269" marR="932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33</a:t>
            </a:fld>
            <a:endParaRPr lang="en-US"/>
          </a:p>
        </p:txBody>
      </p:sp>
      <p:sp>
        <p:nvSpPr>
          <p:cNvPr id="8" name="TextBox 7"/>
          <p:cNvSpPr txBox="1"/>
          <p:nvPr/>
        </p:nvSpPr>
        <p:spPr>
          <a:xfrm>
            <a:off x="990600" y="1447799"/>
            <a:ext cx="7696200" cy="1015663"/>
          </a:xfrm>
          <a:prstGeom prst="rect">
            <a:avLst/>
          </a:prstGeom>
          <a:noFill/>
        </p:spPr>
        <p:txBody>
          <a:bodyPr wrap="square" rtlCol="0">
            <a:spAutoFit/>
          </a:bodyPr>
          <a:lstStyle/>
          <a:p>
            <a:r>
              <a:rPr lang="en-US" sz="3600" dirty="0" err="1"/>
              <a:t>Danh</a:t>
            </a:r>
            <a:r>
              <a:rPr lang="en-US" sz="3600" dirty="0"/>
              <a:t> </a:t>
            </a:r>
            <a:r>
              <a:rPr lang="en-US" sz="3600" dirty="0" err="1"/>
              <a:t>sách</a:t>
            </a:r>
            <a:r>
              <a:rPr lang="en-US" sz="3600" dirty="0"/>
              <a:t> </a:t>
            </a:r>
            <a:r>
              <a:rPr lang="en-US" sz="3600" dirty="0" err="1"/>
              <a:t>các</a:t>
            </a:r>
            <a:r>
              <a:rPr lang="en-US" sz="3600" dirty="0"/>
              <a:t> </a:t>
            </a:r>
            <a:r>
              <a:rPr lang="en-US" sz="3600" dirty="0" err="1"/>
              <a:t>yêu</a:t>
            </a:r>
            <a:r>
              <a:rPr lang="en-US" sz="3600" dirty="0"/>
              <a:t> </a:t>
            </a:r>
            <a:r>
              <a:rPr lang="en-US" sz="3600" dirty="0" err="1"/>
              <a:t>cầu</a:t>
            </a:r>
            <a:br>
              <a:rPr lang="en-US" sz="3600" dirty="0"/>
            </a:br>
            <a:r>
              <a:rPr lang="en-US" sz="2400" dirty="0" err="1"/>
              <a:t>Bộ</a:t>
            </a:r>
            <a:r>
              <a:rPr lang="en-US" sz="2400" dirty="0"/>
              <a:t> </a:t>
            </a:r>
            <a:r>
              <a:rPr lang="en-US" sz="2400" dirty="0" err="1"/>
              <a:t>phận</a:t>
            </a:r>
            <a:r>
              <a:rPr lang="en-US" sz="2400" dirty="0"/>
              <a:t>: …</a:t>
            </a:r>
            <a:endParaRPr lang="en-US" sz="3600" dirty="0"/>
          </a:p>
        </p:txBody>
      </p:sp>
    </p:spTree>
    <p:extLst>
      <p:ext uri="{BB962C8B-B14F-4D97-AF65-F5344CB8AC3E}">
        <p14:creationId xmlns:p14="http://schemas.microsoft.com/office/powerpoint/2010/main" val="2998174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dirty="0"/>
            </a:br>
            <a:r>
              <a:rPr lang="en-US" sz="2400" dirty="0" err="1"/>
              <a:t>Ví</a:t>
            </a:r>
            <a:r>
              <a:rPr lang="en-US" sz="2400" dirty="0"/>
              <a:t> </a:t>
            </a:r>
            <a:r>
              <a:rPr lang="en-US" sz="2400" dirty="0" err="1"/>
              <a:t>dụ</a:t>
            </a:r>
            <a:r>
              <a:rPr lang="en-US" sz="2400" dirty="0"/>
              <a:t> minh </a:t>
            </a:r>
            <a:r>
              <a:rPr lang="en-US" sz="2400" dirty="0" err="1"/>
              <a:t>họa</a:t>
            </a:r>
            <a:endParaRPr lang="en-US" sz="3100" dirty="0"/>
          </a:p>
        </p:txBody>
      </p:sp>
      <p:sp>
        <p:nvSpPr>
          <p:cNvPr id="3" name="Content Placeholder 2"/>
          <p:cNvSpPr>
            <a:spLocks noGrp="1"/>
          </p:cNvSpPr>
          <p:nvPr>
            <p:ph idx="1"/>
          </p:nvPr>
        </p:nvSpPr>
        <p:spPr/>
        <p:txBody>
          <a:bodyPr/>
          <a:lstStyle/>
          <a:p>
            <a:pPr marL="0" indent="0">
              <a:buNone/>
            </a:pPr>
            <a:r>
              <a:rPr lang="en-US" dirty="0" err="1"/>
              <a:t>Danh</a:t>
            </a:r>
            <a:r>
              <a:rPr lang="en-US" dirty="0"/>
              <a:t> </a:t>
            </a:r>
            <a:r>
              <a:rPr lang="en-US" dirty="0" err="1"/>
              <a:t>sách</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sinh</a:t>
            </a:r>
            <a:r>
              <a:rPr lang="en-US" dirty="0"/>
              <a:t>:</a:t>
            </a:r>
          </a:p>
          <a:p>
            <a:pPr marL="514350" indent="-514350">
              <a:buFont typeface="+mj-lt"/>
              <a:buAutoNum type="arabicPeriod"/>
            </a:pPr>
            <a:r>
              <a:rPr lang="en-US" sz="2000" dirty="0" err="1"/>
              <a:t>Tiếp</a:t>
            </a:r>
            <a:r>
              <a:rPr lang="en-US" sz="2000" dirty="0"/>
              <a:t> </a:t>
            </a:r>
            <a:r>
              <a:rPr lang="en-US" sz="2000" dirty="0" err="1"/>
              <a:t>nhận</a:t>
            </a:r>
            <a:r>
              <a:rPr lang="en-US" sz="2000" dirty="0"/>
              <a:t> </a:t>
            </a:r>
            <a:r>
              <a:rPr lang="en-US" sz="2000" dirty="0" err="1"/>
              <a:t>hồ</a:t>
            </a:r>
            <a:r>
              <a:rPr lang="en-US" sz="2000" dirty="0"/>
              <a:t> </a:t>
            </a:r>
            <a:r>
              <a:rPr lang="en-US" sz="2000" dirty="0" err="1"/>
              <a:t>sơ</a:t>
            </a:r>
            <a:r>
              <a:rPr lang="en-US" sz="2000" dirty="0"/>
              <a:t> </a:t>
            </a:r>
            <a:r>
              <a:rPr lang="en-US" sz="2000" dirty="0" err="1"/>
              <a:t>học</a:t>
            </a:r>
            <a:r>
              <a:rPr lang="en-US" sz="2000" dirty="0"/>
              <a:t> </a:t>
            </a:r>
            <a:r>
              <a:rPr lang="en-US" sz="2000" dirty="0" err="1"/>
              <a:t>sinh</a:t>
            </a:r>
            <a:endParaRPr lang="en-US" sz="2000" dirty="0"/>
          </a:p>
          <a:p>
            <a:pPr marL="514350" indent="-514350">
              <a:buFont typeface="+mj-lt"/>
              <a:buAutoNum type="arabicPeriod"/>
            </a:pPr>
            <a:r>
              <a:rPr lang="en-US" sz="2000" dirty="0" err="1"/>
              <a:t>Xếp</a:t>
            </a:r>
            <a:r>
              <a:rPr lang="en-US" sz="2000" dirty="0"/>
              <a:t> </a:t>
            </a:r>
            <a:r>
              <a:rPr lang="en-US" sz="2000" dirty="0" err="1"/>
              <a:t>lớp</a:t>
            </a:r>
            <a:r>
              <a:rPr lang="en-US" sz="2000" dirty="0"/>
              <a:t> (</a:t>
            </a:r>
            <a:r>
              <a:rPr lang="en-US" sz="2000" dirty="0" err="1"/>
              <a:t>lập</a:t>
            </a:r>
            <a:r>
              <a:rPr lang="en-US" sz="2000" dirty="0"/>
              <a:t> </a:t>
            </a:r>
            <a:r>
              <a:rPr lang="en-US" sz="2000" dirty="0" err="1"/>
              <a:t>danh</a:t>
            </a:r>
            <a:r>
              <a:rPr lang="en-US" sz="2000" dirty="0"/>
              <a:t> </a:t>
            </a:r>
            <a:r>
              <a:rPr lang="en-US" sz="2000" dirty="0" err="1"/>
              <a:t>sách</a:t>
            </a:r>
            <a:r>
              <a:rPr lang="en-US" sz="2000" dirty="0"/>
              <a:t> </a:t>
            </a:r>
            <a:r>
              <a:rPr lang="en-US" sz="2000" dirty="0" err="1"/>
              <a:t>lớp</a:t>
            </a:r>
            <a:r>
              <a:rPr lang="en-US" sz="2000" dirty="0"/>
              <a:t>)</a:t>
            </a:r>
          </a:p>
          <a:p>
            <a:pPr marL="514350" indent="-514350">
              <a:buFont typeface="+mj-lt"/>
              <a:buAutoNum type="arabicPeriod"/>
            </a:pPr>
            <a:r>
              <a:rPr lang="en-US" sz="2000" dirty="0" err="1"/>
              <a:t>Tra</a:t>
            </a:r>
            <a:r>
              <a:rPr lang="en-US" sz="2000" dirty="0"/>
              <a:t> </a:t>
            </a:r>
            <a:r>
              <a:rPr lang="en-US" sz="2000" dirty="0" err="1"/>
              <a:t>cứu</a:t>
            </a:r>
            <a:r>
              <a:rPr lang="en-US" sz="2000" dirty="0"/>
              <a:t> </a:t>
            </a:r>
            <a:r>
              <a:rPr lang="en-US" sz="2000" dirty="0" err="1"/>
              <a:t>học</a:t>
            </a:r>
            <a:r>
              <a:rPr lang="en-US" sz="2000" dirty="0"/>
              <a:t> </a:t>
            </a:r>
            <a:r>
              <a:rPr lang="en-US" sz="2000" dirty="0" err="1"/>
              <a:t>sinh</a:t>
            </a:r>
            <a:endParaRPr lang="en-US" sz="2000" dirty="0"/>
          </a:p>
          <a:p>
            <a:pPr marL="514350" indent="-514350">
              <a:buFont typeface="+mj-lt"/>
              <a:buAutoNum type="arabicPeriod"/>
            </a:pPr>
            <a:r>
              <a:rPr lang="en-US" sz="2000" dirty="0" err="1"/>
              <a:t>Ghi</a:t>
            </a:r>
            <a:r>
              <a:rPr lang="en-US" sz="2000" dirty="0"/>
              <a:t> </a:t>
            </a:r>
            <a:r>
              <a:rPr lang="en-US" sz="2000" dirty="0" err="1"/>
              <a:t>nhận</a:t>
            </a:r>
            <a:r>
              <a:rPr lang="en-US" sz="2000" dirty="0"/>
              <a:t> </a:t>
            </a:r>
            <a:r>
              <a:rPr lang="en-US" sz="2000" dirty="0" err="1"/>
              <a:t>kết</a:t>
            </a:r>
            <a:r>
              <a:rPr lang="en-US" sz="2000" dirty="0"/>
              <a:t> </a:t>
            </a:r>
            <a:r>
              <a:rPr lang="en-US" sz="2000" dirty="0" err="1"/>
              <a:t>quả</a:t>
            </a:r>
            <a:r>
              <a:rPr lang="en-US" sz="2000" dirty="0"/>
              <a:t> </a:t>
            </a:r>
            <a:r>
              <a:rPr lang="en-US" sz="2000" dirty="0" err="1"/>
              <a:t>điểm</a:t>
            </a:r>
            <a:r>
              <a:rPr lang="en-US" sz="2000" dirty="0"/>
              <a:t> </a:t>
            </a:r>
            <a:r>
              <a:rPr lang="en-US" sz="2000" dirty="0" err="1"/>
              <a:t>danh</a:t>
            </a:r>
            <a:r>
              <a:rPr lang="en-US" sz="2000" dirty="0"/>
              <a:t> </a:t>
            </a:r>
            <a:r>
              <a:rPr lang="en-US" sz="2000" dirty="0" err="1"/>
              <a:t>tháng</a:t>
            </a:r>
            <a:endParaRPr lang="en-US" sz="2000" dirty="0"/>
          </a:p>
          <a:p>
            <a:pPr marL="514350" indent="-514350">
              <a:buFont typeface="+mj-lt"/>
              <a:buAutoNum type="arabicPeriod"/>
            </a:pPr>
            <a:r>
              <a:rPr lang="en-US" sz="2000" dirty="0" err="1"/>
              <a:t>Ghi</a:t>
            </a:r>
            <a:r>
              <a:rPr lang="en-US" sz="2000" dirty="0"/>
              <a:t> </a:t>
            </a:r>
            <a:r>
              <a:rPr lang="en-US" sz="2000" dirty="0" err="1"/>
              <a:t>nhận</a:t>
            </a:r>
            <a:r>
              <a:rPr lang="en-US" sz="2000" dirty="0"/>
              <a:t> </a:t>
            </a:r>
            <a:r>
              <a:rPr lang="en-US" sz="2000" dirty="0" err="1"/>
              <a:t>kết</a:t>
            </a:r>
            <a:r>
              <a:rPr lang="en-US" sz="2000" dirty="0"/>
              <a:t> </a:t>
            </a:r>
            <a:r>
              <a:rPr lang="en-US" sz="2000" dirty="0" err="1"/>
              <a:t>quả</a:t>
            </a:r>
            <a:r>
              <a:rPr lang="en-US" sz="2000" dirty="0"/>
              <a:t> </a:t>
            </a:r>
            <a:r>
              <a:rPr lang="en-US" sz="2000" dirty="0" err="1"/>
              <a:t>kiểm</a:t>
            </a:r>
            <a:r>
              <a:rPr lang="en-US" sz="2000" dirty="0"/>
              <a:t> </a:t>
            </a:r>
            <a:r>
              <a:rPr lang="en-US" sz="2000" dirty="0" err="1"/>
              <a:t>tra</a:t>
            </a:r>
            <a:endParaRPr lang="en-US" sz="2000" dirty="0"/>
          </a:p>
          <a:p>
            <a:pPr marL="514350" indent="-514350">
              <a:buFont typeface="+mj-lt"/>
              <a:buAutoNum type="arabicPeriod"/>
            </a:pPr>
            <a:r>
              <a:rPr lang="en-US" sz="2000" dirty="0" err="1"/>
              <a:t>Báo</a:t>
            </a:r>
            <a:r>
              <a:rPr lang="en-US" sz="2000" dirty="0"/>
              <a:t> </a:t>
            </a:r>
            <a:r>
              <a:rPr lang="en-US" sz="2000" dirty="0" err="1"/>
              <a:t>cáo</a:t>
            </a:r>
            <a:r>
              <a:rPr lang="en-US" sz="2000" dirty="0"/>
              <a:t> </a:t>
            </a:r>
            <a:r>
              <a:rPr lang="en-US" sz="2000" dirty="0" err="1"/>
              <a:t>tổng</a:t>
            </a:r>
            <a:r>
              <a:rPr lang="en-US" sz="2000" dirty="0"/>
              <a:t> </a:t>
            </a:r>
            <a:r>
              <a:rPr lang="en-US" sz="2000" dirty="0" err="1"/>
              <a:t>kết</a:t>
            </a:r>
            <a:r>
              <a:rPr lang="en-US" sz="2000" dirty="0"/>
              <a:t> </a:t>
            </a:r>
            <a:r>
              <a:rPr lang="en-US" sz="2000" dirty="0" err="1"/>
              <a:t>học</a:t>
            </a:r>
            <a:r>
              <a:rPr lang="en-US" sz="2000" dirty="0"/>
              <a:t> </a:t>
            </a:r>
            <a:r>
              <a:rPr lang="en-US" sz="2000" dirty="0" err="1"/>
              <a:t>kỳ</a:t>
            </a:r>
            <a:endParaRPr lang="en-US" sz="2000" dirty="0"/>
          </a:p>
          <a:p>
            <a:pPr marL="514350" indent="-514350">
              <a:buFont typeface="+mj-lt"/>
              <a:buAutoNum type="arabicPeriod"/>
            </a:pPr>
            <a:r>
              <a:rPr lang="en-US" sz="2000" dirty="0"/>
              <a:t>…</a:t>
            </a:r>
          </a:p>
        </p:txBody>
      </p:sp>
      <p:sp>
        <p:nvSpPr>
          <p:cNvPr id="4" name="Slide Number Placeholder 3"/>
          <p:cNvSpPr>
            <a:spLocks noGrp="1"/>
          </p:cNvSpPr>
          <p:nvPr>
            <p:ph type="sldNum" sz="quarter" idx="12"/>
          </p:nvPr>
        </p:nvSpPr>
        <p:spPr/>
        <p:txBody>
          <a:bodyPr/>
          <a:lstStyle/>
          <a:p>
            <a:fld id="{7079EA16-F28C-421E-AD9F-2E1ADA6997FE}" type="slidenum">
              <a:rPr lang="en-US" smtClean="0"/>
              <a:t>34</a:t>
            </a:fld>
            <a:endParaRPr lang="en-US"/>
          </a:p>
        </p:txBody>
      </p:sp>
    </p:spTree>
    <p:extLst>
      <p:ext uri="{BB962C8B-B14F-4D97-AF65-F5344CB8AC3E}">
        <p14:creationId xmlns:p14="http://schemas.microsoft.com/office/powerpoint/2010/main" val="97726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6. QUY TRÌNH XÁC ĐỊNH YÊU CẦU</a:t>
            </a:r>
            <a:br>
              <a:rPr lang="en-US" dirty="0"/>
            </a:br>
            <a:r>
              <a:rPr lang="en-US" sz="2400" dirty="0" err="1"/>
              <a:t>Ví</a:t>
            </a:r>
            <a:r>
              <a:rPr lang="en-US" sz="2400" dirty="0"/>
              <a:t> </a:t>
            </a:r>
            <a:r>
              <a:rPr lang="en-US" sz="2400" dirty="0" err="1"/>
              <a:t>dụ</a:t>
            </a:r>
            <a:r>
              <a:rPr lang="en-US" sz="2400" dirty="0"/>
              <a:t> minh </a:t>
            </a:r>
            <a:r>
              <a:rPr lang="en-US" sz="2400" dirty="0" err="1"/>
              <a:t>họa</a:t>
            </a:r>
            <a:endParaRPr lang="en-US" sz="1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942807"/>
              </p:ext>
            </p:extLst>
          </p:nvPr>
        </p:nvGraphicFramePr>
        <p:xfrm>
          <a:off x="942107" y="2286000"/>
          <a:ext cx="7772402" cy="2666999"/>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182093">
                  <a:extLst>
                    <a:ext uri="{9D8B030D-6E8A-4147-A177-3AD203B41FA5}">
                      <a16:colId xmlns:a16="http://schemas.microsoft.com/office/drawing/2014/main" val="20001"/>
                    </a:ext>
                  </a:extLst>
                </a:gridCol>
                <a:gridCol w="1594042">
                  <a:extLst>
                    <a:ext uri="{9D8B030D-6E8A-4147-A177-3AD203B41FA5}">
                      <a16:colId xmlns:a16="http://schemas.microsoft.com/office/drawing/2014/main" val="20002"/>
                    </a:ext>
                  </a:extLst>
                </a:gridCol>
                <a:gridCol w="1755987">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628351">
                <a:tc>
                  <a:txBody>
                    <a:bodyPr/>
                    <a:lstStyle/>
                    <a:p>
                      <a:r>
                        <a:rPr lang="en-US" dirty="0">
                          <a:solidFill>
                            <a:schemeClr val="tx1"/>
                          </a:solidFill>
                        </a:rPr>
                        <a:t>STT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Biểu</a:t>
                      </a:r>
                      <a:r>
                        <a:rPr lang="en-US" baseline="0" dirty="0">
                          <a:solidFill>
                            <a:schemeClr val="tx1"/>
                          </a:solidFill>
                        </a:rPr>
                        <a:t> </a:t>
                      </a:r>
                      <a:r>
                        <a:rPr lang="en-US" baseline="0" dirty="0" err="1">
                          <a:solidFill>
                            <a:schemeClr val="tx1"/>
                          </a:solidFill>
                        </a:rPr>
                        <a:t>mẫu</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Quy</a:t>
                      </a:r>
                      <a:r>
                        <a:rPr lang="en-US" dirty="0">
                          <a:solidFill>
                            <a:schemeClr val="tx1"/>
                          </a:solidFill>
                        </a:rPr>
                        <a:t> </a:t>
                      </a:r>
                      <a:r>
                        <a:rPr lang="en-US" dirty="0" err="1">
                          <a:solidFill>
                            <a:schemeClr val="tx1"/>
                          </a:solidFill>
                        </a:rPr>
                        <a:t>định</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9662">
                <a:tc>
                  <a:txBody>
                    <a:bodyPr/>
                    <a:lstStyle/>
                    <a:p>
                      <a:r>
                        <a:rPr lang="en-US" dirty="0">
                          <a:solidFill>
                            <a:schemeClr val="tx1"/>
                          </a:solidFill>
                        </a:rPr>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a:t>
                      </a:r>
                      <a:r>
                        <a:rPr lang="en-US" baseline="0" dirty="0" err="1">
                          <a:solidFill>
                            <a:schemeClr val="tx1"/>
                          </a:solidFill>
                        </a:rPr>
                        <a:t>hồ</a:t>
                      </a:r>
                      <a:r>
                        <a:rPr lang="en-US" baseline="0" dirty="0">
                          <a:solidFill>
                            <a:schemeClr val="tx1"/>
                          </a:solidFill>
                        </a:rPr>
                        <a:t> </a:t>
                      </a:r>
                      <a:r>
                        <a:rPr lang="en-US" baseline="0" dirty="0" err="1">
                          <a:solidFill>
                            <a:schemeClr val="tx1"/>
                          </a:solidFill>
                        </a:rPr>
                        <a:t>sơ</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BM1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QD1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9662">
                <a:tc>
                  <a:txBody>
                    <a:bodyPr/>
                    <a:lstStyle/>
                    <a:p>
                      <a:r>
                        <a:rPr lang="en-US" dirty="0">
                          <a:solidFill>
                            <a:schemeClr val="tx1"/>
                          </a:solidFill>
                        </a:rPr>
                        <a:t>2</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BM2</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QD2</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9662">
                <a:tc>
                  <a:txBody>
                    <a:bodyPr/>
                    <a:lstStyle/>
                    <a:p>
                      <a:r>
                        <a:rPr lang="en-US" dirty="0">
                          <a:solidFill>
                            <a:schemeClr val="tx1"/>
                          </a:solidFill>
                        </a:rPr>
                        <a:t>3</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r>
                        <a:rPr lang="en-US" baseline="0" dirty="0">
                          <a:solidFill>
                            <a:schemeClr val="tx1"/>
                          </a:solidFill>
                        </a:rPr>
                        <a:t> </a:t>
                      </a:r>
                      <a:r>
                        <a:rPr lang="en-US" baseline="0" dirty="0" err="1">
                          <a:solidFill>
                            <a:schemeClr val="tx1"/>
                          </a:solidFill>
                        </a:rPr>
                        <a:t>học</a:t>
                      </a:r>
                      <a:r>
                        <a:rPr lang="en-US" baseline="0" dirty="0">
                          <a:solidFill>
                            <a:schemeClr val="tx1"/>
                          </a:solidFill>
                        </a:rPr>
                        <a:t> </a:t>
                      </a:r>
                      <a:r>
                        <a:rPr lang="en-US" baseline="0" dirty="0" err="1">
                          <a:solidFill>
                            <a:schemeClr val="tx1"/>
                          </a:solidFill>
                        </a:rPr>
                        <a:t>sinh</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9662">
                <a:tc>
                  <a:txBody>
                    <a:bodyPr/>
                    <a:lstStyle/>
                    <a:p>
                      <a:r>
                        <a:rPr lang="en-US" dirty="0">
                          <a:solidFill>
                            <a:schemeClr val="tx1"/>
                          </a:solidFill>
                        </a:rPr>
                        <a: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35</a:t>
            </a:fld>
            <a:endParaRPr lang="en-US"/>
          </a:p>
        </p:txBody>
      </p:sp>
      <p:sp>
        <p:nvSpPr>
          <p:cNvPr id="6" name="TextBox 5"/>
          <p:cNvSpPr txBox="1"/>
          <p:nvPr/>
        </p:nvSpPr>
        <p:spPr>
          <a:xfrm>
            <a:off x="838200" y="1600200"/>
            <a:ext cx="7848600" cy="461665"/>
          </a:xfrm>
          <a:prstGeom prst="rect">
            <a:avLst/>
          </a:prstGeom>
          <a:noFill/>
        </p:spPr>
        <p:txBody>
          <a:bodyPr wrap="square" rtlCol="0">
            <a:spAutoFit/>
          </a:bodyPr>
          <a:lstStyle/>
          <a:p>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nghiệp</a:t>
            </a:r>
            <a:r>
              <a:rPr lang="en-US" sz="2400" dirty="0"/>
              <a:t> </a:t>
            </a:r>
            <a:r>
              <a:rPr lang="en-US" sz="2400" dirty="0" err="1"/>
              <a:t>vụ</a:t>
            </a:r>
            <a:endParaRPr lang="en-US" sz="2400" dirty="0"/>
          </a:p>
        </p:txBody>
      </p:sp>
    </p:spTree>
    <p:extLst>
      <p:ext uri="{BB962C8B-B14F-4D97-AF65-F5344CB8AC3E}">
        <p14:creationId xmlns:p14="http://schemas.microsoft.com/office/powerpoint/2010/main" val="894804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1143000"/>
          </a:xfrm>
        </p:spPr>
        <p:txBody>
          <a:bodyPr/>
          <a:lstStyle/>
          <a:p>
            <a:r>
              <a:rPr lang="en-US" dirty="0"/>
              <a:t>6. QUY TRÌNH XÁC ĐỊNH YÊU CẦU</a:t>
            </a:r>
            <a:br>
              <a:rPr lang="en-US"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Quy</a:t>
            </a:r>
            <a:r>
              <a:rPr lang="en-US" sz="2400" dirty="0"/>
              <a:t> </a:t>
            </a:r>
            <a:r>
              <a:rPr lang="en-US" sz="2400" dirty="0" err="1"/>
              <a:t>định</a:t>
            </a:r>
            <a:r>
              <a:rPr lang="en-US" sz="2400" dirty="0"/>
              <a:t> </a:t>
            </a:r>
            <a:r>
              <a:rPr lang="en-US" sz="2400" dirty="0" err="1"/>
              <a:t>biểu</a:t>
            </a:r>
            <a:r>
              <a:rPr lang="en-US" sz="2400" dirty="0"/>
              <a:t> </a:t>
            </a:r>
            <a:r>
              <a:rPr lang="en-US" sz="2400" dirty="0" err="1"/>
              <a:t>mẫu</a:t>
            </a:r>
            <a:r>
              <a:rPr lang="en-US" sz="2400" dirty="0"/>
              <a:t> </a:t>
            </a:r>
            <a:r>
              <a:rPr lang="en-US" sz="2400" dirty="0" err="1"/>
              <a:t>đi</a:t>
            </a:r>
            <a:r>
              <a:rPr lang="en-US" sz="2400" dirty="0"/>
              <a:t> </a:t>
            </a:r>
            <a:r>
              <a:rPr lang="en-US" sz="2400" dirty="0" err="1"/>
              <a:t>kèm</a:t>
            </a:r>
            <a:endParaRPr lang="en-US" sz="2400" dirty="0"/>
          </a:p>
        </p:txBody>
      </p:sp>
      <p:sp>
        <p:nvSpPr>
          <p:cNvPr id="9" name="Text Placeholder 8"/>
          <p:cNvSpPr>
            <a:spLocks noGrp="1"/>
          </p:cNvSpPr>
          <p:nvPr>
            <p:ph type="body" idx="1"/>
          </p:nvPr>
        </p:nvSpPr>
        <p:spPr/>
        <p:txBody>
          <a:bodyPr/>
          <a:lstStyle/>
          <a:p>
            <a:r>
              <a:rPr lang="en-US" sz="2000" dirty="0" err="1"/>
              <a:t>Yêu</a:t>
            </a:r>
            <a:r>
              <a:rPr lang="en-US" sz="2000" dirty="0"/>
              <a:t> </a:t>
            </a:r>
            <a:r>
              <a:rPr lang="en-US" sz="2000" dirty="0" err="1"/>
              <a:t>cầu</a:t>
            </a:r>
            <a:r>
              <a:rPr lang="en-US" sz="2000" dirty="0"/>
              <a:t> </a:t>
            </a:r>
            <a:r>
              <a:rPr lang="en-US" sz="2000" dirty="0" err="1"/>
              <a:t>tiếp</a:t>
            </a:r>
            <a:r>
              <a:rPr lang="en-US" sz="2000" dirty="0"/>
              <a:t> </a:t>
            </a:r>
            <a:r>
              <a:rPr lang="en-US" sz="2000" dirty="0" err="1"/>
              <a:t>nhận</a:t>
            </a:r>
            <a:r>
              <a:rPr lang="en-US" sz="2000" dirty="0"/>
              <a:t> </a:t>
            </a:r>
            <a:r>
              <a:rPr lang="en-US" sz="2000" dirty="0" err="1"/>
              <a:t>hồ</a:t>
            </a:r>
            <a:r>
              <a:rPr lang="en-US" sz="2000" dirty="0"/>
              <a:t> </a:t>
            </a:r>
            <a:r>
              <a:rPr lang="en-US" sz="2000" dirty="0" err="1"/>
              <a:t>sơ</a:t>
            </a:r>
            <a:r>
              <a:rPr lang="en-US" sz="2000" dirty="0"/>
              <a:t> BM1</a:t>
            </a:r>
          </a:p>
        </p:txBody>
      </p:sp>
      <p:sp>
        <p:nvSpPr>
          <p:cNvPr id="3" name="Content Placeholder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r>
              <a:rPr lang="en-US" sz="2000" b="1" dirty="0" err="1"/>
              <a:t>Hồ</a:t>
            </a:r>
            <a:r>
              <a:rPr lang="en-US" sz="2000" b="1" dirty="0"/>
              <a:t> </a:t>
            </a:r>
            <a:r>
              <a:rPr lang="en-US" sz="2000" b="1" dirty="0" err="1"/>
              <a:t>sơ</a:t>
            </a:r>
            <a:r>
              <a:rPr lang="en-US" sz="2000" b="1" dirty="0"/>
              <a:t> </a:t>
            </a:r>
            <a:r>
              <a:rPr lang="en-US" sz="2000" b="1" dirty="0" err="1"/>
              <a:t>học</a:t>
            </a:r>
            <a:r>
              <a:rPr lang="en-US" sz="2000" b="1" dirty="0"/>
              <a:t> </a:t>
            </a:r>
            <a:r>
              <a:rPr lang="en-US" sz="2000" b="1" dirty="0" err="1"/>
              <a:t>sinh</a:t>
            </a:r>
            <a:endParaRPr lang="en-US" sz="2000" b="1" dirty="0"/>
          </a:p>
          <a:p>
            <a:pPr marL="0" indent="0" algn="ctr">
              <a:buNone/>
            </a:pPr>
            <a:endParaRPr lang="en-US" dirty="0"/>
          </a:p>
          <a:p>
            <a:pPr marL="0" indent="0">
              <a:buNone/>
            </a:pPr>
            <a:r>
              <a:rPr lang="en-US" sz="2000" dirty="0" err="1"/>
              <a:t>Họ</a:t>
            </a:r>
            <a:r>
              <a:rPr lang="en-US" sz="2000" dirty="0"/>
              <a:t> </a:t>
            </a:r>
            <a:r>
              <a:rPr lang="en-US" sz="2000" dirty="0" err="1"/>
              <a:t>và</a:t>
            </a:r>
            <a:r>
              <a:rPr lang="en-US" sz="2000" dirty="0"/>
              <a:t> </a:t>
            </a:r>
            <a:r>
              <a:rPr lang="en-US" sz="2000" dirty="0" err="1"/>
              <a:t>tên</a:t>
            </a:r>
            <a:r>
              <a:rPr lang="en-US" sz="2000" dirty="0"/>
              <a:t>: …. </a:t>
            </a:r>
            <a:r>
              <a:rPr lang="en-US" sz="2000" dirty="0" err="1"/>
              <a:t>Giới</a:t>
            </a:r>
            <a:r>
              <a:rPr lang="en-US" sz="2000" dirty="0"/>
              <a:t> </a:t>
            </a:r>
            <a:r>
              <a:rPr lang="en-US" sz="2000" dirty="0" err="1"/>
              <a:t>tính</a:t>
            </a:r>
            <a:r>
              <a:rPr lang="en-US" sz="2000" dirty="0"/>
              <a:t>: …</a:t>
            </a:r>
          </a:p>
          <a:p>
            <a:pPr marL="0" indent="0">
              <a:buNone/>
            </a:pPr>
            <a:r>
              <a:rPr lang="en-US" sz="2000" dirty="0" err="1"/>
              <a:t>Ngày</a:t>
            </a:r>
            <a:r>
              <a:rPr lang="en-US" sz="2000" dirty="0"/>
              <a:t> </a:t>
            </a:r>
            <a:r>
              <a:rPr lang="en-US" sz="2000" dirty="0" err="1"/>
              <a:t>sinh</a:t>
            </a:r>
            <a:r>
              <a:rPr lang="en-US" sz="2000" dirty="0"/>
              <a:t>: … </a:t>
            </a:r>
            <a:r>
              <a:rPr lang="en-US" sz="2000" dirty="0" err="1"/>
              <a:t>Địa</a:t>
            </a:r>
            <a:r>
              <a:rPr lang="en-US" sz="2000" dirty="0"/>
              <a:t> </a:t>
            </a:r>
            <a:r>
              <a:rPr lang="en-US" sz="2000" dirty="0" err="1"/>
              <a:t>chỉ</a:t>
            </a:r>
            <a:r>
              <a:rPr lang="en-US" sz="2000" dirty="0"/>
              <a:t>: …</a:t>
            </a:r>
          </a:p>
          <a:p>
            <a:pPr marL="0" indent="0">
              <a:buNone/>
            </a:pPr>
            <a:endParaRPr lang="en-US" dirty="0"/>
          </a:p>
          <a:p>
            <a:pPr marL="0" indent="0">
              <a:buNone/>
            </a:pPr>
            <a:endParaRPr lang="en-US" sz="2000" dirty="0"/>
          </a:p>
          <a:p>
            <a:pPr marL="0" indent="0">
              <a:buNone/>
            </a:pPr>
            <a:r>
              <a:rPr lang="en-US" sz="1600" dirty="0"/>
              <a:t>QD1: </a:t>
            </a:r>
            <a:r>
              <a:rPr lang="en-US" sz="1600" dirty="0" err="1"/>
              <a:t>tuổi</a:t>
            </a:r>
            <a:r>
              <a:rPr lang="en-US" sz="1600" dirty="0"/>
              <a:t> </a:t>
            </a:r>
            <a:r>
              <a:rPr lang="en-US" sz="1600" dirty="0" err="1"/>
              <a:t>từ</a:t>
            </a:r>
            <a:r>
              <a:rPr lang="en-US" sz="1600" dirty="0"/>
              <a:t> 15 </a:t>
            </a:r>
            <a:r>
              <a:rPr lang="en-US" sz="1600" dirty="0" err="1"/>
              <a:t>đến</a:t>
            </a:r>
            <a:r>
              <a:rPr lang="en-US" sz="1600" dirty="0"/>
              <a:t> 20</a:t>
            </a:r>
          </a:p>
        </p:txBody>
      </p:sp>
      <p:sp>
        <p:nvSpPr>
          <p:cNvPr id="10" name="Text Placeholder 9"/>
          <p:cNvSpPr>
            <a:spLocks noGrp="1"/>
          </p:cNvSpPr>
          <p:nvPr>
            <p:ph type="body" sz="quarter" idx="3"/>
          </p:nvPr>
        </p:nvSpPr>
        <p:spPr/>
        <p:txBody>
          <a:bodyPr/>
          <a:lstStyle/>
          <a:p>
            <a:r>
              <a:rPr lang="en-US" sz="2000" dirty="0" err="1"/>
              <a:t>Yêu</a:t>
            </a:r>
            <a:r>
              <a:rPr lang="en-US" sz="2000" dirty="0"/>
              <a:t> </a:t>
            </a:r>
            <a:r>
              <a:rPr lang="en-US" sz="2000" dirty="0" err="1"/>
              <a:t>cầu</a:t>
            </a:r>
            <a:r>
              <a:rPr lang="en-US" sz="2000" dirty="0"/>
              <a:t> </a:t>
            </a:r>
            <a:r>
              <a:rPr lang="en-US" sz="2000" dirty="0" err="1"/>
              <a:t>xếp</a:t>
            </a:r>
            <a:r>
              <a:rPr lang="en-US" sz="2000" dirty="0"/>
              <a:t> </a:t>
            </a:r>
            <a:r>
              <a:rPr lang="en-US" sz="2000" dirty="0" err="1"/>
              <a:t>lớp</a:t>
            </a:r>
            <a:r>
              <a:rPr lang="en-US" sz="2000" dirty="0"/>
              <a:t> BM2</a:t>
            </a:r>
          </a:p>
        </p:txBody>
      </p:sp>
      <p:sp>
        <p:nvSpPr>
          <p:cNvPr id="4" name="Content Placeholder 3"/>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r>
              <a:rPr lang="en-US" sz="2000" b="1" dirty="0" err="1"/>
              <a:t>Danh</a:t>
            </a:r>
            <a:r>
              <a:rPr lang="en-US" sz="2000" b="1" dirty="0"/>
              <a:t> </a:t>
            </a:r>
            <a:r>
              <a:rPr lang="en-US" sz="2000" b="1" dirty="0" err="1"/>
              <a:t>sách</a:t>
            </a:r>
            <a:r>
              <a:rPr lang="en-US" sz="2000" b="1" dirty="0"/>
              <a:t> </a:t>
            </a:r>
            <a:r>
              <a:rPr lang="en-US" sz="2000" b="1" dirty="0" err="1"/>
              <a:t>lớp</a:t>
            </a:r>
            <a:endParaRPr lang="en-US" sz="2000" b="1" dirty="0"/>
          </a:p>
          <a:p>
            <a:pPr marL="0" indent="0" algn="ctr">
              <a:buNone/>
            </a:pPr>
            <a:r>
              <a:rPr lang="en-US" sz="2000" dirty="0" err="1"/>
              <a:t>Lớp</a:t>
            </a:r>
            <a:r>
              <a:rPr lang="en-US" sz="2000" dirty="0"/>
              <a:t>: … </a:t>
            </a:r>
            <a:r>
              <a:rPr lang="en-US" sz="2000" dirty="0" err="1"/>
              <a:t>Sĩ</a:t>
            </a:r>
            <a:r>
              <a:rPr lang="en-US" sz="2000" dirty="0"/>
              <a:t> </a:t>
            </a:r>
            <a:r>
              <a:rPr lang="en-US" sz="2000" dirty="0" err="1"/>
              <a:t>số</a:t>
            </a:r>
            <a:r>
              <a:rPr lang="en-US" sz="2000" dirty="0"/>
              <a:t>: …</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r>
              <a:rPr lang="en-US" sz="1600" dirty="0"/>
              <a:t>QD2: </a:t>
            </a:r>
            <a:r>
              <a:rPr lang="en-US" sz="1600" dirty="0" err="1"/>
              <a:t>có</a:t>
            </a:r>
            <a:r>
              <a:rPr lang="en-US" sz="1600" dirty="0"/>
              <a:t> 3 </a:t>
            </a:r>
            <a:r>
              <a:rPr lang="en-US" sz="1600" dirty="0" err="1"/>
              <a:t>khối</a:t>
            </a:r>
            <a:r>
              <a:rPr lang="en-US" sz="1600" dirty="0"/>
              <a:t> </a:t>
            </a:r>
            <a:r>
              <a:rPr lang="en-US" sz="1600" dirty="0" err="1"/>
              <a:t>lớp</a:t>
            </a:r>
            <a:r>
              <a:rPr lang="en-US" sz="1600" dirty="0"/>
              <a:t>, </a:t>
            </a:r>
            <a:r>
              <a:rPr lang="en-US" sz="1600" dirty="0" err="1"/>
              <a:t>mỗi</a:t>
            </a:r>
            <a:r>
              <a:rPr lang="en-US" sz="1600" dirty="0"/>
              <a:t> </a:t>
            </a:r>
            <a:r>
              <a:rPr lang="en-US" sz="1600" dirty="0" err="1"/>
              <a:t>khối</a:t>
            </a:r>
            <a:r>
              <a:rPr lang="en-US" sz="1600" dirty="0"/>
              <a:t> </a:t>
            </a:r>
            <a:r>
              <a:rPr lang="en-US" sz="1600" dirty="0" err="1"/>
              <a:t>có</a:t>
            </a:r>
            <a:r>
              <a:rPr lang="en-US" sz="1600" dirty="0"/>
              <a:t> 4 </a:t>
            </a:r>
            <a:r>
              <a:rPr lang="en-US" sz="1600" dirty="0" err="1"/>
              <a:t>lớp</a:t>
            </a:r>
            <a:r>
              <a:rPr lang="en-US" sz="1600" dirty="0"/>
              <a:t>, </a:t>
            </a:r>
            <a:r>
              <a:rPr lang="en-US" sz="1600" dirty="0" err="1"/>
              <a:t>mỗi</a:t>
            </a:r>
            <a:r>
              <a:rPr lang="en-US" sz="1600" dirty="0"/>
              <a:t> </a:t>
            </a:r>
            <a:r>
              <a:rPr lang="en-US" sz="1600" dirty="0" err="1"/>
              <a:t>lớp</a:t>
            </a:r>
            <a:r>
              <a:rPr lang="en-US" sz="1600" dirty="0"/>
              <a:t> </a:t>
            </a:r>
            <a:r>
              <a:rPr lang="en-US" sz="1600" dirty="0" err="1"/>
              <a:t>không</a:t>
            </a:r>
            <a:r>
              <a:rPr lang="en-US" sz="1600" dirty="0"/>
              <a:t> </a:t>
            </a:r>
            <a:r>
              <a:rPr lang="en-US" sz="1600" dirty="0" err="1"/>
              <a:t>quá</a:t>
            </a:r>
            <a:r>
              <a:rPr lang="en-US" sz="1600" dirty="0"/>
              <a:t> 40 HS</a:t>
            </a:r>
          </a:p>
          <a:p>
            <a:pPr marL="0" indent="0" algn="ctr">
              <a:buNone/>
            </a:pPr>
            <a:endParaRPr lang="en-US" sz="2000" dirty="0"/>
          </a:p>
          <a:p>
            <a:pPr marL="0" indent="0" algn="ctr">
              <a:buNone/>
            </a:pPr>
            <a:endParaRPr lang="en-US" sz="2000" dirty="0"/>
          </a:p>
        </p:txBody>
      </p:sp>
      <p:sp>
        <p:nvSpPr>
          <p:cNvPr id="6" name="Slide Number Placeholder 5"/>
          <p:cNvSpPr>
            <a:spLocks noGrp="1"/>
          </p:cNvSpPr>
          <p:nvPr>
            <p:ph type="sldNum" sz="quarter" idx="12"/>
          </p:nvPr>
        </p:nvSpPr>
        <p:spPr/>
        <p:txBody>
          <a:bodyPr/>
          <a:lstStyle/>
          <a:p>
            <a:fld id="{7079EA16-F28C-421E-AD9F-2E1ADA6997FE}" type="slidenum">
              <a:rPr lang="en-US" smtClean="0"/>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46437104"/>
              </p:ext>
            </p:extLst>
          </p:nvPr>
        </p:nvGraphicFramePr>
        <p:xfrm>
          <a:off x="5105400" y="3124200"/>
          <a:ext cx="3352800" cy="1381760"/>
        </p:xfrm>
        <a:graphic>
          <a:graphicData uri="http://schemas.openxmlformats.org/drawingml/2006/table">
            <a:tbl>
              <a:tblPr firstRow="1" bandRow="1">
                <a:tableStyleId>{5C22544A-7EE6-4342-B048-85BDC9FD1C3A}</a:tableStyleId>
              </a:tblPr>
              <a:tblGrid>
                <a:gridCol w="643812">
                  <a:extLst>
                    <a:ext uri="{9D8B030D-6E8A-4147-A177-3AD203B41FA5}">
                      <a16:colId xmlns:a16="http://schemas.microsoft.com/office/drawing/2014/main" val="20000"/>
                    </a:ext>
                  </a:extLst>
                </a:gridCol>
                <a:gridCol w="956388">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70840">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Họ</a:t>
                      </a:r>
                      <a:r>
                        <a:rPr lang="en-US" baseline="0" dirty="0">
                          <a:solidFill>
                            <a:schemeClr val="tx1"/>
                          </a:solidFill>
                        </a:rPr>
                        <a:t> </a:t>
                      </a:r>
                      <a:r>
                        <a:rPr lang="en-US" baseline="0" dirty="0" err="1">
                          <a:solidFill>
                            <a:schemeClr val="tx1"/>
                          </a:solidFill>
                        </a:rPr>
                        <a:t>tên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Giới</a:t>
                      </a:r>
                      <a:r>
                        <a:rPr lang="en-US" baseline="0" dirty="0">
                          <a:solidFill>
                            <a:schemeClr val="tx1"/>
                          </a:solidFill>
                        </a:rPr>
                        <a:t> </a:t>
                      </a:r>
                      <a:r>
                        <a:rPr lang="en-US" baseline="0" dirty="0" err="1">
                          <a:solidFill>
                            <a:schemeClr val="tx1"/>
                          </a:solidFill>
                        </a:rPr>
                        <a:t>tính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Ngày</a:t>
                      </a:r>
                      <a:r>
                        <a:rPr lang="en-US" baseline="0" dirty="0">
                          <a:solidFill>
                            <a:schemeClr val="tx1"/>
                          </a:solidFill>
                        </a:rPr>
                        <a:t> </a:t>
                      </a:r>
                      <a:r>
                        <a:rPr lang="en-US" baseline="0" dirty="0" err="1">
                          <a:solidFill>
                            <a:schemeClr val="tx1"/>
                          </a:solidFill>
                        </a:rPr>
                        <a:t>sinh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76289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6. QUY TRÌNH XÁC ĐỊNH YÊU CẦU</a:t>
            </a:r>
            <a:br>
              <a:rPr lang="en-US" sz="2800"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Bảng</a:t>
            </a:r>
            <a:r>
              <a:rPr lang="en-US" sz="2400" dirty="0"/>
              <a:t> </a:t>
            </a:r>
            <a:r>
              <a:rPr lang="en-US" sz="2400" dirty="0" err="1"/>
              <a:t>trách</a:t>
            </a:r>
            <a:r>
              <a:rPr lang="en-US" sz="2400" dirty="0"/>
              <a:t> </a:t>
            </a:r>
            <a:r>
              <a:rPr lang="en-US" sz="2400" dirty="0" err="1"/>
              <a:t>nhiệm</a:t>
            </a:r>
            <a:r>
              <a:rPr lang="en-US" sz="2400" dirty="0"/>
              <a:t> </a:t>
            </a:r>
            <a:r>
              <a:rPr lang="en-US" sz="2400" dirty="0" err="1"/>
              <a:t>yêu</a:t>
            </a:r>
            <a:r>
              <a:rPr lang="en-US" sz="2400" dirty="0"/>
              <a:t> </a:t>
            </a:r>
            <a:r>
              <a:rPr lang="en-US" sz="2400" dirty="0" err="1"/>
              <a:t>cầu</a:t>
            </a:r>
            <a:r>
              <a:rPr lang="en-US" sz="2400" dirty="0"/>
              <a:t> </a:t>
            </a:r>
            <a:r>
              <a:rPr lang="en-US" sz="2400" dirty="0" err="1"/>
              <a:t>nghiệp</a:t>
            </a:r>
            <a:r>
              <a:rPr lang="en-US" sz="2400" dirty="0"/>
              <a:t> </a:t>
            </a:r>
            <a:r>
              <a:rPr lang="en-US" sz="2400" dirty="0" err="1"/>
              <a:t>vụ</a:t>
            </a:r>
            <a:endParaRPr lang="en-US" sz="1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1145166"/>
              </p:ext>
            </p:extLst>
          </p:nvPr>
        </p:nvGraphicFramePr>
        <p:xfrm>
          <a:off x="914400" y="1417320"/>
          <a:ext cx="7772400" cy="4297681"/>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401233">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2187787">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13075">
                <a:tc>
                  <a:txBody>
                    <a:bodyPr/>
                    <a:lstStyle/>
                    <a:p>
                      <a:r>
                        <a:rPr lang="en-US" dirty="0">
                          <a:solidFill>
                            <a:schemeClr val="tx1"/>
                          </a:solidFill>
                        </a:rPr>
                        <a:t>STT</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61535">
                <a:tc>
                  <a:txBody>
                    <a:bodyPr/>
                    <a:lstStyle/>
                    <a:p>
                      <a:r>
                        <a:rPr lang="en-US" dirty="0">
                          <a:solidFill>
                            <a:schemeClr val="tx1"/>
                          </a:solidFill>
                        </a:rPr>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Kiểm</a:t>
                      </a:r>
                      <a:r>
                        <a:rPr lang="en-US" baseline="0" dirty="0">
                          <a:solidFill>
                            <a:schemeClr val="tx1"/>
                          </a:solidFill>
                        </a:rPr>
                        <a:t> </a:t>
                      </a:r>
                      <a:r>
                        <a:rPr lang="en-US" baseline="0" dirty="0" err="1">
                          <a:solidFill>
                            <a:schemeClr val="tx1"/>
                          </a:solidFill>
                        </a:rPr>
                        <a:t>tra</a:t>
                      </a:r>
                      <a:r>
                        <a:rPr lang="en-US" baseline="0" dirty="0">
                          <a:solidFill>
                            <a:schemeClr val="tx1"/>
                          </a:solidFill>
                        </a:rPr>
                        <a:t> </a:t>
                      </a:r>
                      <a:r>
                        <a:rPr lang="en-US" baseline="0" dirty="0" err="1">
                          <a:solidFill>
                            <a:schemeClr val="tx1"/>
                          </a:solidFill>
                        </a:rPr>
                        <a:t>quy</a:t>
                      </a:r>
                      <a:r>
                        <a:rPr lang="en-US" baseline="0" dirty="0">
                          <a:solidFill>
                            <a:schemeClr val="tx1"/>
                          </a:solidFill>
                        </a:rPr>
                        <a:t> </a:t>
                      </a:r>
                      <a:r>
                        <a:rPr lang="en-US" baseline="0" dirty="0" err="1">
                          <a:solidFill>
                            <a:schemeClr val="tx1"/>
                          </a:solidFill>
                        </a:rPr>
                        <a:t>định</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ghi</a:t>
                      </a:r>
                      <a:r>
                        <a:rPr lang="en-US" baseline="0" dirty="0">
                          <a:solidFill>
                            <a:schemeClr val="tx1"/>
                          </a:solidFill>
                        </a:rPr>
                        <a:t> </a:t>
                      </a:r>
                      <a:r>
                        <a:rPr lang="en-US" baseline="0" dirty="0" err="1">
                          <a:solidFill>
                            <a:schemeClr val="tx1"/>
                          </a:solidFill>
                        </a:rPr>
                        <a:t>nhận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Cho </a:t>
                      </a:r>
                      <a:r>
                        <a:rPr lang="en-US" dirty="0" err="1">
                          <a:solidFill>
                            <a:schemeClr val="tx1"/>
                          </a:solidFill>
                        </a:rPr>
                        <a:t>phép</a:t>
                      </a:r>
                      <a:r>
                        <a:rPr lang="en-US" baseline="0" dirty="0">
                          <a:solidFill>
                            <a:schemeClr val="tx1"/>
                          </a:solidFill>
                        </a:rPr>
                        <a:t> </a:t>
                      </a:r>
                      <a:r>
                        <a:rPr lang="en-US" baseline="0" dirty="0" err="1">
                          <a:solidFill>
                            <a:schemeClr val="tx1"/>
                          </a:solidFill>
                        </a:rPr>
                        <a:t>hủy</a:t>
                      </a:r>
                      <a:r>
                        <a:rPr lang="en-US" baseline="0" dirty="0">
                          <a:solidFill>
                            <a:schemeClr val="tx1"/>
                          </a:solidFill>
                        </a:rPr>
                        <a:t>, </a:t>
                      </a:r>
                      <a:r>
                        <a:rPr lang="en-US" baseline="0" dirty="0" err="1">
                          <a:solidFill>
                            <a:schemeClr val="tx1"/>
                          </a:solidFill>
                        </a:rPr>
                        <a:t>cập</a:t>
                      </a:r>
                      <a:r>
                        <a:rPr lang="en-US" baseline="0" dirty="0">
                          <a:solidFill>
                            <a:schemeClr val="tx1"/>
                          </a:solidFill>
                        </a:rPr>
                        <a:t> </a:t>
                      </a:r>
                      <a:r>
                        <a:rPr lang="en-US" baseline="0" dirty="0" err="1">
                          <a:solidFill>
                            <a:schemeClr val="tx1"/>
                          </a:solidFill>
                        </a:rPr>
                        <a:t>nhật</a:t>
                      </a:r>
                      <a:r>
                        <a:rPr lang="en-US" baseline="0" dirty="0">
                          <a:solidFill>
                            <a:schemeClr val="tx1"/>
                          </a:solidFill>
                        </a:rPr>
                        <a:t> </a:t>
                      </a:r>
                      <a:r>
                        <a:rPr lang="en-US" baseline="0" dirty="0" err="1">
                          <a:solidFill>
                            <a:schemeClr val="tx1"/>
                          </a:solidFill>
                        </a:rPr>
                        <a:t>lại</a:t>
                      </a:r>
                      <a:r>
                        <a:rPr lang="en-US" baseline="0" dirty="0">
                          <a:solidFill>
                            <a:schemeClr val="tx1"/>
                          </a:solidFill>
                        </a:rPr>
                        <a:t> </a:t>
                      </a:r>
                      <a:r>
                        <a:rPr lang="en-US" baseline="0" dirty="0" err="1">
                          <a:solidFill>
                            <a:schemeClr val="tx1"/>
                          </a:solidFill>
                        </a:rPr>
                        <a:t>hồ</a:t>
                      </a:r>
                      <a:r>
                        <a:rPr lang="en-US" baseline="0" dirty="0">
                          <a:solidFill>
                            <a:schemeClr val="tx1"/>
                          </a:solidFill>
                        </a:rPr>
                        <a:t> </a:t>
                      </a:r>
                      <a:r>
                        <a:rPr lang="en-US" baseline="0" dirty="0" err="1">
                          <a:solidFill>
                            <a:schemeClr val="tx1"/>
                          </a:solidFill>
                        </a:rPr>
                        <a:t>sơ</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09996">
                <a:tc>
                  <a:txBody>
                    <a:bodyPr/>
                    <a:lstStyle/>
                    <a:p>
                      <a:r>
                        <a:rPr lang="en-US" dirty="0">
                          <a:solidFill>
                            <a:schemeClr val="tx1"/>
                          </a:solidFill>
                        </a:rPr>
                        <a:t>2</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về</a:t>
                      </a:r>
                      <a:r>
                        <a:rPr lang="en-US" baseline="0" dirty="0">
                          <a:solidFill>
                            <a:schemeClr val="tx1"/>
                          </a:solidFill>
                        </a:rPr>
                        <a:t> </a:t>
                      </a:r>
                      <a:r>
                        <a:rPr lang="en-US" baseline="0" dirty="0" err="1">
                          <a:solidFill>
                            <a:schemeClr val="tx1"/>
                          </a:solidFill>
                        </a:rPr>
                        <a:t>danh</a:t>
                      </a:r>
                      <a:r>
                        <a:rPr lang="en-US" baseline="0" dirty="0">
                          <a:solidFill>
                            <a:schemeClr val="tx1"/>
                          </a:solidFill>
                        </a:rPr>
                        <a:t> </a:t>
                      </a:r>
                      <a:r>
                        <a:rPr lang="en-US" baseline="0" dirty="0" err="1">
                          <a:solidFill>
                            <a:schemeClr val="tx1"/>
                          </a:solidFill>
                        </a:rPr>
                        <a:t>sách</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Kiểm</a:t>
                      </a:r>
                      <a:r>
                        <a:rPr lang="en-US" baseline="0" dirty="0">
                          <a:solidFill>
                            <a:schemeClr val="tx1"/>
                          </a:solidFill>
                        </a:rPr>
                        <a:t> </a:t>
                      </a:r>
                      <a:r>
                        <a:rPr lang="en-US" baseline="0" dirty="0" err="1">
                          <a:solidFill>
                            <a:schemeClr val="tx1"/>
                          </a:solidFill>
                        </a:rPr>
                        <a:t>tra</a:t>
                      </a:r>
                      <a:r>
                        <a:rPr lang="en-US" baseline="0" dirty="0">
                          <a:solidFill>
                            <a:schemeClr val="tx1"/>
                          </a:solidFill>
                        </a:rPr>
                        <a:t> </a:t>
                      </a:r>
                      <a:r>
                        <a:rPr lang="en-US" baseline="0" dirty="0" err="1">
                          <a:solidFill>
                            <a:schemeClr val="tx1"/>
                          </a:solidFill>
                        </a:rPr>
                        <a:t>quy</a:t>
                      </a:r>
                      <a:r>
                        <a:rPr lang="en-US" baseline="0" dirty="0">
                          <a:solidFill>
                            <a:schemeClr val="tx1"/>
                          </a:solidFill>
                        </a:rPr>
                        <a:t> </a:t>
                      </a:r>
                      <a:r>
                        <a:rPr lang="en-US" baseline="0" dirty="0" err="1">
                          <a:solidFill>
                            <a:schemeClr val="tx1"/>
                          </a:solidFill>
                        </a:rPr>
                        <a:t>định</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ghi</a:t>
                      </a:r>
                      <a:r>
                        <a:rPr lang="en-US" baseline="0" dirty="0">
                          <a:solidFill>
                            <a:schemeClr val="tx1"/>
                          </a:solidFill>
                        </a:rPr>
                        <a:t> </a:t>
                      </a:r>
                      <a:r>
                        <a:rPr lang="en-US" baseline="0" dirty="0" err="1">
                          <a:solidFill>
                            <a:schemeClr val="tx1"/>
                          </a:solidFill>
                        </a:rPr>
                        <a:t>nhận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Cho </a:t>
                      </a:r>
                      <a:r>
                        <a:rPr lang="en-US" dirty="0" err="1">
                          <a:solidFill>
                            <a:schemeClr val="tx1"/>
                          </a:solidFill>
                        </a:rPr>
                        <a:t>phép</a:t>
                      </a:r>
                      <a:r>
                        <a:rPr lang="en-US" baseline="0" dirty="0">
                          <a:solidFill>
                            <a:schemeClr val="tx1"/>
                          </a:solidFill>
                        </a:rPr>
                        <a:t> </a:t>
                      </a:r>
                      <a:r>
                        <a:rPr lang="en-US" baseline="0" dirty="0" err="1">
                          <a:solidFill>
                            <a:schemeClr val="tx1"/>
                          </a:solidFill>
                        </a:rPr>
                        <a:t>hủy</a:t>
                      </a:r>
                      <a:r>
                        <a:rPr lang="en-US" baseline="0" dirty="0">
                          <a:solidFill>
                            <a:schemeClr val="tx1"/>
                          </a:solidFill>
                        </a:rPr>
                        <a:t>, </a:t>
                      </a:r>
                      <a:r>
                        <a:rPr lang="en-US" baseline="0" dirty="0" err="1">
                          <a:solidFill>
                            <a:schemeClr val="tx1"/>
                          </a:solidFill>
                        </a:rPr>
                        <a:t>chuyển</a:t>
                      </a:r>
                      <a:r>
                        <a:rPr lang="en-US" baseline="0" dirty="0">
                          <a:solidFill>
                            <a:schemeClr val="tx1"/>
                          </a:solidFill>
                        </a:rPr>
                        <a:t> </a:t>
                      </a:r>
                      <a:r>
                        <a:rPr lang="en-US" baseline="0" dirty="0" err="1">
                          <a:solidFill>
                            <a:schemeClr val="tx1"/>
                          </a:solidFill>
                        </a:rPr>
                        <a:t>lớp</a:t>
                      </a:r>
                      <a:r>
                        <a:rPr lang="en-US" baseline="0" dirty="0">
                          <a:solidFill>
                            <a:schemeClr val="tx1"/>
                          </a:solidFill>
                        </a:rPr>
                        <a:t> HS </a:t>
                      </a:r>
                      <a:r>
                        <a:rPr lang="en-US" baseline="0" dirty="0" err="1">
                          <a:solidFill>
                            <a:schemeClr val="tx1"/>
                          </a:solidFill>
                        </a:rPr>
                        <a:t>đã</a:t>
                      </a:r>
                      <a:r>
                        <a:rPr lang="en-US" baseline="0" dirty="0">
                          <a:solidFill>
                            <a:schemeClr val="tx1"/>
                          </a:solidFill>
                        </a:rPr>
                        <a:t> </a:t>
                      </a:r>
                      <a:r>
                        <a:rPr lang="en-US" baseline="0"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13075">
                <a:tc>
                  <a:txBody>
                    <a:bodyPr/>
                    <a:lstStyle/>
                    <a:p>
                      <a:r>
                        <a:rPr lang="en-US" dirty="0">
                          <a:solidFill>
                            <a:schemeClr val="tx1"/>
                          </a:solidFill>
                        </a:rPr>
                        <a:t>3</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baseline="0" dirty="0">
                          <a:solidFill>
                            <a:schemeClr val="tx1"/>
                          </a:solidFill>
                        </a:rPr>
                        <a:t> </a:t>
                      </a:r>
                      <a:r>
                        <a:rPr lang="en-US" baseline="0" dirty="0" err="1">
                          <a:solidFill>
                            <a:schemeClr val="tx1"/>
                          </a:solidFill>
                        </a:rPr>
                        <a:t>cứu</a:t>
                      </a:r>
                      <a:r>
                        <a:rPr lang="en-US" baseline="0" dirty="0">
                          <a:solidFill>
                            <a:schemeClr val="tx1"/>
                          </a:solidFill>
                        </a:rPr>
                        <a:t>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Tìm</a:t>
                      </a:r>
                      <a:r>
                        <a:rPr lang="en-US" dirty="0">
                          <a:solidFill>
                            <a:schemeClr val="tx1"/>
                          </a:solidFill>
                        </a:rPr>
                        <a:t>,</a:t>
                      </a:r>
                      <a:r>
                        <a:rPr lang="en-US" baseline="0" dirty="0">
                          <a:solidFill>
                            <a:schemeClr val="tx1"/>
                          </a:solidFill>
                        </a:rPr>
                        <a:t> </a:t>
                      </a:r>
                      <a:r>
                        <a:rPr lang="en-US" baseline="0" dirty="0" err="1">
                          <a:solidFill>
                            <a:schemeClr val="tx1"/>
                          </a:solidFill>
                        </a:rPr>
                        <a:t>xuất</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liên</a:t>
                      </a:r>
                      <a:r>
                        <a:rPr lang="en-US" baseline="0" dirty="0">
                          <a:solidFill>
                            <a:schemeClr val="tx1"/>
                          </a:solidFill>
                        </a:rPr>
                        <a:t> </a:t>
                      </a:r>
                      <a:r>
                        <a:rPr lang="en-US" baseline="0" dirty="0" err="1">
                          <a:solidFill>
                            <a:schemeClr val="tx1"/>
                          </a:solidFill>
                        </a:rPr>
                        <a:t>quan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37</a:t>
            </a:fld>
            <a:endParaRPr lang="en-US"/>
          </a:p>
        </p:txBody>
      </p:sp>
    </p:spTree>
    <p:extLst>
      <p:ext uri="{BB962C8B-B14F-4D97-AF65-F5344CB8AC3E}">
        <p14:creationId xmlns:p14="http://schemas.microsoft.com/office/powerpoint/2010/main" val="542343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 QUY TRÌNH XÁC ĐỊNH YÊU CẦU</a:t>
            </a:r>
            <a:br>
              <a:rPr lang="en-US" sz="3200"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Yêu</a:t>
            </a:r>
            <a:r>
              <a:rPr lang="en-US" sz="2400" dirty="0"/>
              <a:t> </a:t>
            </a:r>
            <a:r>
              <a:rPr lang="en-US" sz="2400" dirty="0" err="1"/>
              <a:t>cầu</a:t>
            </a:r>
            <a:r>
              <a:rPr lang="en-US" sz="2400" dirty="0"/>
              <a:t> </a:t>
            </a:r>
            <a:r>
              <a:rPr lang="en-US" sz="2400" dirty="0" err="1"/>
              <a:t>tiến</a:t>
            </a:r>
            <a:r>
              <a:rPr lang="en-US" sz="2400" dirty="0"/>
              <a:t> </a:t>
            </a:r>
            <a:r>
              <a:rPr lang="en-US" sz="2400" dirty="0" err="1"/>
              <a:t>hóa</a:t>
            </a:r>
            <a:endParaRPr lang="en-US" sz="2400" dirty="0"/>
          </a:p>
        </p:txBody>
      </p:sp>
      <p:sp>
        <p:nvSpPr>
          <p:cNvPr id="3" name="Slide Number Placeholder 2"/>
          <p:cNvSpPr>
            <a:spLocks noGrp="1"/>
          </p:cNvSpPr>
          <p:nvPr>
            <p:ph type="sldNum" sz="quarter" idx="12"/>
          </p:nvPr>
        </p:nvSpPr>
        <p:spPr/>
        <p:txBody>
          <a:bodyPr/>
          <a:lstStyle/>
          <a:p>
            <a:fld id="{7079EA16-F28C-421E-AD9F-2E1ADA6997FE}" type="slidenum">
              <a:rPr lang="en-US" smtClean="0"/>
              <a:t>38</a:t>
            </a:fld>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95482158"/>
              </p:ext>
            </p:extLst>
          </p:nvPr>
        </p:nvGraphicFramePr>
        <p:xfrm>
          <a:off x="990600" y="1386840"/>
          <a:ext cx="7696200" cy="15290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Nghiệp</a:t>
                      </a:r>
                      <a:r>
                        <a:rPr lang="en-US" sz="1600" baseline="0" dirty="0">
                          <a:solidFill>
                            <a:schemeClr val="tx1"/>
                          </a:solidFill>
                        </a:rPr>
                        <a:t> </a:t>
                      </a:r>
                      <a:r>
                        <a:rPr lang="en-US" sz="1600" baseline="0" dirty="0" err="1">
                          <a:solidFill>
                            <a:schemeClr val="tx1"/>
                          </a:solidFill>
                        </a:rPr>
                        <a:t>vụ</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Tham</a:t>
                      </a:r>
                      <a:r>
                        <a:rPr lang="en-US" sz="1600" dirty="0">
                          <a:solidFill>
                            <a:schemeClr val="tx1"/>
                          </a:solidFill>
                        </a:rPr>
                        <a:t> </a:t>
                      </a:r>
                      <a:r>
                        <a:rPr lang="en-US" sz="1600" dirty="0" err="1">
                          <a:solidFill>
                            <a:schemeClr val="tx1"/>
                          </a:solidFill>
                        </a:rPr>
                        <a:t>số</a:t>
                      </a:r>
                      <a:r>
                        <a:rPr lang="en-US" sz="1600" baseline="0" dirty="0">
                          <a:solidFill>
                            <a:schemeClr val="tx1"/>
                          </a:solidFill>
                        </a:rPr>
                        <a:t> </a:t>
                      </a:r>
                      <a:r>
                        <a:rPr lang="en-US" sz="1600" baseline="0" dirty="0" err="1">
                          <a:solidFill>
                            <a:schemeClr val="tx1"/>
                          </a:solidFill>
                        </a:rPr>
                        <a:t>cần</a:t>
                      </a:r>
                      <a:r>
                        <a:rPr lang="en-US" sz="1600" baseline="0" dirty="0">
                          <a:solidFill>
                            <a:schemeClr val="tx1"/>
                          </a:solidFill>
                        </a:rPr>
                        <a:t> </a:t>
                      </a:r>
                      <a:r>
                        <a:rPr lang="en-US" sz="1600" baseline="0" dirty="0" err="1">
                          <a:solidFill>
                            <a:schemeClr val="tx1"/>
                          </a:solidFill>
                        </a:rPr>
                        <a:t>thay</a:t>
                      </a:r>
                      <a:r>
                        <a:rPr lang="en-US" sz="1600" baseline="0" dirty="0">
                          <a:solidFill>
                            <a:schemeClr val="tx1"/>
                          </a:solidFill>
                        </a:rPr>
                        <a:t> </a:t>
                      </a:r>
                      <a:r>
                        <a:rPr lang="en-US" sz="1600" baseline="0" dirty="0" err="1">
                          <a:solidFill>
                            <a:schemeClr val="tx1"/>
                          </a:solidFill>
                        </a:rPr>
                        <a:t>đổi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Miền</a:t>
                      </a:r>
                      <a:r>
                        <a:rPr lang="en-US" sz="1600" baseline="0" dirty="0">
                          <a:solidFill>
                            <a:schemeClr val="tx1"/>
                          </a:solidFill>
                        </a:rPr>
                        <a:t> </a:t>
                      </a:r>
                      <a:r>
                        <a:rPr lang="en-US" sz="1600" baseline="0" dirty="0" err="1">
                          <a:solidFill>
                            <a:schemeClr val="tx1"/>
                          </a:solidFill>
                        </a:rPr>
                        <a:t>giá</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a:t>
                      </a:r>
                      <a:r>
                        <a:rPr lang="en-US" sz="1600" baseline="0" dirty="0" err="1">
                          <a:solidFill>
                            <a:schemeClr val="tx1"/>
                          </a:solidFill>
                        </a:rPr>
                        <a:t>cần</a:t>
                      </a:r>
                      <a:r>
                        <a:rPr lang="en-US" sz="1600" baseline="0" dirty="0">
                          <a:solidFill>
                            <a:schemeClr val="tx1"/>
                          </a:solidFill>
                        </a:rPr>
                        <a:t> </a:t>
                      </a:r>
                      <a:r>
                        <a:rPr lang="en-US" sz="1600" baseline="0" dirty="0" err="1">
                          <a:solidFill>
                            <a:schemeClr val="tx1"/>
                          </a:solidFill>
                        </a:rPr>
                        <a:t>thay</a:t>
                      </a:r>
                      <a:r>
                        <a:rPr lang="en-US" sz="1600" baseline="0" dirty="0">
                          <a:solidFill>
                            <a:schemeClr val="tx1"/>
                          </a:solidFill>
                        </a:rPr>
                        <a:t> </a:t>
                      </a:r>
                      <a:r>
                        <a:rPr lang="en-US" sz="1600" baseline="0" dirty="0" err="1">
                          <a:solidFill>
                            <a:schemeClr val="tx1"/>
                          </a:solidFill>
                        </a:rPr>
                        <a:t>đổi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sng" dirty="0" err="1">
                          <a:solidFill>
                            <a:schemeClr val="tx1"/>
                          </a:solidFill>
                        </a:rPr>
                        <a:t>Thay</a:t>
                      </a:r>
                      <a:r>
                        <a:rPr lang="en-US" sz="1600" b="1" u="sng" dirty="0">
                          <a:solidFill>
                            <a:schemeClr val="tx1"/>
                          </a:solidFill>
                        </a:rPr>
                        <a:t> </a:t>
                      </a:r>
                      <a:r>
                        <a:rPr lang="en-US" sz="1600" b="1" u="sng" dirty="0" err="1">
                          <a:solidFill>
                            <a:schemeClr val="tx1"/>
                          </a:solidFill>
                        </a:rPr>
                        <a:t>đổi</a:t>
                      </a:r>
                      <a:r>
                        <a:rPr lang="en-US" sz="1600" b="1" u="sng" baseline="0" dirty="0">
                          <a:solidFill>
                            <a:schemeClr val="tx1"/>
                          </a:solidFill>
                        </a:rPr>
                        <a:t> </a:t>
                      </a:r>
                      <a:r>
                        <a:rPr lang="en-US" sz="1600" b="1" u="sng" baseline="0" dirty="0" err="1">
                          <a:solidFill>
                            <a:schemeClr val="tx1"/>
                          </a:solidFill>
                        </a:rPr>
                        <a:t>quy</a:t>
                      </a:r>
                      <a:r>
                        <a:rPr lang="en-US" sz="1600" b="1" u="sng" baseline="0" dirty="0">
                          <a:solidFill>
                            <a:schemeClr val="tx1"/>
                          </a:solidFill>
                        </a:rPr>
                        <a:t> </a:t>
                      </a:r>
                      <a:r>
                        <a:rPr lang="en-US" sz="1600" b="1" u="sng" baseline="0" dirty="0" err="1">
                          <a:solidFill>
                            <a:schemeClr val="tx1"/>
                          </a:solidFill>
                        </a:rPr>
                        <a:t>định</a:t>
                      </a:r>
                      <a:r>
                        <a:rPr lang="en-US" sz="1600" b="1" u="sng" baseline="0" dirty="0">
                          <a:solidFill>
                            <a:schemeClr val="tx1"/>
                          </a:solidFill>
                        </a:rPr>
                        <a:t> </a:t>
                      </a:r>
                      <a:r>
                        <a:rPr lang="en-US" sz="1600" i="1" baseline="0" dirty="0" err="1">
                          <a:solidFill>
                            <a:srgbClr val="FF0000"/>
                          </a:solidFill>
                        </a:rPr>
                        <a:t>tiếp</a:t>
                      </a:r>
                      <a:r>
                        <a:rPr lang="en-US" sz="1600" i="1" baseline="0" dirty="0">
                          <a:solidFill>
                            <a:srgbClr val="FF0000"/>
                          </a:solidFill>
                        </a:rPr>
                        <a:t> </a:t>
                      </a:r>
                      <a:r>
                        <a:rPr lang="en-US" sz="1600" i="1" baseline="0" dirty="0" err="1">
                          <a:solidFill>
                            <a:srgbClr val="FF0000"/>
                          </a:solidFill>
                        </a:rPr>
                        <a:t>nhận</a:t>
                      </a:r>
                      <a:r>
                        <a:rPr lang="en-US" sz="1600" i="1" baseline="0" dirty="0">
                          <a:solidFill>
                            <a:srgbClr val="FF0000"/>
                          </a:solidFill>
                        </a:rPr>
                        <a:t> HS</a:t>
                      </a:r>
                      <a:endParaRPr lang="en-US" sz="16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Tuổi</a:t>
                      </a:r>
                      <a:r>
                        <a:rPr lang="en-US" sz="1600" baseline="0" dirty="0">
                          <a:solidFill>
                            <a:schemeClr val="tx1"/>
                          </a:solidFill>
                        </a:rPr>
                        <a:t> </a:t>
                      </a:r>
                      <a:r>
                        <a:rPr lang="en-US" sz="1600" i="1" baseline="0" dirty="0" err="1">
                          <a:solidFill>
                            <a:schemeClr val="tx1"/>
                          </a:solidFill>
                        </a:rPr>
                        <a:t>tối</a:t>
                      </a:r>
                      <a:r>
                        <a:rPr lang="en-US" sz="1600" i="1" baseline="0" dirty="0">
                          <a:solidFill>
                            <a:schemeClr val="tx1"/>
                          </a:solidFill>
                        </a:rPr>
                        <a:t> </a:t>
                      </a:r>
                      <a:r>
                        <a:rPr lang="en-US" sz="1600" i="1" baseline="0" dirty="0" err="1">
                          <a:solidFill>
                            <a:schemeClr val="tx1"/>
                          </a:solidFill>
                        </a:rPr>
                        <a:t>thiểu</a:t>
                      </a:r>
                      <a:endParaRPr lang="en-US" sz="1600" i="1" baseline="0" dirty="0">
                        <a:solidFill>
                          <a:schemeClr val="tx1"/>
                        </a:solidFill>
                      </a:endParaRPr>
                    </a:p>
                    <a:p>
                      <a:r>
                        <a:rPr lang="en-US" sz="1600" baseline="0" dirty="0" err="1">
                          <a:solidFill>
                            <a:schemeClr val="tx1"/>
                          </a:solidFill>
                        </a:rPr>
                        <a:t>Tuổi</a:t>
                      </a:r>
                      <a:r>
                        <a:rPr lang="en-US" sz="1600" baseline="0" dirty="0">
                          <a:solidFill>
                            <a:schemeClr val="tx1"/>
                          </a:solidFill>
                        </a:rPr>
                        <a:t> </a:t>
                      </a:r>
                      <a:r>
                        <a:rPr lang="en-US" sz="1600" i="1" baseline="0" dirty="0" err="1">
                          <a:solidFill>
                            <a:schemeClr val="tx1"/>
                          </a:solidFill>
                        </a:rPr>
                        <a:t>tối</a:t>
                      </a:r>
                      <a:r>
                        <a:rPr lang="en-US" sz="1600" i="1" baseline="0" dirty="0">
                          <a:solidFill>
                            <a:schemeClr val="tx1"/>
                          </a:solidFill>
                        </a:rPr>
                        <a:t> </a:t>
                      </a:r>
                      <a:r>
                        <a:rPr lang="en-US" sz="1600" i="1" baseline="0" dirty="0" err="1">
                          <a:solidFill>
                            <a:schemeClr val="tx1"/>
                          </a:solidFill>
                        </a:rPr>
                        <a:t>đa</a:t>
                      </a:r>
                      <a:endParaRPr lang="en-US" sz="16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sng" dirty="0" err="1">
                          <a:solidFill>
                            <a:schemeClr val="tx1"/>
                          </a:solidFill>
                        </a:rPr>
                        <a:t>Thay</a:t>
                      </a:r>
                      <a:r>
                        <a:rPr lang="en-US" sz="1600" b="1" u="sng" dirty="0">
                          <a:solidFill>
                            <a:schemeClr val="tx1"/>
                          </a:solidFill>
                        </a:rPr>
                        <a:t> </a:t>
                      </a:r>
                      <a:r>
                        <a:rPr lang="en-US" sz="1600" b="1" u="sng" dirty="0" err="1">
                          <a:solidFill>
                            <a:schemeClr val="tx1"/>
                          </a:solidFill>
                        </a:rPr>
                        <a:t>đổi</a:t>
                      </a:r>
                      <a:r>
                        <a:rPr lang="en-US" sz="1600" b="1" u="sng" baseline="0" dirty="0">
                          <a:solidFill>
                            <a:schemeClr val="tx1"/>
                          </a:solidFill>
                        </a:rPr>
                        <a:t> </a:t>
                      </a:r>
                      <a:r>
                        <a:rPr lang="en-US" sz="1600" b="1" u="sng" baseline="0" dirty="0" err="1">
                          <a:solidFill>
                            <a:schemeClr val="tx1"/>
                          </a:solidFill>
                        </a:rPr>
                        <a:t>quy</a:t>
                      </a:r>
                      <a:r>
                        <a:rPr lang="en-US" sz="1600" b="1" u="sng" baseline="0" dirty="0">
                          <a:solidFill>
                            <a:schemeClr val="tx1"/>
                          </a:solidFill>
                        </a:rPr>
                        <a:t> </a:t>
                      </a:r>
                      <a:r>
                        <a:rPr lang="en-US" sz="1600" b="1" u="sng" baseline="0" dirty="0" err="1">
                          <a:solidFill>
                            <a:schemeClr val="tx1"/>
                          </a:solidFill>
                        </a:rPr>
                        <a:t>định</a:t>
                      </a:r>
                      <a:r>
                        <a:rPr lang="en-US" sz="1600" b="1" u="sng" baseline="0" dirty="0">
                          <a:solidFill>
                            <a:schemeClr val="tx1"/>
                          </a:solidFill>
                        </a:rPr>
                        <a:t> </a:t>
                      </a:r>
                      <a:r>
                        <a:rPr lang="en-US" sz="1600" i="1" baseline="0" dirty="0" err="1">
                          <a:solidFill>
                            <a:srgbClr val="FF0000"/>
                          </a:solidFill>
                        </a:rPr>
                        <a:t>xếp</a:t>
                      </a:r>
                      <a:r>
                        <a:rPr lang="en-US" sz="1600" i="1" baseline="0" dirty="0">
                          <a:solidFill>
                            <a:srgbClr val="FF0000"/>
                          </a:solidFill>
                        </a:rPr>
                        <a:t> </a:t>
                      </a:r>
                      <a:r>
                        <a:rPr lang="en-US" sz="1600" i="1" baseline="0" dirty="0" err="1">
                          <a:solidFill>
                            <a:srgbClr val="FF0000"/>
                          </a:solidFill>
                        </a:rPr>
                        <a:t>lớp</a:t>
                      </a:r>
                      <a:endParaRPr lang="en-US" sz="16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Sĩ</a:t>
                      </a:r>
                      <a:r>
                        <a:rPr lang="en-US" sz="1600" baseline="0" dirty="0">
                          <a:solidFill>
                            <a:schemeClr val="tx1"/>
                          </a:solidFill>
                        </a:rPr>
                        <a:t> </a:t>
                      </a:r>
                      <a:r>
                        <a:rPr lang="en-US" sz="1600" baseline="0" dirty="0" err="1">
                          <a:solidFill>
                            <a:schemeClr val="tx1"/>
                          </a:solidFill>
                        </a:rPr>
                        <a:t>số</a:t>
                      </a:r>
                      <a:r>
                        <a:rPr lang="en-US" sz="1600" baseline="0" dirty="0">
                          <a:solidFill>
                            <a:schemeClr val="tx1"/>
                          </a:solidFill>
                        </a:rPr>
                        <a:t> </a:t>
                      </a:r>
                      <a:r>
                        <a:rPr lang="en-US" sz="1600" baseline="0" dirty="0" err="1">
                          <a:solidFill>
                            <a:schemeClr val="tx1"/>
                          </a:solidFill>
                        </a:rPr>
                        <a:t>tối</a:t>
                      </a:r>
                      <a:r>
                        <a:rPr lang="en-US" sz="1600" baseline="0" dirty="0">
                          <a:solidFill>
                            <a:schemeClr val="tx1"/>
                          </a:solidFill>
                        </a:rPr>
                        <a:t> </a:t>
                      </a:r>
                      <a:r>
                        <a:rPr lang="en-US" sz="1600" baseline="0" dirty="0" err="1">
                          <a:solidFill>
                            <a:schemeClr val="tx1"/>
                          </a:solidFill>
                        </a:rPr>
                        <a:t>đa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Khối</a:t>
                      </a:r>
                      <a:r>
                        <a:rPr lang="en-US" sz="1600" baseline="0" dirty="0">
                          <a:solidFill>
                            <a:schemeClr val="tx1"/>
                          </a:solidFill>
                        </a:rPr>
                        <a:t> </a:t>
                      </a:r>
                      <a:r>
                        <a:rPr lang="en-US" sz="1600" baseline="0" dirty="0" err="1">
                          <a:solidFill>
                            <a:schemeClr val="tx1"/>
                          </a:solidFill>
                        </a:rPr>
                        <a:t>lớp</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itle 1"/>
          <p:cNvSpPr txBox="1">
            <a:spLocks/>
          </p:cNvSpPr>
          <p:nvPr/>
        </p:nvSpPr>
        <p:spPr>
          <a:xfrm>
            <a:off x="609600" y="3048000"/>
            <a:ext cx="8534400" cy="655638"/>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Bảng</a:t>
            </a:r>
            <a:r>
              <a:rPr lang="en-US" sz="3200" dirty="0"/>
              <a:t> </a:t>
            </a:r>
            <a:r>
              <a:rPr lang="en-US" sz="3200" dirty="0" err="1"/>
              <a:t>trách</a:t>
            </a:r>
            <a:r>
              <a:rPr lang="en-US" sz="3200" dirty="0"/>
              <a:t> </a:t>
            </a:r>
            <a:r>
              <a:rPr lang="en-US" sz="3200" dirty="0" err="1"/>
              <a:t>nhiệm</a:t>
            </a:r>
            <a:r>
              <a:rPr lang="en-US" sz="3200" dirty="0"/>
              <a:t> </a:t>
            </a:r>
            <a:r>
              <a:rPr lang="en-US" sz="3200" dirty="0" err="1"/>
              <a:t>yêu</a:t>
            </a:r>
            <a:r>
              <a:rPr lang="en-US" sz="3200" dirty="0"/>
              <a:t> </a:t>
            </a:r>
            <a:r>
              <a:rPr lang="en-US" sz="3200" dirty="0" err="1"/>
              <a:t>cầu</a:t>
            </a:r>
            <a:r>
              <a:rPr lang="en-US" sz="3200" dirty="0"/>
              <a:t> </a:t>
            </a:r>
            <a:r>
              <a:rPr lang="en-US" sz="3200" dirty="0" err="1"/>
              <a:t>tiến</a:t>
            </a:r>
            <a:r>
              <a:rPr lang="en-US" sz="3200" dirty="0"/>
              <a:t> </a:t>
            </a:r>
            <a:r>
              <a:rPr lang="en-US" sz="3200" dirty="0" err="1"/>
              <a:t>hóa</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3081388572"/>
              </p:ext>
            </p:extLst>
          </p:nvPr>
        </p:nvGraphicFramePr>
        <p:xfrm>
          <a:off x="990600" y="3810000"/>
          <a:ext cx="7696200" cy="2656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670756">
                  <a:extLst>
                    <a:ext uri="{9D8B030D-6E8A-4147-A177-3AD203B41FA5}">
                      <a16:colId xmlns:a16="http://schemas.microsoft.com/office/drawing/2014/main" val="20001"/>
                    </a:ext>
                  </a:extLst>
                </a:gridCol>
                <a:gridCol w="2337364">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93406">
                <a:tc>
                  <a:txBody>
                    <a:bodyPr/>
                    <a:lstStyle/>
                    <a:p>
                      <a:r>
                        <a:rPr lang="en-US" sz="14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solidFill>
                            <a:schemeClr val="tx1"/>
                          </a:solidFill>
                        </a:rPr>
                        <a:t>Nghiệp</a:t>
                      </a:r>
                      <a:r>
                        <a:rPr lang="en-US" sz="1400" baseline="0" dirty="0">
                          <a:solidFill>
                            <a:schemeClr val="tx1"/>
                          </a:solidFill>
                        </a:rPr>
                        <a:t> </a:t>
                      </a:r>
                      <a:r>
                        <a:rPr lang="en-US" sz="1400" baseline="0" dirty="0" err="1">
                          <a:solidFill>
                            <a:schemeClr val="tx1"/>
                          </a:solidFill>
                        </a:rPr>
                        <a:t>vụ</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solidFill>
                            <a:schemeClr val="tx1"/>
                          </a:solidFill>
                        </a:rPr>
                        <a:t>Người</a:t>
                      </a:r>
                      <a:r>
                        <a:rPr lang="en-US" sz="1400" baseline="0" dirty="0">
                          <a:solidFill>
                            <a:schemeClr val="tx1"/>
                          </a:solidFill>
                        </a:rPr>
                        <a:t> </a:t>
                      </a:r>
                      <a:r>
                        <a:rPr lang="en-US" sz="1400" baseline="0" dirty="0" err="1">
                          <a:solidFill>
                            <a:schemeClr val="tx1"/>
                          </a:solidFill>
                        </a:rPr>
                        <a:t>dùng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solidFill>
                            <a:schemeClr val="tx1"/>
                          </a:solidFill>
                        </a:rPr>
                        <a:t>Phần</a:t>
                      </a:r>
                      <a:r>
                        <a:rPr lang="en-US" sz="1400" baseline="0" dirty="0">
                          <a:solidFill>
                            <a:schemeClr val="tx1"/>
                          </a:solidFill>
                        </a:rPr>
                        <a:t> </a:t>
                      </a:r>
                      <a:r>
                        <a:rPr lang="en-US" sz="1400" baseline="0" dirty="0" err="1">
                          <a:solidFill>
                            <a:schemeClr val="tx1"/>
                          </a:solidFill>
                        </a:rPr>
                        <a:t>mềm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solidFill>
                            <a:schemeClr val="tx1"/>
                          </a:solidFill>
                        </a:rPr>
                        <a:t>Ghi</a:t>
                      </a:r>
                      <a:r>
                        <a:rPr lang="en-US" sz="1400" dirty="0">
                          <a:solidFill>
                            <a:schemeClr val="tx1"/>
                          </a:solidFill>
                        </a:rPr>
                        <a:t> </a:t>
                      </a:r>
                      <a:r>
                        <a:rPr lang="en-US" sz="1400" dirty="0" err="1">
                          <a:solidFill>
                            <a:schemeClr val="tx1"/>
                          </a:solidFill>
                        </a:rPr>
                        <a:t>chú</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31717">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Thay</a:t>
                      </a:r>
                      <a:r>
                        <a:rPr lang="en-US" sz="1600" dirty="0">
                          <a:solidFill>
                            <a:schemeClr val="tx1"/>
                          </a:solidFill>
                        </a:rPr>
                        <a:t> </a:t>
                      </a:r>
                      <a:r>
                        <a:rPr lang="en-US" sz="1600" dirty="0" err="1">
                          <a:solidFill>
                            <a:schemeClr val="tx1"/>
                          </a:solidFill>
                        </a:rPr>
                        <a:t>đổi</a:t>
                      </a:r>
                      <a:r>
                        <a:rPr lang="en-US" sz="1600" baseline="0" dirty="0">
                          <a:solidFill>
                            <a:schemeClr val="tx1"/>
                          </a:solidFill>
                        </a:rPr>
                        <a:t> </a:t>
                      </a:r>
                      <a:r>
                        <a:rPr lang="en-US" sz="1600" baseline="0" dirty="0" err="1">
                          <a:solidFill>
                            <a:schemeClr val="tx1"/>
                          </a:solidFill>
                        </a:rPr>
                        <a:t>quy</a:t>
                      </a:r>
                      <a:r>
                        <a:rPr lang="en-US" sz="1600" baseline="0" dirty="0">
                          <a:solidFill>
                            <a:schemeClr val="tx1"/>
                          </a:solidFill>
                        </a:rPr>
                        <a:t> </a:t>
                      </a:r>
                      <a:r>
                        <a:rPr lang="en-US" sz="1600" baseline="0" dirty="0" err="1">
                          <a:solidFill>
                            <a:schemeClr val="tx1"/>
                          </a:solidFill>
                        </a:rPr>
                        <a:t>định</a:t>
                      </a:r>
                      <a:r>
                        <a:rPr lang="en-US" sz="1600" baseline="0" dirty="0">
                          <a:solidFill>
                            <a:schemeClr val="tx1"/>
                          </a:solidFill>
                        </a:rPr>
                        <a:t> </a:t>
                      </a:r>
                      <a:r>
                        <a:rPr lang="en-US" sz="1600" baseline="0" dirty="0" err="1">
                          <a:solidFill>
                            <a:schemeClr val="tx1"/>
                          </a:solidFill>
                        </a:rPr>
                        <a:t>tiếp</a:t>
                      </a:r>
                      <a:r>
                        <a:rPr lang="en-US" sz="1600" baseline="0" dirty="0">
                          <a:solidFill>
                            <a:schemeClr val="tx1"/>
                          </a:solidFill>
                        </a:rPr>
                        <a:t> </a:t>
                      </a:r>
                      <a:r>
                        <a:rPr lang="en-US" sz="1600" baseline="0" dirty="0" err="1">
                          <a:solidFill>
                            <a:schemeClr val="tx1"/>
                          </a:solidFill>
                        </a:rPr>
                        <a:t>nhận</a:t>
                      </a:r>
                      <a:r>
                        <a:rPr lang="en-US" sz="1600" baseline="0" dirty="0">
                          <a:solidFill>
                            <a:schemeClr val="tx1"/>
                          </a:solidFill>
                        </a:rPr>
                        <a:t> 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Cho </a:t>
                      </a:r>
                      <a:r>
                        <a:rPr lang="en-US" sz="1600" dirty="0" err="1">
                          <a:solidFill>
                            <a:schemeClr val="tx1"/>
                          </a:solidFill>
                        </a:rPr>
                        <a:t>biết</a:t>
                      </a:r>
                      <a:r>
                        <a:rPr lang="en-US" sz="1600" baseline="0" dirty="0">
                          <a:solidFill>
                            <a:schemeClr val="tx1"/>
                          </a:solidFill>
                        </a:rPr>
                        <a:t> </a:t>
                      </a:r>
                      <a:r>
                        <a:rPr lang="en-US" sz="1600" baseline="0" dirty="0" err="1">
                          <a:solidFill>
                            <a:schemeClr val="tx1"/>
                          </a:solidFill>
                        </a:rPr>
                        <a:t>giá</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của</a:t>
                      </a:r>
                      <a:r>
                        <a:rPr lang="en-US" sz="1600" baseline="0" dirty="0">
                          <a:solidFill>
                            <a:schemeClr val="tx1"/>
                          </a:solidFill>
                        </a:rPr>
                        <a:t> </a:t>
                      </a:r>
                      <a:r>
                        <a:rPr lang="en-US" sz="1600" baseline="0" dirty="0" err="1">
                          <a:solidFill>
                            <a:schemeClr val="tx1"/>
                          </a:solidFill>
                        </a:rPr>
                        <a:t>T</a:t>
                      </a:r>
                      <a:r>
                        <a:rPr lang="en-US" sz="1600" dirty="0" err="1">
                          <a:solidFill>
                            <a:schemeClr val="tx1"/>
                          </a:solidFill>
                        </a:rPr>
                        <a:t>uổi</a:t>
                      </a:r>
                      <a:r>
                        <a:rPr lang="en-US" sz="1600" baseline="0" dirty="0">
                          <a:solidFill>
                            <a:schemeClr val="tx1"/>
                          </a:solidFill>
                        </a:rPr>
                        <a:t> </a:t>
                      </a:r>
                      <a:r>
                        <a:rPr lang="en-US" sz="1600" baseline="0" dirty="0" err="1">
                          <a:solidFill>
                            <a:schemeClr val="tx1"/>
                          </a:solidFill>
                        </a:rPr>
                        <a:t>tối</a:t>
                      </a:r>
                      <a:r>
                        <a:rPr lang="en-US" sz="1600" baseline="0" dirty="0">
                          <a:solidFill>
                            <a:schemeClr val="tx1"/>
                          </a:solidFill>
                        </a:rPr>
                        <a:t> </a:t>
                      </a:r>
                      <a:r>
                        <a:rPr lang="en-US" sz="1600" baseline="0" dirty="0" err="1">
                          <a:solidFill>
                            <a:schemeClr val="tx1"/>
                          </a:solidFill>
                        </a:rPr>
                        <a:t>thiểu</a:t>
                      </a:r>
                      <a:endParaRPr lang="en-US" sz="1600" baseline="0" dirty="0">
                        <a:solidFill>
                          <a:schemeClr val="tx1"/>
                        </a:solidFill>
                      </a:endParaRPr>
                    </a:p>
                    <a:p>
                      <a:r>
                        <a:rPr lang="en-US" sz="1600" baseline="0" dirty="0" err="1">
                          <a:solidFill>
                            <a:schemeClr val="tx1"/>
                          </a:solidFill>
                        </a:rPr>
                        <a:t>Tuổi</a:t>
                      </a:r>
                      <a:r>
                        <a:rPr lang="en-US" sz="1600" baseline="0" dirty="0">
                          <a:solidFill>
                            <a:schemeClr val="tx1"/>
                          </a:solidFill>
                        </a:rPr>
                        <a:t> </a:t>
                      </a:r>
                      <a:r>
                        <a:rPr lang="en-US" sz="1600" baseline="0" dirty="0" err="1">
                          <a:solidFill>
                            <a:schemeClr val="tx1"/>
                          </a:solidFill>
                        </a:rPr>
                        <a:t>tối</a:t>
                      </a:r>
                      <a:r>
                        <a:rPr lang="en-US" sz="1600" baseline="0" dirty="0">
                          <a:solidFill>
                            <a:schemeClr val="tx1"/>
                          </a:solidFill>
                        </a:rPr>
                        <a:t> </a:t>
                      </a:r>
                      <a:r>
                        <a:rPr lang="en-US" sz="1600" baseline="0" dirty="0" err="1">
                          <a:solidFill>
                            <a:schemeClr val="tx1"/>
                          </a:solidFill>
                        </a:rPr>
                        <a:t>đa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nhận</a:t>
                      </a:r>
                      <a:r>
                        <a:rPr lang="en-US" sz="1600" baseline="0" dirty="0">
                          <a:solidFill>
                            <a:schemeClr val="tx1"/>
                          </a:solidFill>
                        </a:rPr>
                        <a:t> </a:t>
                      </a:r>
                      <a:r>
                        <a:rPr lang="en-US" sz="1600" baseline="0" dirty="0" err="1">
                          <a:solidFill>
                            <a:schemeClr val="tx1"/>
                          </a:solidFill>
                        </a:rPr>
                        <a:t>giá</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và</a:t>
                      </a:r>
                      <a:r>
                        <a:rPr lang="en-US" sz="1600" baseline="0" dirty="0">
                          <a:solidFill>
                            <a:schemeClr val="tx1"/>
                          </a:solidFill>
                        </a:rPr>
                        <a:t> </a:t>
                      </a:r>
                      <a:r>
                        <a:rPr lang="en-US" sz="1600" baseline="0" dirty="0" err="1">
                          <a:solidFill>
                            <a:schemeClr val="tx1"/>
                          </a:solidFill>
                        </a:rPr>
                        <a:t>thay</a:t>
                      </a:r>
                      <a:r>
                        <a:rPr lang="en-US" sz="1600" baseline="0" dirty="0">
                          <a:solidFill>
                            <a:schemeClr val="tx1"/>
                          </a:solidFill>
                        </a:rPr>
                        <a:t> </a:t>
                      </a:r>
                      <a:r>
                        <a:rPr lang="en-US" sz="1600" baseline="0" dirty="0" err="1">
                          <a:solidFill>
                            <a:schemeClr val="tx1"/>
                          </a:solidFill>
                        </a:rPr>
                        <a:t>đổi</a:t>
                      </a:r>
                      <a:r>
                        <a:rPr lang="en-US" sz="1600" baseline="0" dirty="0">
                          <a:solidFill>
                            <a:schemeClr val="tx1"/>
                          </a:solidFill>
                        </a:rPr>
                        <a:t> </a:t>
                      </a:r>
                      <a:r>
                        <a:rPr lang="en-US" sz="1600" baseline="0" dirty="0" err="1">
                          <a:solidFill>
                            <a:schemeClr val="tx1"/>
                          </a:solidFill>
                        </a:rPr>
                        <a:t>cách</a:t>
                      </a:r>
                      <a:r>
                        <a:rPr lang="en-US" sz="1600" baseline="0" dirty="0">
                          <a:solidFill>
                            <a:schemeClr val="tx1"/>
                          </a:solidFill>
                        </a:rPr>
                        <a:t> </a:t>
                      </a:r>
                      <a:r>
                        <a:rPr lang="en-US" sz="1600" baseline="0" dirty="0" err="1">
                          <a:solidFill>
                            <a:schemeClr val="tx1"/>
                          </a:solidFill>
                        </a:rPr>
                        <a:t>thức</a:t>
                      </a:r>
                      <a:r>
                        <a:rPr lang="en-US" sz="1600" baseline="0" dirty="0">
                          <a:solidFill>
                            <a:schemeClr val="tx1"/>
                          </a:solidFill>
                        </a:rPr>
                        <a:t> </a:t>
                      </a:r>
                      <a:r>
                        <a:rPr lang="en-US" sz="1600" baseline="0" dirty="0" err="1">
                          <a:solidFill>
                            <a:schemeClr val="tx1"/>
                          </a:solidFill>
                        </a:rPr>
                        <a:t>kiểm</a:t>
                      </a:r>
                      <a:r>
                        <a:rPr lang="en-US" sz="1600" baseline="0" dirty="0">
                          <a:solidFill>
                            <a:schemeClr val="tx1"/>
                          </a:solidFill>
                        </a:rPr>
                        <a:t> </a:t>
                      </a:r>
                      <a:r>
                        <a:rPr lang="en-US" sz="1600" baseline="0" dirty="0" err="1">
                          <a:solidFill>
                            <a:schemeClr val="tx1"/>
                          </a:solidFill>
                        </a:rPr>
                        <a:t>tra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31717">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Thay</a:t>
                      </a:r>
                      <a:r>
                        <a:rPr lang="en-US" sz="1600" dirty="0">
                          <a:solidFill>
                            <a:schemeClr val="tx1"/>
                          </a:solidFill>
                        </a:rPr>
                        <a:t> </a:t>
                      </a:r>
                      <a:r>
                        <a:rPr lang="en-US" sz="1600" dirty="0" err="1">
                          <a:solidFill>
                            <a:schemeClr val="tx1"/>
                          </a:solidFill>
                        </a:rPr>
                        <a:t>đổi</a:t>
                      </a:r>
                      <a:r>
                        <a:rPr lang="en-US" sz="1600" baseline="0" dirty="0">
                          <a:solidFill>
                            <a:schemeClr val="tx1"/>
                          </a:solidFill>
                        </a:rPr>
                        <a:t> </a:t>
                      </a:r>
                      <a:r>
                        <a:rPr lang="en-US" sz="1600" baseline="0" dirty="0" err="1">
                          <a:solidFill>
                            <a:schemeClr val="tx1"/>
                          </a:solidFill>
                        </a:rPr>
                        <a:t>quy</a:t>
                      </a:r>
                      <a:r>
                        <a:rPr lang="en-US" sz="1600" baseline="0" dirty="0">
                          <a:solidFill>
                            <a:schemeClr val="tx1"/>
                          </a:solidFill>
                        </a:rPr>
                        <a:t> </a:t>
                      </a:r>
                      <a:r>
                        <a:rPr lang="en-US" sz="1600" baseline="0" dirty="0" err="1">
                          <a:solidFill>
                            <a:schemeClr val="tx1"/>
                          </a:solidFill>
                        </a:rPr>
                        <a:t>định</a:t>
                      </a:r>
                      <a:r>
                        <a:rPr lang="en-US" sz="1600" baseline="0" dirty="0">
                          <a:solidFill>
                            <a:schemeClr val="tx1"/>
                          </a:solidFill>
                        </a:rPr>
                        <a:t> </a:t>
                      </a:r>
                      <a:r>
                        <a:rPr lang="en-US" sz="1600" baseline="0" dirty="0" err="1">
                          <a:solidFill>
                            <a:schemeClr val="tx1"/>
                          </a:solidFill>
                        </a:rPr>
                        <a:t>xếp</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Cho </a:t>
                      </a:r>
                      <a:r>
                        <a:rPr lang="en-US" sz="1600" dirty="0" err="1">
                          <a:solidFill>
                            <a:schemeClr val="tx1"/>
                          </a:solidFill>
                        </a:rPr>
                        <a:t>biết</a:t>
                      </a:r>
                      <a:r>
                        <a:rPr lang="en-US" sz="1600" baseline="0" dirty="0">
                          <a:solidFill>
                            <a:schemeClr val="tx1"/>
                          </a:solidFill>
                        </a:rPr>
                        <a:t> </a:t>
                      </a:r>
                      <a:r>
                        <a:rPr lang="en-US" sz="1600" baseline="0" dirty="0" err="1">
                          <a:solidFill>
                            <a:schemeClr val="tx1"/>
                          </a:solidFill>
                        </a:rPr>
                        <a:t>giá</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của</a:t>
                      </a:r>
                      <a:r>
                        <a:rPr lang="en-US" sz="1600" baseline="0" dirty="0">
                          <a:solidFill>
                            <a:schemeClr val="tx1"/>
                          </a:solidFill>
                        </a:rPr>
                        <a:t> </a:t>
                      </a:r>
                      <a:r>
                        <a:rPr lang="en-US" sz="1600" dirty="0" err="1">
                          <a:solidFill>
                            <a:schemeClr val="tx1"/>
                          </a:solidFill>
                        </a:rPr>
                        <a:t>Sĩ</a:t>
                      </a:r>
                      <a:r>
                        <a:rPr lang="en-US" sz="1600" baseline="0" dirty="0">
                          <a:solidFill>
                            <a:schemeClr val="tx1"/>
                          </a:solidFill>
                        </a:rPr>
                        <a:t> </a:t>
                      </a:r>
                      <a:r>
                        <a:rPr lang="en-US" sz="1600" baseline="0" dirty="0" err="1">
                          <a:solidFill>
                            <a:schemeClr val="tx1"/>
                          </a:solidFill>
                        </a:rPr>
                        <a:t>số</a:t>
                      </a:r>
                      <a:r>
                        <a:rPr lang="en-US" sz="1600" baseline="0" dirty="0">
                          <a:solidFill>
                            <a:schemeClr val="tx1"/>
                          </a:solidFill>
                        </a:rPr>
                        <a:t> </a:t>
                      </a:r>
                      <a:r>
                        <a:rPr lang="en-US" sz="1600" baseline="0" dirty="0" err="1">
                          <a:solidFill>
                            <a:schemeClr val="tx1"/>
                          </a:solidFill>
                        </a:rPr>
                        <a:t>tối</a:t>
                      </a:r>
                      <a:r>
                        <a:rPr lang="en-US" sz="1600" baseline="0" dirty="0">
                          <a:solidFill>
                            <a:schemeClr val="tx1"/>
                          </a:solidFill>
                        </a:rPr>
                        <a:t> </a:t>
                      </a:r>
                      <a:r>
                        <a:rPr lang="en-US" sz="1600" baseline="0" dirty="0" err="1">
                          <a:solidFill>
                            <a:schemeClr val="tx1"/>
                          </a:solidFill>
                        </a:rPr>
                        <a:t>đa</a:t>
                      </a:r>
                      <a:r>
                        <a:rPr lang="en-US" sz="1600" baseline="0" dirty="0">
                          <a:solidFill>
                            <a:schemeClr val="tx1"/>
                          </a:solidFill>
                        </a:rPr>
                        <a:t> </a:t>
                      </a:r>
                    </a:p>
                    <a:p>
                      <a:r>
                        <a:rPr lang="en-US" sz="1600" baseline="0" dirty="0">
                          <a:solidFill>
                            <a:schemeClr val="tx1"/>
                          </a:solidFill>
                        </a:rPr>
                        <a:t>Cho </a:t>
                      </a:r>
                      <a:r>
                        <a:rPr lang="en-US" sz="1600" baseline="0" dirty="0" err="1">
                          <a:solidFill>
                            <a:schemeClr val="tx1"/>
                          </a:solidFill>
                        </a:rPr>
                        <a:t>biết</a:t>
                      </a:r>
                      <a:r>
                        <a:rPr lang="en-US" sz="1600" baseline="0" dirty="0">
                          <a:solidFill>
                            <a:schemeClr val="tx1"/>
                          </a:solidFill>
                        </a:rPr>
                        <a:t> </a:t>
                      </a:r>
                      <a:r>
                        <a:rPr lang="en-US" sz="1600" baseline="0" dirty="0" err="1">
                          <a:solidFill>
                            <a:schemeClr val="tx1"/>
                          </a:solidFill>
                        </a:rPr>
                        <a:t>khối</a:t>
                      </a:r>
                      <a:r>
                        <a:rPr lang="en-US" sz="1600" baseline="0" dirty="0">
                          <a:solidFill>
                            <a:schemeClr val="tx1"/>
                          </a:solidFill>
                        </a:rPr>
                        <a:t> </a:t>
                      </a:r>
                      <a:r>
                        <a:rPr lang="en-US" sz="1600" baseline="0" dirty="0" err="1">
                          <a:solidFill>
                            <a:schemeClr val="tx1"/>
                          </a:solidFill>
                        </a:rPr>
                        <a:t>lớp</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lớp</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trong</a:t>
                      </a:r>
                      <a:r>
                        <a:rPr lang="en-US" sz="1600" baseline="0" dirty="0">
                          <a:solidFill>
                            <a:schemeClr val="tx1"/>
                          </a:solidFill>
                        </a:rPr>
                        <a:t> </a:t>
                      </a:r>
                      <a:r>
                        <a:rPr lang="en-US" sz="1600" baseline="0" dirty="0" err="1">
                          <a:solidFill>
                            <a:schemeClr val="tx1"/>
                          </a:solidFill>
                        </a:rPr>
                        <a:t>khối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nhận</a:t>
                      </a:r>
                      <a:r>
                        <a:rPr lang="en-US" sz="1600" baseline="0" dirty="0">
                          <a:solidFill>
                            <a:schemeClr val="tx1"/>
                          </a:solidFill>
                        </a:rPr>
                        <a:t> </a:t>
                      </a:r>
                      <a:r>
                        <a:rPr lang="en-US" sz="1600" baseline="0" dirty="0" err="1">
                          <a:solidFill>
                            <a:schemeClr val="tx1"/>
                          </a:solidFill>
                        </a:rPr>
                        <a:t>giá</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và</a:t>
                      </a:r>
                      <a:r>
                        <a:rPr lang="en-US" sz="1600" baseline="0" dirty="0">
                          <a:solidFill>
                            <a:schemeClr val="tx1"/>
                          </a:solidFill>
                        </a:rPr>
                        <a:t> </a:t>
                      </a:r>
                      <a:r>
                        <a:rPr lang="en-US" sz="1600" baseline="0" dirty="0" err="1">
                          <a:solidFill>
                            <a:schemeClr val="tx1"/>
                          </a:solidFill>
                        </a:rPr>
                        <a:t>thay</a:t>
                      </a:r>
                      <a:r>
                        <a:rPr lang="en-US" sz="1600" baseline="0" dirty="0">
                          <a:solidFill>
                            <a:schemeClr val="tx1"/>
                          </a:solidFill>
                        </a:rPr>
                        <a:t> </a:t>
                      </a:r>
                      <a:r>
                        <a:rPr lang="en-US" sz="1600" baseline="0" dirty="0" err="1">
                          <a:solidFill>
                            <a:schemeClr val="tx1"/>
                          </a:solidFill>
                        </a:rPr>
                        <a:t>đổi</a:t>
                      </a:r>
                      <a:r>
                        <a:rPr lang="en-US" sz="1600" baseline="0" dirty="0">
                          <a:solidFill>
                            <a:schemeClr val="tx1"/>
                          </a:solidFill>
                        </a:rPr>
                        <a:t> </a:t>
                      </a:r>
                      <a:r>
                        <a:rPr lang="en-US" sz="1600" baseline="0" dirty="0" err="1">
                          <a:solidFill>
                            <a:schemeClr val="tx1"/>
                          </a:solidFill>
                        </a:rPr>
                        <a:t>cách</a:t>
                      </a:r>
                      <a:r>
                        <a:rPr lang="en-US" sz="1600" baseline="0" dirty="0">
                          <a:solidFill>
                            <a:schemeClr val="tx1"/>
                          </a:solidFill>
                        </a:rPr>
                        <a:t> </a:t>
                      </a:r>
                      <a:r>
                        <a:rPr lang="en-US" sz="1600" baseline="0" dirty="0" err="1">
                          <a:solidFill>
                            <a:schemeClr val="tx1"/>
                          </a:solidFill>
                        </a:rPr>
                        <a:t>thức</a:t>
                      </a:r>
                      <a:r>
                        <a:rPr lang="en-US" sz="1600" baseline="0" dirty="0">
                          <a:solidFill>
                            <a:schemeClr val="tx1"/>
                          </a:solidFill>
                        </a:rPr>
                        <a:t> </a:t>
                      </a:r>
                      <a:r>
                        <a:rPr lang="en-US" sz="1600" baseline="0" dirty="0" err="1">
                          <a:solidFill>
                            <a:schemeClr val="tx1"/>
                          </a:solidFill>
                        </a:rPr>
                        <a:t>kiểm</a:t>
                      </a:r>
                      <a:r>
                        <a:rPr lang="en-US" sz="1600" baseline="0" dirty="0">
                          <a:solidFill>
                            <a:schemeClr val="tx1"/>
                          </a:solidFill>
                        </a:rPr>
                        <a:t> </a:t>
                      </a:r>
                      <a:r>
                        <a:rPr lang="en-US" sz="1600" baseline="0" dirty="0" err="1">
                          <a:solidFill>
                            <a:schemeClr val="tx1"/>
                          </a:solidFill>
                        </a:rPr>
                        <a:t>tra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Cho </a:t>
                      </a:r>
                      <a:r>
                        <a:rPr lang="en-US" sz="1600" dirty="0" err="1">
                          <a:solidFill>
                            <a:schemeClr val="tx1"/>
                          </a:solidFill>
                        </a:rPr>
                        <a:t>phép</a:t>
                      </a:r>
                      <a:r>
                        <a:rPr lang="en-US" sz="1600" baseline="0" dirty="0">
                          <a:solidFill>
                            <a:schemeClr val="tx1"/>
                          </a:solidFill>
                        </a:rPr>
                        <a:t> </a:t>
                      </a:r>
                      <a:r>
                        <a:rPr lang="en-US" sz="1600" baseline="0" dirty="0" err="1">
                          <a:solidFill>
                            <a:schemeClr val="tx1"/>
                          </a:solidFill>
                        </a:rPr>
                        <a:t>hủy</a:t>
                      </a:r>
                      <a:r>
                        <a:rPr lang="en-US" sz="1600" baseline="0" dirty="0">
                          <a:solidFill>
                            <a:schemeClr val="tx1"/>
                          </a:solidFill>
                        </a:rPr>
                        <a:t> hay </a:t>
                      </a:r>
                      <a:r>
                        <a:rPr lang="en-US" sz="1600" baseline="0" dirty="0" err="1">
                          <a:solidFill>
                            <a:schemeClr val="tx1"/>
                          </a:solidFill>
                        </a:rPr>
                        <a:t>cập</a:t>
                      </a:r>
                      <a:r>
                        <a:rPr lang="en-US" sz="1600" baseline="0" dirty="0">
                          <a:solidFill>
                            <a:schemeClr val="tx1"/>
                          </a:solidFill>
                        </a:rPr>
                        <a:t> </a:t>
                      </a:r>
                      <a:r>
                        <a:rPr lang="en-US" sz="1600" baseline="0" dirty="0" err="1">
                          <a:solidFill>
                            <a:schemeClr val="tx1"/>
                          </a:solidFill>
                        </a:rPr>
                        <a:t>nhật</a:t>
                      </a:r>
                      <a:r>
                        <a:rPr lang="en-US" sz="1600" baseline="0" dirty="0">
                          <a:solidFill>
                            <a:schemeClr val="tx1"/>
                          </a:solidFill>
                        </a:rPr>
                        <a:t> </a:t>
                      </a:r>
                      <a:r>
                        <a:rPr lang="en-US" sz="1600" baseline="0" dirty="0" err="1">
                          <a:solidFill>
                            <a:schemeClr val="tx1"/>
                          </a:solidFill>
                        </a:rPr>
                        <a:t>lại</a:t>
                      </a:r>
                      <a:r>
                        <a:rPr lang="en-US" sz="1600" baseline="0" dirty="0">
                          <a:solidFill>
                            <a:schemeClr val="tx1"/>
                          </a:solidFill>
                        </a:rPr>
                        <a:t> </a:t>
                      </a:r>
                      <a:r>
                        <a:rPr lang="en-US" sz="1600" baseline="0" dirty="0" err="1">
                          <a:solidFill>
                            <a:schemeClr val="tx1"/>
                          </a:solidFill>
                        </a:rPr>
                        <a:t>thông</a:t>
                      </a:r>
                      <a:r>
                        <a:rPr lang="en-US" sz="1600" baseline="0" dirty="0">
                          <a:solidFill>
                            <a:schemeClr val="tx1"/>
                          </a:solidFill>
                        </a:rPr>
                        <a:t> tin </a:t>
                      </a:r>
                      <a:r>
                        <a:rPr lang="en-US" sz="1600" baseline="0" dirty="0" err="1">
                          <a:solidFill>
                            <a:schemeClr val="tx1"/>
                          </a:solidFill>
                        </a:rPr>
                        <a:t>về</a:t>
                      </a:r>
                      <a:r>
                        <a:rPr lang="en-US" sz="1600" baseline="0" dirty="0">
                          <a:solidFill>
                            <a:schemeClr val="tx1"/>
                          </a:solidFill>
                        </a:rPr>
                        <a:t> </a:t>
                      </a:r>
                      <a:r>
                        <a:rPr lang="en-US" sz="1600" baseline="0" dirty="0" err="1">
                          <a:solidFill>
                            <a:schemeClr val="tx1"/>
                          </a:solidFill>
                        </a:rPr>
                        <a:t>khối</a:t>
                      </a:r>
                      <a:r>
                        <a:rPr lang="en-US" sz="1600" baseline="0" dirty="0">
                          <a:solidFill>
                            <a:schemeClr val="tx1"/>
                          </a:solidFill>
                        </a:rPr>
                        <a:t> </a:t>
                      </a:r>
                      <a:r>
                        <a:rPr lang="en-US" sz="1600" baseline="0" dirty="0" err="1">
                          <a:solidFill>
                            <a:schemeClr val="tx1"/>
                          </a:solidFill>
                        </a:rPr>
                        <a:t>lớp</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6096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Yêu</a:t>
            </a:r>
            <a:r>
              <a:rPr lang="en-US" sz="2700" dirty="0"/>
              <a:t> </a:t>
            </a:r>
            <a:r>
              <a:rPr lang="en-US" sz="2700" dirty="0" err="1"/>
              <a:t>cầu</a:t>
            </a:r>
            <a:r>
              <a:rPr lang="en-US" sz="2700" dirty="0"/>
              <a:t> </a:t>
            </a:r>
            <a:r>
              <a:rPr lang="en-US" sz="2700" dirty="0" err="1"/>
              <a:t>hiệu</a:t>
            </a:r>
            <a:r>
              <a:rPr lang="en-US" sz="2700" dirty="0"/>
              <a:t> </a:t>
            </a:r>
            <a:r>
              <a:rPr lang="en-US" sz="2700" dirty="0" err="1"/>
              <a:t>quả</a:t>
            </a:r>
            <a:r>
              <a:rPr lang="en-US" sz="2700" dirty="0"/>
              <a:t> đ/v </a:t>
            </a:r>
            <a:r>
              <a:rPr lang="en-US" sz="2700" dirty="0" err="1"/>
              <a:t>máy</a:t>
            </a:r>
            <a:r>
              <a:rPr lang="en-US" sz="2700" dirty="0"/>
              <a:t> </a:t>
            </a:r>
            <a:r>
              <a:rPr lang="en-US" sz="2700" dirty="0" err="1"/>
              <a:t>tính</a:t>
            </a:r>
            <a:r>
              <a:rPr lang="en-US" sz="2700" dirty="0"/>
              <a:t> </a:t>
            </a:r>
            <a:r>
              <a:rPr lang="en-US" sz="2700" dirty="0" err="1"/>
              <a:t>với</a:t>
            </a:r>
            <a:r>
              <a:rPr lang="en-US" sz="2700" dirty="0"/>
              <a:t> </a:t>
            </a:r>
            <a:r>
              <a:rPr lang="en-US" sz="2700" i="1" dirty="0"/>
              <a:t>CPU Pentium III 533, RAM 128 MB, HDD 10 GB</a:t>
            </a:r>
            <a:endParaRPr lang="en-US" sz="4000" i="1" dirty="0"/>
          </a:p>
        </p:txBody>
      </p:sp>
      <p:sp>
        <p:nvSpPr>
          <p:cNvPr id="3" name="Slide Number Placeholder 2"/>
          <p:cNvSpPr>
            <a:spLocks noGrp="1"/>
          </p:cNvSpPr>
          <p:nvPr>
            <p:ph type="sldNum" sz="quarter" idx="12"/>
          </p:nvPr>
        </p:nvSpPr>
        <p:spPr/>
        <p:txBody>
          <a:bodyPr/>
          <a:lstStyle/>
          <a:p>
            <a:fld id="{7079EA16-F28C-421E-AD9F-2E1ADA6997FE}" type="slidenum">
              <a:rPr lang="en-US" smtClean="0"/>
              <a:t>39</a:t>
            </a:fld>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246536528"/>
              </p:ext>
            </p:extLst>
          </p:nvPr>
        </p:nvGraphicFramePr>
        <p:xfrm>
          <a:off x="990599" y="1447800"/>
          <a:ext cx="7696201" cy="2296160"/>
        </p:xfrm>
        <a:graphic>
          <a:graphicData uri="http://schemas.openxmlformats.org/drawingml/2006/table">
            <a:tbl>
              <a:tblPr firstRow="1" bandRow="1">
                <a:tableStyleId>{5C22544A-7EE6-4342-B048-85BDC9FD1C3A}</a:tableStyleId>
              </a:tblPr>
              <a:tblGrid>
                <a:gridCol w="685801">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70840">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Tốc</a:t>
                      </a:r>
                      <a:r>
                        <a:rPr lang="en-US" baseline="0" dirty="0">
                          <a:solidFill>
                            <a:schemeClr val="tx1"/>
                          </a:solidFill>
                        </a:rPr>
                        <a:t> </a:t>
                      </a:r>
                      <a:r>
                        <a:rPr lang="en-US" baseline="0" dirty="0" err="1">
                          <a:solidFill>
                            <a:schemeClr val="tx1"/>
                          </a:solidFill>
                        </a:rPr>
                        <a:t>độ</a:t>
                      </a:r>
                      <a:r>
                        <a:rPr lang="en-US" baseline="0" dirty="0">
                          <a:solidFill>
                            <a:schemeClr val="tx1"/>
                          </a:solidFill>
                        </a:rPr>
                        <a:t> </a:t>
                      </a:r>
                      <a:r>
                        <a:rPr lang="en-US" baseline="0" dirty="0" err="1">
                          <a:solidFill>
                            <a:schemeClr val="tx1"/>
                          </a:solidFill>
                        </a:rPr>
                        <a:t>xử</a:t>
                      </a:r>
                      <a:r>
                        <a:rPr lang="en-US" baseline="0" dirty="0">
                          <a:solidFill>
                            <a:schemeClr val="tx1"/>
                          </a:solidFill>
                        </a:rPr>
                        <a:t> </a:t>
                      </a:r>
                      <a:r>
                        <a:rPr lang="en-US" baseline="0" dirty="0" err="1">
                          <a:solidFill>
                            <a:schemeClr val="tx1"/>
                          </a:solidFill>
                        </a:rPr>
                        <a:t>lý</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Dung </a:t>
                      </a:r>
                      <a:r>
                        <a:rPr lang="en-US" dirty="0" err="1">
                          <a:solidFill>
                            <a:schemeClr val="tx1"/>
                          </a:solidFill>
                        </a:rPr>
                        <a:t>lượng</a:t>
                      </a:r>
                      <a:r>
                        <a:rPr lang="en-US" baseline="0" dirty="0">
                          <a:solidFill>
                            <a:schemeClr val="tx1"/>
                          </a:solidFill>
                        </a:rPr>
                        <a:t> </a:t>
                      </a:r>
                      <a:r>
                        <a:rPr lang="en-US" baseline="0" dirty="0" err="1">
                          <a:solidFill>
                            <a:schemeClr val="tx1"/>
                          </a:solidFill>
                        </a:rPr>
                        <a:t>lưu</a:t>
                      </a:r>
                      <a:r>
                        <a:rPr lang="en-US" baseline="0" dirty="0">
                          <a:solidFill>
                            <a:schemeClr val="tx1"/>
                          </a:solidFill>
                        </a:rPr>
                        <a:t> </a:t>
                      </a:r>
                      <a:r>
                        <a:rPr lang="en-US" baseline="0" dirty="0" err="1">
                          <a:solidFill>
                            <a:schemeClr val="tx1"/>
                          </a:solidFill>
                        </a:rPr>
                        <a:t>trữ</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100 </a:t>
                      </a:r>
                      <a:r>
                        <a:rPr lang="en-US" dirty="0" err="1">
                          <a:solidFill>
                            <a:schemeClr val="tx1"/>
                          </a:solidFill>
                        </a:rPr>
                        <a:t>hồ</a:t>
                      </a:r>
                      <a:r>
                        <a:rPr lang="en-US" baseline="0" dirty="0">
                          <a:solidFill>
                            <a:schemeClr val="tx1"/>
                          </a:solidFill>
                        </a:rPr>
                        <a:t> </a:t>
                      </a:r>
                      <a:r>
                        <a:rPr lang="en-US" baseline="0" dirty="0" err="1">
                          <a:solidFill>
                            <a:schemeClr val="tx1"/>
                          </a:solidFill>
                        </a:rPr>
                        <a:t>sơ</a:t>
                      </a:r>
                      <a:r>
                        <a:rPr lang="en-US" baseline="0" dirty="0">
                          <a:solidFill>
                            <a:schemeClr val="tx1"/>
                          </a:solidFill>
                        </a:rPr>
                        <a:t>/h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1209 byte*480 </a:t>
                      </a:r>
                      <a:r>
                        <a:rPr lang="en-US" dirty="0" err="1">
                          <a:solidFill>
                            <a:schemeClr val="tx1"/>
                          </a:solidFill>
                        </a:rPr>
                        <a:t>hồ</a:t>
                      </a:r>
                      <a:r>
                        <a:rPr lang="en-US" dirty="0">
                          <a:solidFill>
                            <a:schemeClr val="tx1"/>
                          </a:solidFill>
                        </a:rPr>
                        <a:t> </a:t>
                      </a:r>
                      <a:r>
                        <a:rPr lang="en-US" dirty="0" err="1">
                          <a:solidFill>
                            <a:schemeClr val="tx1"/>
                          </a:solidFill>
                        </a:rPr>
                        <a:t>sơ</a:t>
                      </a:r>
                      <a:r>
                        <a:rPr lang="en-US" dirty="0">
                          <a:solidFill>
                            <a:schemeClr val="tx1"/>
                          </a:solidFill>
                        </a:rPr>
                        <a:t> = 580Mb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Tất</a:t>
                      </a:r>
                      <a:r>
                        <a:rPr lang="en-US" baseline="0" dirty="0">
                          <a:solidFill>
                            <a:schemeClr val="tx1"/>
                          </a:solidFill>
                        </a:rPr>
                        <a:t> </a:t>
                      </a:r>
                      <a:r>
                        <a:rPr lang="en-US" baseline="0" dirty="0" err="1">
                          <a:solidFill>
                            <a:schemeClr val="tx1"/>
                          </a:solidFill>
                        </a:rPr>
                        <a:t>cả</a:t>
                      </a:r>
                      <a:r>
                        <a:rPr lang="en-US" baseline="0" dirty="0">
                          <a:solidFill>
                            <a:schemeClr val="tx1"/>
                          </a:solidFill>
                        </a:rPr>
                        <a:t> </a:t>
                      </a:r>
                      <a:r>
                        <a:rPr lang="en-US" baseline="0" dirty="0" err="1">
                          <a:solidFill>
                            <a:schemeClr val="tx1"/>
                          </a:solidFill>
                        </a:rPr>
                        <a:t>các</a:t>
                      </a:r>
                      <a:r>
                        <a:rPr lang="en-US" baseline="0" dirty="0">
                          <a:solidFill>
                            <a:schemeClr val="tx1"/>
                          </a:solidFill>
                        </a:rPr>
                        <a:t> </a:t>
                      </a:r>
                      <a:r>
                        <a:rPr lang="en-US" baseline="0" dirty="0" err="1">
                          <a:solidFill>
                            <a:schemeClr val="tx1"/>
                          </a:solidFill>
                        </a:rPr>
                        <a:t>lớp</a:t>
                      </a:r>
                      <a:r>
                        <a:rPr lang="en-US" baseline="0" dirty="0">
                          <a:solidFill>
                            <a:schemeClr val="tx1"/>
                          </a:solidFill>
                        </a:rPr>
                        <a:t> </a:t>
                      </a:r>
                      <a:r>
                        <a:rPr lang="en-US" baseline="0" dirty="0" err="1">
                          <a:solidFill>
                            <a:schemeClr val="tx1"/>
                          </a:solidFill>
                        </a:rPr>
                        <a:t>trong</a:t>
                      </a:r>
                      <a:r>
                        <a:rPr lang="en-US" baseline="0" dirty="0">
                          <a:solidFill>
                            <a:schemeClr val="tx1"/>
                          </a:solidFill>
                        </a:rPr>
                        <a:t> 3h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Ngay</a:t>
                      </a:r>
                      <a:r>
                        <a:rPr lang="en-US" dirty="0">
                          <a:solidFill>
                            <a:schemeClr val="tx1"/>
                          </a:solidFill>
                        </a:rPr>
                        <a:t> </a:t>
                      </a:r>
                      <a:r>
                        <a:rPr lang="en-US" dirty="0" err="1">
                          <a:solidFill>
                            <a:schemeClr val="tx1"/>
                          </a:solidFill>
                        </a:rPr>
                        <a:t>tức</a:t>
                      </a:r>
                      <a:r>
                        <a:rPr lang="en-US" baseline="0" dirty="0">
                          <a:solidFill>
                            <a:schemeClr val="tx1"/>
                          </a:solidFill>
                        </a:rPr>
                        <a:t> </a:t>
                      </a:r>
                      <a:r>
                        <a:rPr lang="en-US" baseline="0" dirty="0" err="1">
                          <a:solidFill>
                            <a:schemeClr val="tx1"/>
                          </a:solidFill>
                        </a:rPr>
                        <a:t>thì</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itle 1"/>
          <p:cNvSpPr txBox="1">
            <a:spLocks/>
          </p:cNvSpPr>
          <p:nvPr/>
        </p:nvSpPr>
        <p:spPr>
          <a:xfrm>
            <a:off x="609600" y="3429000"/>
            <a:ext cx="8534400" cy="609600"/>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Bảng</a:t>
            </a:r>
            <a:r>
              <a:rPr lang="en-US" sz="3200" dirty="0"/>
              <a:t> </a:t>
            </a:r>
            <a:r>
              <a:rPr lang="en-US" sz="3200" dirty="0" err="1"/>
              <a:t>trách</a:t>
            </a:r>
            <a:r>
              <a:rPr lang="en-US" sz="3200" dirty="0"/>
              <a:t> </a:t>
            </a:r>
            <a:r>
              <a:rPr lang="en-US" sz="3200" dirty="0" err="1"/>
              <a:t>nhiệm</a:t>
            </a:r>
            <a:r>
              <a:rPr lang="en-US" sz="3200" dirty="0"/>
              <a:t> </a:t>
            </a:r>
            <a:r>
              <a:rPr lang="en-US" sz="3200" dirty="0" err="1"/>
              <a:t>về</a:t>
            </a:r>
            <a:r>
              <a:rPr lang="en-US" sz="3200" dirty="0"/>
              <a:t> </a:t>
            </a:r>
            <a:r>
              <a:rPr lang="en-US" sz="3200" dirty="0" err="1"/>
              <a:t>yêu</a:t>
            </a:r>
            <a:r>
              <a:rPr lang="en-US" sz="3200" dirty="0"/>
              <a:t> </a:t>
            </a:r>
            <a:r>
              <a:rPr lang="en-US" sz="3200" dirty="0" err="1"/>
              <a:t>cầu</a:t>
            </a:r>
            <a:r>
              <a:rPr lang="en-US" sz="3200" dirty="0"/>
              <a:t> </a:t>
            </a:r>
            <a:r>
              <a:rPr lang="en-US" sz="3200" dirty="0" err="1"/>
              <a:t>hiệu</a:t>
            </a:r>
            <a:r>
              <a:rPr lang="en-US" sz="3200" dirty="0"/>
              <a:t> </a:t>
            </a:r>
            <a:r>
              <a:rPr lang="en-US" sz="3200" dirty="0" err="1"/>
              <a:t>quả</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758668575"/>
              </p:ext>
            </p:extLst>
          </p:nvPr>
        </p:nvGraphicFramePr>
        <p:xfrm>
          <a:off x="990600" y="4267200"/>
          <a:ext cx="7696200" cy="22910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13467">
                  <a:extLst>
                    <a:ext uri="{9D8B030D-6E8A-4147-A177-3AD203B41FA5}">
                      <a16:colId xmlns:a16="http://schemas.microsoft.com/office/drawing/2014/main" val="20002"/>
                    </a:ext>
                  </a:extLst>
                </a:gridCol>
                <a:gridCol w="1881293">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Chuẩn</a:t>
                      </a:r>
                      <a:r>
                        <a:rPr lang="en-US" baseline="0" dirty="0">
                          <a:solidFill>
                            <a:schemeClr val="tx1"/>
                          </a:solidFill>
                        </a:rPr>
                        <a:t> </a:t>
                      </a:r>
                      <a:r>
                        <a:rPr lang="en-US" baseline="0" dirty="0" err="1">
                          <a:solidFill>
                            <a:schemeClr val="tx1"/>
                          </a:solidFill>
                        </a:rPr>
                        <a:t>bị</a:t>
                      </a:r>
                      <a:r>
                        <a:rPr lang="en-US" baseline="0" dirty="0">
                          <a:solidFill>
                            <a:schemeClr val="tx1"/>
                          </a:solidFill>
                        </a:rPr>
                        <a:t> </a:t>
                      </a:r>
                      <a:r>
                        <a:rPr lang="en-US" baseline="0" dirty="0" err="1">
                          <a:solidFill>
                            <a:schemeClr val="tx1"/>
                          </a:solidFill>
                        </a:rPr>
                        <a:t>trước</a:t>
                      </a:r>
                      <a:r>
                        <a:rPr lang="en-US" baseline="0" dirty="0">
                          <a:solidFill>
                            <a:schemeClr val="tx1"/>
                          </a:solidFill>
                        </a:rPr>
                        <a:t> </a:t>
                      </a:r>
                      <a:r>
                        <a:rPr lang="en-US" baseline="0" dirty="0" err="1">
                          <a:solidFill>
                            <a:schemeClr val="tx1"/>
                          </a:solidFill>
                        </a:rPr>
                        <a:t>danh</a:t>
                      </a:r>
                      <a:r>
                        <a:rPr lang="en-US" baseline="0" dirty="0">
                          <a:solidFill>
                            <a:schemeClr val="tx1"/>
                          </a:solidFill>
                        </a:rPr>
                        <a:t> </a:t>
                      </a:r>
                      <a:r>
                        <a:rPr lang="en-US" baseline="0" dirty="0" err="1">
                          <a:solidFill>
                            <a:schemeClr val="tx1"/>
                          </a:solidFill>
                        </a:rPr>
                        <a:t>sách</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706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ĐẶT VẤN ĐỀ</a:t>
            </a:r>
          </a:p>
        </p:txBody>
      </p:sp>
      <p:sp>
        <p:nvSpPr>
          <p:cNvPr id="3" name="Content Placeholder 2"/>
          <p:cNvSpPr>
            <a:spLocks noGrp="1"/>
          </p:cNvSpPr>
          <p:nvPr>
            <p:ph idx="1"/>
          </p:nvPr>
        </p:nvSpPr>
        <p:spPr/>
        <p:txBody>
          <a:bodyPr>
            <a:normAutofit fontScale="85000" lnSpcReduction="20000"/>
          </a:bodyPr>
          <a:lstStyle/>
          <a:p>
            <a:r>
              <a:rPr lang="en-US" dirty="0" err="1"/>
              <a:t>Yêu</a:t>
            </a:r>
            <a:r>
              <a:rPr lang="en-US" dirty="0"/>
              <a:t> </a:t>
            </a:r>
            <a:r>
              <a:rPr lang="en-US" dirty="0" err="1"/>
              <a:t>cầu</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b="1" dirty="0" err="1"/>
              <a:t>nghiệp</a:t>
            </a:r>
            <a:r>
              <a:rPr lang="en-US" b="1" dirty="0"/>
              <a:t> </a:t>
            </a:r>
            <a:r>
              <a:rPr lang="en-US" b="1" dirty="0" err="1"/>
              <a:t>vụ</a:t>
            </a:r>
            <a:r>
              <a:rPr lang="en-US" b="1" dirty="0"/>
              <a:t> </a:t>
            </a:r>
            <a:r>
              <a:rPr lang="en-US" b="1" dirty="0" err="1"/>
              <a:t>mà</a:t>
            </a:r>
            <a:r>
              <a:rPr lang="en-US" b="1" dirty="0"/>
              <a:t> </a:t>
            </a:r>
            <a:r>
              <a:rPr lang="en-US" b="1" dirty="0" err="1"/>
              <a:t>người</a:t>
            </a:r>
            <a:r>
              <a:rPr lang="en-US" b="1" dirty="0"/>
              <a:t> </a:t>
            </a:r>
            <a:r>
              <a:rPr lang="en-US" b="1" dirty="0" err="1"/>
              <a:t>dùng</a:t>
            </a:r>
            <a:r>
              <a:rPr lang="en-US" b="1" dirty="0"/>
              <a:t> </a:t>
            </a:r>
            <a:r>
              <a:rPr lang="en-US" b="1" dirty="0" err="1"/>
              <a:t>mong</a:t>
            </a:r>
            <a:r>
              <a:rPr lang="en-US" b="1" dirty="0"/>
              <a:t> </a:t>
            </a:r>
            <a:r>
              <a:rPr lang="en-US" b="1" dirty="0" err="1"/>
              <a:t>muốn</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với</a:t>
            </a:r>
            <a:r>
              <a:rPr lang="en-US" dirty="0"/>
              <a:t> </a:t>
            </a:r>
            <a:r>
              <a:rPr lang="en-US" dirty="0" err="1"/>
              <a:t>sự</a:t>
            </a:r>
            <a:r>
              <a:rPr lang="en-US" dirty="0"/>
              <a:t> </a:t>
            </a:r>
            <a:r>
              <a:rPr lang="en-US" b="1" dirty="0" err="1"/>
              <a:t>hỗ</a:t>
            </a:r>
            <a:r>
              <a:rPr lang="en-US" b="1" dirty="0"/>
              <a:t> </a:t>
            </a:r>
            <a:r>
              <a:rPr lang="en-US" b="1" dirty="0" err="1"/>
              <a:t>trợ</a:t>
            </a:r>
            <a:r>
              <a:rPr lang="en-US" b="1" dirty="0"/>
              <a:t> </a:t>
            </a:r>
            <a:r>
              <a:rPr lang="en-US" dirty="0" err="1"/>
              <a:t>của</a:t>
            </a:r>
            <a:r>
              <a:rPr lang="en-US" dirty="0"/>
              <a:t> </a:t>
            </a:r>
            <a:r>
              <a:rPr lang="en-US" dirty="0" err="1"/>
              <a:t>phần</a:t>
            </a:r>
            <a:r>
              <a:rPr lang="en-US" dirty="0"/>
              <a:t> </a:t>
            </a:r>
            <a:r>
              <a:rPr lang="en-US" dirty="0" err="1"/>
              <a:t>mềm</a:t>
            </a:r>
            <a:endParaRPr lang="en-US" dirty="0"/>
          </a:p>
          <a:p>
            <a:r>
              <a:rPr lang="en-US" dirty="0" err="1"/>
              <a:t>Được</a:t>
            </a:r>
            <a:r>
              <a:rPr lang="en-US" dirty="0"/>
              <a:t> </a:t>
            </a:r>
            <a:r>
              <a:rPr lang="en-US" dirty="0" err="1"/>
              <a:t>phát</a:t>
            </a:r>
            <a:r>
              <a:rPr lang="en-US" dirty="0"/>
              <a:t> </a:t>
            </a:r>
            <a:r>
              <a:rPr lang="en-US" dirty="0" err="1"/>
              <a:t>biểu</a:t>
            </a:r>
            <a:r>
              <a:rPr lang="en-US" dirty="0"/>
              <a:t> </a:t>
            </a:r>
            <a:r>
              <a:rPr lang="en-US" dirty="0" err="1"/>
              <a:t>dưới</a:t>
            </a:r>
            <a:r>
              <a:rPr lang="en-US" dirty="0"/>
              <a:t> </a:t>
            </a:r>
            <a:r>
              <a:rPr lang="en-US" dirty="0" err="1"/>
              <a:t>dạng</a:t>
            </a:r>
            <a:r>
              <a:rPr lang="en-US" dirty="0"/>
              <a:t>:</a:t>
            </a:r>
          </a:p>
          <a:p>
            <a:pPr lvl="1"/>
            <a:r>
              <a:rPr lang="en-US" b="1" dirty="0"/>
              <a:t>Actor A </a:t>
            </a:r>
            <a:r>
              <a:rPr lang="en-US" dirty="0" err="1"/>
              <a:t>muốn</a:t>
            </a:r>
            <a:r>
              <a:rPr lang="en-US" dirty="0"/>
              <a:t> </a:t>
            </a:r>
            <a:r>
              <a:rPr lang="en-US" b="1" i="1" u="sng" dirty="0" err="1">
                <a:solidFill>
                  <a:schemeClr val="accent2"/>
                </a:solidFill>
              </a:rPr>
              <a:t>làm</a:t>
            </a:r>
            <a:r>
              <a:rPr lang="en-US" b="1" i="1" u="sng" dirty="0">
                <a:solidFill>
                  <a:schemeClr val="accent2"/>
                </a:solidFill>
              </a:rPr>
              <a:t> </a:t>
            </a:r>
            <a:r>
              <a:rPr lang="en-US" b="1" i="1" u="sng" dirty="0" err="1">
                <a:solidFill>
                  <a:schemeClr val="accent2"/>
                </a:solidFill>
              </a:rPr>
              <a:t>nghiệp</a:t>
            </a:r>
            <a:r>
              <a:rPr lang="en-US" b="1" i="1" u="sng" dirty="0">
                <a:solidFill>
                  <a:schemeClr val="accent2"/>
                </a:solidFill>
              </a:rPr>
              <a:t> </a:t>
            </a:r>
            <a:r>
              <a:rPr lang="en-US" b="1" i="1" u="sng" dirty="0" err="1">
                <a:solidFill>
                  <a:schemeClr val="accent2"/>
                </a:solidFill>
              </a:rPr>
              <a:t>vụ</a:t>
            </a:r>
            <a:r>
              <a:rPr lang="en-US" b="1" i="1" u="sng" dirty="0">
                <a:solidFill>
                  <a:schemeClr val="accent2"/>
                </a:solidFill>
              </a:rPr>
              <a:t> B</a:t>
            </a:r>
            <a:r>
              <a:rPr lang="en-US" i="1" dirty="0">
                <a:solidFill>
                  <a:srgbClr val="0070C0"/>
                </a:solidFill>
              </a:rPr>
              <a:t> [</a:t>
            </a:r>
            <a:r>
              <a:rPr lang="en-US" i="1" dirty="0" err="1">
                <a:solidFill>
                  <a:srgbClr val="0070C0"/>
                </a:solidFill>
              </a:rPr>
              <a:t>tần</a:t>
            </a:r>
            <a:r>
              <a:rPr lang="en-US" i="1" dirty="0">
                <a:solidFill>
                  <a:srgbClr val="0070C0"/>
                </a:solidFill>
              </a:rPr>
              <a:t> </a:t>
            </a:r>
            <a:r>
              <a:rPr lang="en-US" i="1" dirty="0" err="1">
                <a:solidFill>
                  <a:srgbClr val="0070C0"/>
                </a:solidFill>
              </a:rPr>
              <a:t>suất</a:t>
            </a:r>
            <a:r>
              <a:rPr lang="en-US" i="1" dirty="0">
                <a:solidFill>
                  <a:srgbClr val="0070C0"/>
                </a:solidFill>
              </a:rPr>
              <a:t> </a:t>
            </a:r>
            <a:r>
              <a:rPr lang="en-US" i="1" dirty="0" err="1">
                <a:solidFill>
                  <a:srgbClr val="0070C0"/>
                </a:solidFill>
              </a:rPr>
              <a:t>thực</a:t>
            </a:r>
            <a:r>
              <a:rPr lang="en-US" i="1" dirty="0">
                <a:solidFill>
                  <a:srgbClr val="0070C0"/>
                </a:solidFill>
              </a:rPr>
              <a:t> </a:t>
            </a:r>
            <a:r>
              <a:rPr lang="en-US" i="1" dirty="0" err="1">
                <a:solidFill>
                  <a:srgbClr val="0070C0"/>
                </a:solidFill>
              </a:rPr>
              <a:t>hiện</a:t>
            </a:r>
            <a:r>
              <a:rPr lang="en-US" i="1" dirty="0">
                <a:solidFill>
                  <a:srgbClr val="0070C0"/>
                </a:solidFill>
              </a:rPr>
              <a:t>] [ở </a:t>
            </a:r>
            <a:r>
              <a:rPr lang="en-US" i="1" dirty="0" err="1">
                <a:solidFill>
                  <a:srgbClr val="0070C0"/>
                </a:solidFill>
              </a:rPr>
              <a:t>đâu</a:t>
            </a:r>
            <a:r>
              <a:rPr lang="en-US" i="1" dirty="0">
                <a:solidFill>
                  <a:srgbClr val="0070C0"/>
                </a:solidFill>
              </a:rPr>
              <a:t>, </a:t>
            </a:r>
            <a:r>
              <a:rPr lang="en-US" i="1" dirty="0" err="1">
                <a:solidFill>
                  <a:srgbClr val="0070C0"/>
                </a:solidFill>
              </a:rPr>
              <a:t>khi</a:t>
            </a:r>
            <a:r>
              <a:rPr lang="en-US" i="1" dirty="0">
                <a:solidFill>
                  <a:srgbClr val="0070C0"/>
                </a:solidFill>
              </a:rPr>
              <a:t> </a:t>
            </a:r>
            <a:r>
              <a:rPr lang="en-US" i="1" dirty="0" err="1">
                <a:solidFill>
                  <a:srgbClr val="0070C0"/>
                </a:solidFill>
              </a:rPr>
              <a:t>nào</a:t>
            </a:r>
            <a:r>
              <a:rPr lang="en-US" i="1" dirty="0">
                <a:solidFill>
                  <a:srgbClr val="0070C0"/>
                </a:solidFill>
              </a:rPr>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mềm</a:t>
            </a:r>
            <a:endParaRPr lang="en-US" dirty="0"/>
          </a:p>
          <a:p>
            <a:r>
              <a:rPr lang="en-US" dirty="0" err="1"/>
              <a:t>Ví</a:t>
            </a:r>
            <a:r>
              <a:rPr lang="en-US" dirty="0"/>
              <a:t> </a:t>
            </a:r>
            <a:r>
              <a:rPr lang="en-US" dirty="0" err="1"/>
              <a:t>dụ</a:t>
            </a:r>
            <a:r>
              <a:rPr lang="en-US" dirty="0"/>
              <a:t>:</a:t>
            </a:r>
          </a:p>
          <a:p>
            <a:pPr lvl="1"/>
            <a:r>
              <a:rPr lang="en-US" b="1" dirty="0" err="1"/>
              <a:t>Nhân</a:t>
            </a:r>
            <a:r>
              <a:rPr lang="en-US" b="1" dirty="0"/>
              <a:t> </a:t>
            </a:r>
            <a:r>
              <a:rPr lang="en-US" b="1" dirty="0" err="1"/>
              <a:t>viên</a:t>
            </a:r>
            <a:r>
              <a:rPr lang="en-US" b="1" dirty="0"/>
              <a:t> </a:t>
            </a:r>
            <a:r>
              <a:rPr lang="en-US" b="1" dirty="0" err="1"/>
              <a:t>bán</a:t>
            </a:r>
            <a:r>
              <a:rPr lang="en-US" b="1" dirty="0"/>
              <a:t> </a:t>
            </a:r>
            <a:r>
              <a:rPr lang="en-US" b="1" dirty="0" err="1"/>
              <a:t>hàng</a:t>
            </a:r>
            <a:r>
              <a:rPr lang="en-US" b="1" dirty="0"/>
              <a:t> </a:t>
            </a:r>
            <a:r>
              <a:rPr lang="en-US" dirty="0" err="1"/>
              <a:t>muốn</a:t>
            </a:r>
            <a:r>
              <a:rPr lang="en-US" dirty="0"/>
              <a:t> </a:t>
            </a:r>
            <a:r>
              <a:rPr lang="en-US" b="1" i="1" u="sng" dirty="0" err="1">
                <a:solidFill>
                  <a:schemeClr val="accent2"/>
                </a:solidFill>
              </a:rPr>
              <a:t>lập</a:t>
            </a:r>
            <a:r>
              <a:rPr lang="en-US" b="1" i="1" u="sng" dirty="0">
                <a:solidFill>
                  <a:schemeClr val="accent2"/>
                </a:solidFill>
              </a:rPr>
              <a:t> </a:t>
            </a:r>
            <a:r>
              <a:rPr lang="en-US" b="1" i="1" u="sng" dirty="0" err="1">
                <a:solidFill>
                  <a:schemeClr val="accent2"/>
                </a:solidFill>
              </a:rPr>
              <a:t>hóa</a:t>
            </a:r>
            <a:r>
              <a:rPr lang="en-US" b="1" i="1" u="sng" dirty="0">
                <a:solidFill>
                  <a:schemeClr val="accent2"/>
                </a:solidFill>
              </a:rPr>
              <a:t> </a:t>
            </a:r>
            <a:r>
              <a:rPr lang="en-US" b="1" i="1" u="sng" dirty="0" err="1">
                <a:solidFill>
                  <a:schemeClr val="accent2"/>
                </a:solidFill>
              </a:rPr>
              <a:t>đơn</a:t>
            </a:r>
            <a:r>
              <a:rPr lang="en-US" b="1" i="1" u="sng" dirty="0">
                <a:solidFill>
                  <a:schemeClr val="accent2"/>
                </a:solidFill>
              </a:rPr>
              <a:t> </a:t>
            </a:r>
            <a:r>
              <a:rPr lang="en-US" b="1" i="1" u="sng" dirty="0" err="1">
                <a:solidFill>
                  <a:schemeClr val="accent2"/>
                </a:solidFill>
              </a:rPr>
              <a:t>bán</a:t>
            </a:r>
            <a:r>
              <a:rPr lang="en-US" b="1" i="1" u="sng" dirty="0">
                <a:solidFill>
                  <a:schemeClr val="accent2"/>
                </a:solidFill>
              </a:rPr>
              <a:t> </a:t>
            </a:r>
            <a:r>
              <a:rPr lang="en-US" b="1" i="1" u="sng" dirty="0" err="1">
                <a:solidFill>
                  <a:schemeClr val="accent2"/>
                </a:solidFill>
              </a:rPr>
              <a:t>hàng</a:t>
            </a:r>
            <a:r>
              <a:rPr lang="en-US" b="1" i="1" u="sng" dirty="0">
                <a:solidFill>
                  <a:schemeClr val="accent2"/>
                </a:solidFill>
              </a:rPr>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mềm</a:t>
            </a:r>
            <a:endParaRPr lang="en-US" dirty="0"/>
          </a:p>
          <a:p>
            <a:pPr lvl="1"/>
            <a:r>
              <a:rPr lang="en-US" b="1" dirty="0" err="1"/>
              <a:t>Giáo</a:t>
            </a:r>
            <a:r>
              <a:rPr lang="en-US" b="1" dirty="0"/>
              <a:t> </a:t>
            </a:r>
            <a:r>
              <a:rPr lang="en-US" b="1" dirty="0" err="1"/>
              <a:t>viên</a:t>
            </a:r>
            <a:r>
              <a:rPr lang="en-US" b="1" dirty="0"/>
              <a:t> </a:t>
            </a:r>
            <a:r>
              <a:rPr lang="en-US" dirty="0" err="1"/>
              <a:t>muốn</a:t>
            </a:r>
            <a:r>
              <a:rPr lang="en-US" dirty="0"/>
              <a:t> </a:t>
            </a:r>
            <a:r>
              <a:rPr lang="en-US" b="1" i="1" u="sng" dirty="0" err="1">
                <a:solidFill>
                  <a:schemeClr val="accent2"/>
                </a:solidFill>
              </a:rPr>
              <a:t>soạn</a:t>
            </a:r>
            <a:r>
              <a:rPr lang="en-US" b="1" i="1" u="sng" dirty="0">
                <a:solidFill>
                  <a:schemeClr val="accent2"/>
                </a:solidFill>
              </a:rPr>
              <a:t> </a:t>
            </a:r>
            <a:r>
              <a:rPr lang="en-US" b="1" i="1" u="sng" dirty="0" err="1">
                <a:solidFill>
                  <a:schemeClr val="accent2"/>
                </a:solidFill>
              </a:rPr>
              <a:t>đề</a:t>
            </a:r>
            <a:r>
              <a:rPr lang="en-US" b="1" i="1" u="sng" dirty="0">
                <a:solidFill>
                  <a:schemeClr val="accent2"/>
                </a:solidFill>
              </a:rPr>
              <a:t> </a:t>
            </a:r>
            <a:r>
              <a:rPr lang="en-US" b="1" i="1" u="sng" dirty="0" err="1">
                <a:solidFill>
                  <a:schemeClr val="accent2"/>
                </a:solidFill>
              </a:rPr>
              <a:t>bài</a:t>
            </a:r>
            <a:r>
              <a:rPr lang="en-US" b="1" i="1" u="sng" dirty="0">
                <a:solidFill>
                  <a:schemeClr val="accent2"/>
                </a:solidFill>
              </a:rPr>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mềm</a:t>
            </a:r>
            <a:endParaRPr lang="en-US" dirty="0"/>
          </a:p>
          <a:p>
            <a:pPr lvl="1"/>
            <a:r>
              <a:rPr lang="en-US" b="1" dirty="0" err="1"/>
              <a:t>Học</a:t>
            </a:r>
            <a:r>
              <a:rPr lang="en-US" b="1" dirty="0"/>
              <a:t> </a:t>
            </a:r>
            <a:r>
              <a:rPr lang="en-US" b="1" dirty="0" err="1"/>
              <a:t>sinh</a:t>
            </a:r>
            <a:r>
              <a:rPr lang="en-US" b="1" dirty="0"/>
              <a:t> </a:t>
            </a:r>
            <a:r>
              <a:rPr lang="en-US" dirty="0" err="1"/>
              <a:t>muốn</a:t>
            </a:r>
            <a:r>
              <a:rPr lang="en-US" dirty="0"/>
              <a:t> </a:t>
            </a:r>
            <a:r>
              <a:rPr lang="en-US" b="1" i="1" u="sng" dirty="0" err="1">
                <a:solidFill>
                  <a:schemeClr val="accent2"/>
                </a:solidFill>
              </a:rPr>
              <a:t>giải</a:t>
            </a:r>
            <a:r>
              <a:rPr lang="en-US" b="1" i="1" u="sng" dirty="0">
                <a:solidFill>
                  <a:schemeClr val="accent2"/>
                </a:solidFill>
              </a:rPr>
              <a:t> </a:t>
            </a:r>
            <a:r>
              <a:rPr lang="en-US" b="1" i="1" u="sng" dirty="0" err="1">
                <a:solidFill>
                  <a:schemeClr val="accent2"/>
                </a:solidFill>
              </a:rPr>
              <a:t>bài</a:t>
            </a:r>
            <a:r>
              <a:rPr lang="en-US" b="1" i="1" u="sng" dirty="0">
                <a:solidFill>
                  <a:schemeClr val="accent2"/>
                </a:solidFill>
              </a:rPr>
              <a:t> </a:t>
            </a:r>
            <a:r>
              <a:rPr lang="en-US" b="1" i="1" u="sng" dirty="0" err="1">
                <a:solidFill>
                  <a:schemeClr val="accent2"/>
                </a:solidFill>
              </a:rPr>
              <a:t>tập</a:t>
            </a:r>
            <a:r>
              <a:rPr lang="en-US" b="1" i="1" u="sng" dirty="0">
                <a:solidFill>
                  <a:schemeClr val="accent2"/>
                </a:solidFill>
              </a:rPr>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mềm</a:t>
            </a:r>
            <a:endParaRPr lang="en-US" dirty="0"/>
          </a:p>
          <a:p>
            <a:pPr lvl="1"/>
            <a:r>
              <a:rPr lang="en-US" b="1" dirty="0" err="1"/>
              <a:t>Thủ</a:t>
            </a:r>
            <a:r>
              <a:rPr lang="en-US" b="1" dirty="0"/>
              <a:t> </a:t>
            </a:r>
            <a:r>
              <a:rPr lang="en-US" b="1" dirty="0" err="1"/>
              <a:t>kho</a:t>
            </a:r>
            <a:r>
              <a:rPr lang="en-US" b="1" dirty="0"/>
              <a:t> </a:t>
            </a:r>
            <a:r>
              <a:rPr lang="en-US" dirty="0" err="1"/>
              <a:t>muốn</a:t>
            </a:r>
            <a:r>
              <a:rPr lang="en-US" dirty="0"/>
              <a:t> </a:t>
            </a:r>
            <a:r>
              <a:rPr lang="en-US" b="1" i="1" u="sng" dirty="0" err="1">
                <a:solidFill>
                  <a:schemeClr val="accent2"/>
                </a:solidFill>
              </a:rPr>
              <a:t>lập</a:t>
            </a:r>
            <a:r>
              <a:rPr lang="en-US" b="1" i="1" u="sng" dirty="0">
                <a:solidFill>
                  <a:schemeClr val="accent2"/>
                </a:solidFill>
              </a:rPr>
              <a:t> </a:t>
            </a:r>
            <a:r>
              <a:rPr lang="en-US" b="1" i="1" u="sng" dirty="0" err="1">
                <a:solidFill>
                  <a:schemeClr val="accent2"/>
                </a:solidFill>
              </a:rPr>
              <a:t>báo</a:t>
            </a:r>
            <a:r>
              <a:rPr lang="en-US" b="1" i="1" u="sng" dirty="0">
                <a:solidFill>
                  <a:schemeClr val="accent2"/>
                </a:solidFill>
              </a:rPr>
              <a:t> </a:t>
            </a:r>
            <a:r>
              <a:rPr lang="en-US" b="1" i="1" u="sng" dirty="0" err="1">
                <a:solidFill>
                  <a:schemeClr val="accent2"/>
                </a:solidFill>
              </a:rPr>
              <a:t>cáo</a:t>
            </a:r>
            <a:r>
              <a:rPr lang="en-US" b="1" i="1" u="sng" dirty="0">
                <a:solidFill>
                  <a:schemeClr val="accent2"/>
                </a:solidFill>
              </a:rPr>
              <a:t> </a:t>
            </a:r>
            <a:r>
              <a:rPr lang="en-US" b="1" i="1" u="sng" dirty="0" err="1">
                <a:solidFill>
                  <a:schemeClr val="accent2"/>
                </a:solidFill>
              </a:rPr>
              <a:t>tồn</a:t>
            </a:r>
            <a:r>
              <a:rPr lang="en-US" b="1" i="1" u="sng" dirty="0">
                <a:solidFill>
                  <a:schemeClr val="accent2"/>
                </a:solidFill>
              </a:rPr>
              <a:t> </a:t>
            </a:r>
            <a:r>
              <a:rPr lang="en-US" b="1" i="1" u="sng" dirty="0" err="1">
                <a:solidFill>
                  <a:schemeClr val="accent2"/>
                </a:solidFill>
              </a:rPr>
              <a:t>kho</a:t>
            </a:r>
            <a:r>
              <a:rPr lang="en-US" b="1" i="1" u="sng" dirty="0">
                <a:solidFill>
                  <a:schemeClr val="accent2"/>
                </a:solidFill>
              </a:rPr>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7079EA16-F28C-421E-AD9F-2E1ADA6997FE}" type="slidenum">
              <a:rPr lang="en-US" smtClean="0"/>
              <a:t>4</a:t>
            </a:fld>
            <a:endParaRPr lang="en-US"/>
          </a:p>
        </p:txBody>
      </p:sp>
    </p:spTree>
    <p:extLst>
      <p:ext uri="{BB962C8B-B14F-4D97-AF65-F5344CB8AC3E}">
        <p14:creationId xmlns:p14="http://schemas.microsoft.com/office/powerpoint/2010/main" val="2485914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6. QUY TRÌNH XÁC ĐỊNH YÊU CẦU</a:t>
            </a:r>
            <a:br>
              <a:rPr lang="en-US" sz="2800"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Yêu</a:t>
            </a:r>
            <a:r>
              <a:rPr lang="en-US" sz="2400" dirty="0"/>
              <a:t> </a:t>
            </a:r>
            <a:r>
              <a:rPr lang="en-US" sz="2400" dirty="0" err="1"/>
              <a:t>cầu</a:t>
            </a:r>
            <a:r>
              <a:rPr lang="en-US" sz="2400" dirty="0"/>
              <a:t> </a:t>
            </a:r>
            <a:r>
              <a:rPr lang="en-US" sz="2400" dirty="0" err="1"/>
              <a:t>tiện</a:t>
            </a:r>
            <a:r>
              <a:rPr lang="en-US" sz="2400" dirty="0"/>
              <a:t> </a:t>
            </a:r>
            <a:r>
              <a:rPr lang="en-US" sz="2400" dirty="0" err="1"/>
              <a:t>dụng</a:t>
            </a:r>
            <a:r>
              <a:rPr lang="en-US" sz="2400" dirty="0"/>
              <a:t> đ/v </a:t>
            </a:r>
            <a:r>
              <a:rPr lang="en-US" sz="2400" dirty="0" err="1"/>
              <a:t>nsd</a:t>
            </a:r>
            <a:r>
              <a:rPr lang="en-US" sz="2400" dirty="0"/>
              <a:t> </a:t>
            </a:r>
            <a:r>
              <a:rPr lang="en-US" sz="2400" dirty="0" err="1"/>
              <a:t>có</a:t>
            </a:r>
            <a:r>
              <a:rPr lang="en-US" sz="2400" dirty="0"/>
              <a:t> </a:t>
            </a:r>
            <a:r>
              <a:rPr lang="en-US" sz="2400" dirty="0" err="1"/>
              <a:t>trình</a:t>
            </a:r>
            <a:r>
              <a:rPr lang="en-US" sz="2400" dirty="0"/>
              <a:t> </a:t>
            </a:r>
            <a:r>
              <a:rPr lang="en-US" sz="2400" dirty="0" err="1"/>
              <a:t>độ</a:t>
            </a:r>
            <a:r>
              <a:rPr lang="en-US" sz="2400" dirty="0"/>
              <a:t> tin </a:t>
            </a:r>
            <a:r>
              <a:rPr lang="en-US" sz="2400" dirty="0" err="1"/>
              <a:t>học</a:t>
            </a:r>
            <a:r>
              <a:rPr lang="en-US" sz="2400" dirty="0"/>
              <a:t> </a:t>
            </a:r>
            <a:r>
              <a:rPr lang="en-US" sz="2400" dirty="0" err="1"/>
              <a:t>tương</a:t>
            </a:r>
            <a:r>
              <a:rPr lang="en-US" sz="2400" dirty="0"/>
              <a:t> </a:t>
            </a:r>
            <a:r>
              <a:rPr lang="en-US" sz="2400" dirty="0" err="1"/>
              <a:t>đương</a:t>
            </a:r>
            <a:r>
              <a:rPr lang="en-US" sz="2400" dirty="0"/>
              <a:t> CC A tin </a:t>
            </a:r>
            <a:r>
              <a:rPr lang="en-US" sz="2400" dirty="0" err="1"/>
              <a:t>học</a:t>
            </a:r>
            <a:r>
              <a:rPr lang="en-US" sz="2400" dirty="0"/>
              <a:t> QG</a:t>
            </a:r>
            <a:endParaRPr lang="en-US" dirty="0"/>
          </a:p>
        </p:txBody>
      </p:sp>
      <p:sp>
        <p:nvSpPr>
          <p:cNvPr id="3" name="Slide Number Placeholder 2"/>
          <p:cNvSpPr>
            <a:spLocks noGrp="1"/>
          </p:cNvSpPr>
          <p:nvPr>
            <p:ph type="sldNum" sz="quarter" idx="12"/>
          </p:nvPr>
        </p:nvSpPr>
        <p:spPr/>
        <p:txBody>
          <a:bodyPr/>
          <a:lstStyle/>
          <a:p>
            <a:fld id="{7079EA16-F28C-421E-AD9F-2E1ADA6997FE}" type="slidenum">
              <a:rPr lang="en-US" smtClean="0"/>
              <a:t>40</a:t>
            </a:fld>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22091886"/>
              </p:ext>
            </p:extLst>
          </p:nvPr>
        </p:nvGraphicFramePr>
        <p:xfrm>
          <a:off x="990600" y="1295400"/>
          <a:ext cx="7696200" cy="22910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309511">
                  <a:extLst>
                    <a:ext uri="{9D8B030D-6E8A-4147-A177-3AD203B41FA5}">
                      <a16:colId xmlns:a16="http://schemas.microsoft.com/office/drawing/2014/main" val="20001"/>
                    </a:ext>
                  </a:extLst>
                </a:gridCol>
                <a:gridCol w="2137833">
                  <a:extLst>
                    <a:ext uri="{9D8B030D-6E8A-4147-A177-3AD203B41FA5}">
                      <a16:colId xmlns:a16="http://schemas.microsoft.com/office/drawing/2014/main" val="20002"/>
                    </a:ext>
                  </a:extLst>
                </a:gridCol>
                <a:gridCol w="2023816">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Mức</a:t>
                      </a:r>
                      <a:r>
                        <a:rPr lang="en-US" baseline="0" dirty="0">
                          <a:solidFill>
                            <a:schemeClr val="tx1"/>
                          </a:solidFill>
                        </a:rPr>
                        <a:t> </a:t>
                      </a:r>
                      <a:r>
                        <a:rPr lang="en-US" baseline="0" dirty="0" err="1">
                          <a:solidFill>
                            <a:schemeClr val="tx1"/>
                          </a:solidFill>
                        </a:rPr>
                        <a:t>độ</a:t>
                      </a:r>
                      <a:r>
                        <a:rPr lang="en-US" baseline="0" dirty="0">
                          <a:solidFill>
                            <a:schemeClr val="tx1"/>
                          </a:solidFill>
                        </a:rPr>
                        <a:t> </a:t>
                      </a:r>
                      <a:r>
                        <a:rPr lang="en-US" baseline="0" dirty="0" err="1">
                          <a:solidFill>
                            <a:schemeClr val="tx1"/>
                          </a:solidFill>
                        </a:rPr>
                        <a:t>dễ</a:t>
                      </a:r>
                      <a:r>
                        <a:rPr lang="en-US" baseline="0" dirty="0">
                          <a:solidFill>
                            <a:schemeClr val="tx1"/>
                          </a:solidFill>
                        </a:rPr>
                        <a:t> </a:t>
                      </a:r>
                      <a:r>
                        <a:rPr lang="en-US" baseline="0" dirty="0" err="1">
                          <a:solidFill>
                            <a:schemeClr val="tx1"/>
                          </a:solidFill>
                        </a:rPr>
                        <a:t>học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Mức</a:t>
                      </a:r>
                      <a:r>
                        <a:rPr lang="en-US" baseline="0" dirty="0">
                          <a:solidFill>
                            <a:schemeClr val="tx1"/>
                          </a:solidFill>
                        </a:rPr>
                        <a:t> </a:t>
                      </a:r>
                      <a:r>
                        <a:rPr lang="en-US" baseline="0" dirty="0" err="1">
                          <a:solidFill>
                            <a:schemeClr val="tx1"/>
                          </a:solidFill>
                        </a:rPr>
                        <a:t>độ</a:t>
                      </a:r>
                      <a:r>
                        <a:rPr lang="en-US" baseline="0" dirty="0">
                          <a:solidFill>
                            <a:schemeClr val="tx1"/>
                          </a:solidFill>
                        </a:rPr>
                        <a:t> </a:t>
                      </a:r>
                      <a:r>
                        <a:rPr lang="en-US" baseline="0" dirty="0" err="1">
                          <a:solidFill>
                            <a:schemeClr val="tx1"/>
                          </a:solidFill>
                        </a:rPr>
                        <a:t>dễ</a:t>
                      </a:r>
                      <a:r>
                        <a:rPr lang="en-US" baseline="0" dirty="0">
                          <a:solidFill>
                            <a:schemeClr val="tx1"/>
                          </a:solidFill>
                        </a:rPr>
                        <a:t> </a:t>
                      </a:r>
                      <a:r>
                        <a:rPr lang="en-US" baseline="0" dirty="0" err="1">
                          <a:solidFill>
                            <a:schemeClr val="tx1"/>
                          </a:solidFill>
                        </a:rPr>
                        <a:t>sử</a:t>
                      </a:r>
                      <a:r>
                        <a:rPr lang="en-US" baseline="0" dirty="0">
                          <a:solidFill>
                            <a:schemeClr val="tx1"/>
                          </a:solidFill>
                        </a:rPr>
                        <a:t> </a:t>
                      </a:r>
                      <a:r>
                        <a:rPr lang="en-US" baseline="0" dirty="0" err="1">
                          <a:solidFill>
                            <a:schemeClr val="tx1"/>
                          </a:solidFill>
                        </a:rPr>
                        <a:t>dụng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10p</a:t>
                      </a:r>
                      <a:r>
                        <a:rPr lang="en-US" baseline="0" dirty="0">
                          <a:solidFill>
                            <a:schemeClr val="tx1"/>
                          </a:solidFill>
                        </a:rPr>
                        <a:t> </a:t>
                      </a:r>
                      <a:r>
                        <a:rPr lang="en-US" baseline="0" dirty="0" err="1">
                          <a:solidFill>
                            <a:schemeClr val="tx1"/>
                          </a:solidFill>
                        </a:rPr>
                        <a:t>hướng</a:t>
                      </a:r>
                      <a:r>
                        <a:rPr lang="en-US" baseline="0" dirty="0">
                          <a:solidFill>
                            <a:schemeClr val="tx1"/>
                          </a:solidFill>
                        </a:rPr>
                        <a:t> </a:t>
                      </a:r>
                      <a:r>
                        <a:rPr lang="en-US" baseline="0" dirty="0" err="1">
                          <a:solidFill>
                            <a:schemeClr val="tx1"/>
                          </a:solidFill>
                        </a:rPr>
                        <a:t>dẫn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Tỷ</a:t>
                      </a:r>
                      <a:r>
                        <a:rPr lang="en-US" baseline="0" dirty="0">
                          <a:solidFill>
                            <a:schemeClr val="tx1"/>
                          </a:solidFill>
                        </a:rPr>
                        <a:t> </a:t>
                      </a:r>
                      <a:r>
                        <a:rPr lang="en-US" baseline="0" dirty="0" err="1">
                          <a:solidFill>
                            <a:schemeClr val="tx1"/>
                          </a:solidFill>
                        </a:rPr>
                        <a:t>lệ</a:t>
                      </a:r>
                      <a:r>
                        <a:rPr lang="en-US" baseline="0" dirty="0">
                          <a:solidFill>
                            <a:schemeClr val="tx1"/>
                          </a:solidFill>
                        </a:rPr>
                        <a:t> </a:t>
                      </a:r>
                      <a:r>
                        <a:rPr lang="en-US" baseline="0" dirty="0" err="1">
                          <a:solidFill>
                            <a:schemeClr val="tx1"/>
                          </a:solidFill>
                        </a:rPr>
                        <a:t>phạm</a:t>
                      </a:r>
                      <a:r>
                        <a:rPr lang="en-US" baseline="0" dirty="0">
                          <a:solidFill>
                            <a:schemeClr val="tx1"/>
                          </a:solidFill>
                        </a:rPr>
                        <a:t> </a:t>
                      </a:r>
                      <a:r>
                        <a:rPr lang="en-US" baseline="0" dirty="0" err="1">
                          <a:solidFill>
                            <a:schemeClr val="tx1"/>
                          </a:solidFill>
                        </a:rPr>
                        <a:t>lỗi</a:t>
                      </a:r>
                      <a:r>
                        <a:rPr lang="en-US" baseline="0" dirty="0">
                          <a:solidFill>
                            <a:schemeClr val="tx1"/>
                          </a:solidFill>
                        </a:rPr>
                        <a:t> </a:t>
                      </a:r>
                      <a:r>
                        <a:rPr lang="en-US" baseline="0" dirty="0" err="1">
                          <a:solidFill>
                            <a:schemeClr val="tx1"/>
                          </a:solidFill>
                        </a:rPr>
                        <a:t>trung</a:t>
                      </a:r>
                      <a:r>
                        <a:rPr lang="en-US" baseline="0" dirty="0">
                          <a:solidFill>
                            <a:schemeClr val="tx1"/>
                          </a:solidFill>
                        </a:rPr>
                        <a:t> </a:t>
                      </a:r>
                      <a:r>
                        <a:rPr lang="en-US" baseline="0" dirty="0" err="1">
                          <a:solidFill>
                            <a:schemeClr val="tx1"/>
                          </a:solidFill>
                        </a:rPr>
                        <a:t>bình</a:t>
                      </a:r>
                      <a:r>
                        <a:rPr lang="en-US" baseline="0" dirty="0">
                          <a:solidFill>
                            <a:schemeClr val="tx1"/>
                          </a:solidFill>
                        </a:rPr>
                        <a:t> 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10p</a:t>
                      </a:r>
                      <a:r>
                        <a:rPr lang="en-US" baseline="0" dirty="0">
                          <a:solidFill>
                            <a:schemeClr val="tx1"/>
                          </a:solidFill>
                        </a:rPr>
                        <a:t> </a:t>
                      </a:r>
                      <a:r>
                        <a:rPr lang="en-US" baseline="0" dirty="0" err="1">
                          <a:solidFill>
                            <a:schemeClr val="tx1"/>
                          </a:solidFill>
                        </a:rPr>
                        <a:t>hướng</a:t>
                      </a:r>
                      <a:r>
                        <a:rPr lang="en-US" baseline="0" dirty="0">
                          <a:solidFill>
                            <a:schemeClr val="tx1"/>
                          </a:solidFill>
                        </a:rPr>
                        <a:t> </a:t>
                      </a:r>
                      <a:r>
                        <a:rPr lang="en-US" baseline="0" dirty="0" err="1">
                          <a:solidFill>
                            <a:schemeClr val="tx1"/>
                          </a:solidFill>
                        </a:rPr>
                        <a:t>dẫn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Dễ</a:t>
                      </a:r>
                      <a:r>
                        <a:rPr lang="en-US" baseline="0" dirty="0">
                          <a:solidFill>
                            <a:schemeClr val="tx1"/>
                          </a:solidFill>
                        </a:rPr>
                        <a:t> </a:t>
                      </a:r>
                      <a:r>
                        <a:rPr lang="en-US" baseline="0" dirty="0" err="1">
                          <a:solidFill>
                            <a:schemeClr val="tx1"/>
                          </a:solidFill>
                        </a:rPr>
                        <a:t>chuyển</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Không</a:t>
                      </a:r>
                      <a:r>
                        <a:rPr lang="en-US" baseline="0" dirty="0">
                          <a:solidFill>
                            <a:schemeClr val="tx1"/>
                          </a:solidFill>
                        </a:rPr>
                        <a:t> </a:t>
                      </a:r>
                      <a:r>
                        <a:rPr lang="en-US" baseline="0" dirty="0" err="1">
                          <a:solidFill>
                            <a:schemeClr val="tx1"/>
                          </a:solidFill>
                        </a:rPr>
                        <a:t>cần</a:t>
                      </a:r>
                      <a:r>
                        <a:rPr lang="en-US" baseline="0" dirty="0">
                          <a:solidFill>
                            <a:schemeClr val="tx1"/>
                          </a:solidFill>
                        </a:rPr>
                        <a:t> </a:t>
                      </a:r>
                      <a:r>
                        <a:rPr lang="en-US" baseline="0" dirty="0" err="1">
                          <a:solidFill>
                            <a:schemeClr val="tx1"/>
                          </a:solidFill>
                        </a:rPr>
                        <a:t>hướng</a:t>
                      </a:r>
                      <a:r>
                        <a:rPr lang="en-US" baseline="0" dirty="0">
                          <a:solidFill>
                            <a:schemeClr val="tx1"/>
                          </a:solidFill>
                        </a:rPr>
                        <a:t> </a:t>
                      </a:r>
                      <a:r>
                        <a:rPr lang="en-US" baseline="0" dirty="0" err="1">
                          <a:solidFill>
                            <a:schemeClr val="tx1"/>
                          </a:solidFill>
                        </a:rPr>
                        <a:t>dẫn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Không</a:t>
                      </a:r>
                      <a:r>
                        <a:rPr lang="en-US" baseline="0" dirty="0">
                          <a:solidFill>
                            <a:schemeClr val="tx1"/>
                          </a:solidFill>
                        </a:rPr>
                        <a:t> </a:t>
                      </a:r>
                      <a:r>
                        <a:rPr lang="en-US" baseline="0" dirty="0" err="1">
                          <a:solidFill>
                            <a:schemeClr val="tx1"/>
                          </a:solidFill>
                        </a:rPr>
                        <a:t>biết</a:t>
                      </a:r>
                      <a:r>
                        <a:rPr lang="en-US" baseline="0" dirty="0">
                          <a:solidFill>
                            <a:schemeClr val="tx1"/>
                          </a:solidFill>
                        </a:rPr>
                        <a:t> </a:t>
                      </a:r>
                      <a:r>
                        <a:rPr lang="en-US" baseline="0" dirty="0" err="1">
                          <a:solidFill>
                            <a:schemeClr val="tx1"/>
                          </a:solidFill>
                        </a:rPr>
                        <a:t>nhiều</a:t>
                      </a:r>
                      <a:r>
                        <a:rPr lang="en-US" baseline="0" dirty="0">
                          <a:solidFill>
                            <a:schemeClr val="tx1"/>
                          </a:solidFill>
                        </a:rPr>
                        <a:t> </a:t>
                      </a:r>
                      <a:r>
                        <a:rPr lang="en-US" baseline="0" dirty="0" err="1">
                          <a:solidFill>
                            <a:schemeClr val="tx1"/>
                          </a:solidFill>
                        </a:rPr>
                        <a:t>về</a:t>
                      </a:r>
                      <a:r>
                        <a:rPr lang="en-US" baseline="0" dirty="0">
                          <a:solidFill>
                            <a:schemeClr val="tx1"/>
                          </a:solidFill>
                        </a:rPr>
                        <a:t> HS </a:t>
                      </a:r>
                      <a:r>
                        <a:rPr lang="en-US" baseline="0" dirty="0" err="1">
                          <a:solidFill>
                            <a:schemeClr val="tx1"/>
                          </a:solidFill>
                        </a:rPr>
                        <a:t>muốn</a:t>
                      </a:r>
                      <a:r>
                        <a:rPr lang="en-US" baseline="0" dirty="0">
                          <a:solidFill>
                            <a:schemeClr val="tx1"/>
                          </a:solidFill>
                        </a:rPr>
                        <a:t> </a:t>
                      </a:r>
                      <a:r>
                        <a:rPr lang="en-US" baseline="0" dirty="0" err="1">
                          <a:solidFill>
                            <a:schemeClr val="tx1"/>
                          </a:solidFill>
                        </a:rPr>
                        <a:t>tìm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Có</a:t>
                      </a:r>
                      <a:r>
                        <a:rPr lang="en-US" baseline="0" dirty="0">
                          <a:solidFill>
                            <a:schemeClr val="tx1"/>
                          </a:solidFill>
                        </a:rPr>
                        <a:t> </a:t>
                      </a:r>
                      <a:r>
                        <a:rPr lang="en-US" baseline="0" dirty="0" err="1">
                          <a:solidFill>
                            <a:schemeClr val="tx1"/>
                          </a:solidFill>
                        </a:rPr>
                        <a:t>đầy</a:t>
                      </a:r>
                      <a:r>
                        <a:rPr lang="en-US" baseline="0" dirty="0">
                          <a:solidFill>
                            <a:schemeClr val="tx1"/>
                          </a:solidFill>
                        </a:rPr>
                        <a:t> </a:t>
                      </a:r>
                      <a:r>
                        <a:rPr lang="en-US" baseline="0" dirty="0" err="1">
                          <a:solidFill>
                            <a:schemeClr val="tx1"/>
                          </a:solidFill>
                        </a:rPr>
                        <a:t>đủ</a:t>
                      </a:r>
                      <a:r>
                        <a:rPr lang="en-US" baseline="0" dirty="0">
                          <a:solidFill>
                            <a:schemeClr val="tx1"/>
                          </a:solidFill>
                        </a:rPr>
                        <a:t> </a:t>
                      </a:r>
                      <a:r>
                        <a:rPr lang="en-US" baseline="0" dirty="0" err="1">
                          <a:solidFill>
                            <a:schemeClr val="tx1"/>
                          </a:solidFill>
                        </a:rPr>
                        <a:t>thông</a:t>
                      </a:r>
                      <a:r>
                        <a:rPr lang="en-US" baseline="0" dirty="0">
                          <a:solidFill>
                            <a:schemeClr val="tx1"/>
                          </a:solidFill>
                        </a:rPr>
                        <a:t> tin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itle 1"/>
          <p:cNvSpPr txBox="1">
            <a:spLocks/>
          </p:cNvSpPr>
          <p:nvPr/>
        </p:nvSpPr>
        <p:spPr>
          <a:xfrm>
            <a:off x="609600" y="3581400"/>
            <a:ext cx="8534400" cy="609600"/>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Bảng</a:t>
            </a:r>
            <a:r>
              <a:rPr lang="en-US" sz="3200" dirty="0"/>
              <a:t> </a:t>
            </a:r>
            <a:r>
              <a:rPr lang="en-US" sz="3200" dirty="0" err="1"/>
              <a:t>trách</a:t>
            </a:r>
            <a:r>
              <a:rPr lang="en-US" sz="3200" dirty="0"/>
              <a:t> </a:t>
            </a:r>
            <a:r>
              <a:rPr lang="en-US" sz="3200" dirty="0" err="1"/>
              <a:t>nhiệm</a:t>
            </a:r>
            <a:r>
              <a:rPr lang="en-US" sz="3200" dirty="0"/>
              <a:t> </a:t>
            </a:r>
            <a:r>
              <a:rPr lang="en-US" sz="3200" dirty="0" err="1"/>
              <a:t>về</a:t>
            </a:r>
            <a:r>
              <a:rPr lang="en-US" sz="3200" dirty="0"/>
              <a:t> </a:t>
            </a:r>
            <a:r>
              <a:rPr lang="en-US" sz="3200" dirty="0" err="1"/>
              <a:t>yêu</a:t>
            </a:r>
            <a:r>
              <a:rPr lang="en-US" sz="3200" dirty="0"/>
              <a:t> </a:t>
            </a:r>
            <a:r>
              <a:rPr lang="en-US" sz="3200" dirty="0" err="1"/>
              <a:t>cầu</a:t>
            </a:r>
            <a:r>
              <a:rPr lang="en-US" sz="3200" dirty="0"/>
              <a:t> </a:t>
            </a:r>
            <a:r>
              <a:rPr lang="en-US" sz="3200" dirty="0" err="1"/>
              <a:t>tiện</a:t>
            </a:r>
            <a:r>
              <a:rPr lang="en-US" sz="3200" dirty="0"/>
              <a:t> </a:t>
            </a:r>
            <a:r>
              <a:rPr lang="en-US" sz="3200" dirty="0" err="1"/>
              <a:t>dụng</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2164993419"/>
              </p:ext>
            </p:extLst>
          </p:nvPr>
        </p:nvGraphicFramePr>
        <p:xfrm>
          <a:off x="990600" y="4267200"/>
          <a:ext cx="7696200" cy="22910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309511">
                  <a:extLst>
                    <a:ext uri="{9D8B030D-6E8A-4147-A177-3AD203B41FA5}">
                      <a16:colId xmlns:a16="http://schemas.microsoft.com/office/drawing/2014/main" val="20001"/>
                    </a:ext>
                  </a:extLst>
                </a:gridCol>
                <a:gridCol w="2137833">
                  <a:extLst>
                    <a:ext uri="{9D8B030D-6E8A-4147-A177-3AD203B41FA5}">
                      <a16:colId xmlns:a16="http://schemas.microsoft.com/office/drawing/2014/main" val="20002"/>
                    </a:ext>
                  </a:extLst>
                </a:gridCol>
                <a:gridCol w="2023816">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Đọc</a:t>
                      </a:r>
                      <a:r>
                        <a:rPr lang="en-US" baseline="0" dirty="0">
                          <a:solidFill>
                            <a:schemeClr val="tx1"/>
                          </a:solidFill>
                        </a:rPr>
                        <a:t> </a:t>
                      </a:r>
                      <a:r>
                        <a:rPr lang="en-US" baseline="0" dirty="0" err="1">
                          <a:solidFill>
                            <a:schemeClr val="tx1"/>
                          </a:solidFill>
                        </a:rPr>
                        <a:t>tài</a:t>
                      </a:r>
                      <a:r>
                        <a:rPr lang="en-US" baseline="0" dirty="0">
                          <a:solidFill>
                            <a:schemeClr val="tx1"/>
                          </a:solidFill>
                        </a:rPr>
                        <a:t> </a:t>
                      </a:r>
                      <a:r>
                        <a:rPr lang="en-US" baseline="0" dirty="0" err="1">
                          <a:solidFill>
                            <a:schemeClr val="tx1"/>
                          </a:solidFill>
                        </a:rPr>
                        <a:t>liệu</a:t>
                      </a:r>
                      <a:r>
                        <a:rPr lang="en-US" baseline="0" dirty="0">
                          <a:solidFill>
                            <a:schemeClr val="tx1"/>
                          </a:solidFill>
                        </a:rPr>
                        <a:t> </a:t>
                      </a:r>
                      <a:r>
                        <a:rPr lang="en-US" baseline="0" dirty="0" err="1">
                          <a:solidFill>
                            <a:schemeClr val="tx1"/>
                          </a:solidFill>
                        </a:rPr>
                        <a:t>hướng</a:t>
                      </a:r>
                      <a:r>
                        <a:rPr lang="en-US" baseline="0" dirty="0">
                          <a:solidFill>
                            <a:schemeClr val="tx1"/>
                          </a:solidFill>
                        </a:rPr>
                        <a:t> </a:t>
                      </a:r>
                      <a:r>
                        <a:rPr lang="en-US" baseline="0" dirty="0" err="1">
                          <a:solidFill>
                            <a:schemeClr val="tx1"/>
                          </a:solidFill>
                        </a:rPr>
                        <a:t>dẫn</a:t>
                      </a:r>
                      <a:r>
                        <a:rPr lang="en-US" baseline="0" dirty="0">
                          <a:solidFill>
                            <a:schemeClr val="tx1"/>
                          </a:solidFill>
                        </a:rPr>
                        <a:t> </a:t>
                      </a:r>
                      <a:r>
                        <a:rPr lang="en-US" baseline="0" dirty="0" err="1">
                          <a:solidFill>
                            <a:schemeClr val="tx1"/>
                          </a:solidFill>
                        </a:rPr>
                        <a:t>sử</a:t>
                      </a:r>
                      <a:r>
                        <a:rPr lang="en-US" baseline="0" dirty="0">
                          <a:solidFill>
                            <a:schemeClr val="tx1"/>
                          </a:solidFill>
                        </a:rPr>
                        <a:t> </a:t>
                      </a:r>
                      <a:r>
                        <a:rPr lang="en-US" baseline="0" dirty="0" err="1">
                          <a:solidFill>
                            <a:schemeClr val="tx1"/>
                          </a:solidFill>
                        </a:rPr>
                        <a:t>dụng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Đọc</a:t>
                      </a:r>
                      <a:r>
                        <a:rPr lang="en-US" baseline="0" dirty="0">
                          <a:solidFill>
                            <a:schemeClr val="tx1"/>
                          </a:solidFill>
                        </a:rPr>
                        <a:t> </a:t>
                      </a:r>
                      <a:r>
                        <a:rPr lang="en-US" baseline="0" dirty="0" err="1">
                          <a:solidFill>
                            <a:schemeClr val="tx1"/>
                          </a:solidFill>
                        </a:rPr>
                        <a:t>tài</a:t>
                      </a:r>
                      <a:r>
                        <a:rPr lang="en-US" baseline="0" dirty="0">
                          <a:solidFill>
                            <a:schemeClr val="tx1"/>
                          </a:solidFill>
                        </a:rPr>
                        <a:t> </a:t>
                      </a:r>
                      <a:r>
                        <a:rPr lang="en-US" baseline="0" dirty="0" err="1">
                          <a:solidFill>
                            <a:schemeClr val="tx1"/>
                          </a:solidFill>
                        </a:rPr>
                        <a:t>liệu</a:t>
                      </a:r>
                      <a:r>
                        <a:rPr lang="en-US" baseline="0" dirty="0">
                          <a:solidFill>
                            <a:schemeClr val="tx1"/>
                          </a:solidFill>
                        </a:rPr>
                        <a:t> </a:t>
                      </a:r>
                      <a:r>
                        <a:rPr lang="en-US" baseline="0" dirty="0" err="1">
                          <a:solidFill>
                            <a:schemeClr val="tx1"/>
                          </a:solidFill>
                        </a:rPr>
                        <a:t>hướng</a:t>
                      </a:r>
                      <a:r>
                        <a:rPr lang="en-US" baseline="0" dirty="0">
                          <a:solidFill>
                            <a:schemeClr val="tx1"/>
                          </a:solidFill>
                        </a:rPr>
                        <a:t> </a:t>
                      </a:r>
                      <a:r>
                        <a:rPr lang="en-US" baseline="0" dirty="0" err="1">
                          <a:solidFill>
                            <a:schemeClr val="tx1"/>
                          </a:solidFill>
                        </a:rPr>
                        <a:t>dẫn</a:t>
                      </a:r>
                      <a:r>
                        <a:rPr lang="en-US" baseline="0" dirty="0">
                          <a:solidFill>
                            <a:schemeClr val="tx1"/>
                          </a:solidFill>
                        </a:rPr>
                        <a:t> </a:t>
                      </a:r>
                      <a:r>
                        <a:rPr lang="en-US" baseline="0" dirty="0" err="1">
                          <a:solidFill>
                            <a:schemeClr val="tx1"/>
                          </a:solidFill>
                        </a:rPr>
                        <a:t>sử</a:t>
                      </a:r>
                      <a:r>
                        <a:rPr lang="en-US" baseline="0" dirty="0">
                          <a:solidFill>
                            <a:schemeClr val="tx1"/>
                          </a:solidFill>
                        </a:rPr>
                        <a:t> </a:t>
                      </a:r>
                      <a:r>
                        <a:rPr lang="en-US" baseline="0" dirty="0" err="1">
                          <a:solidFill>
                            <a:schemeClr val="tx1"/>
                          </a:solidFill>
                        </a:rPr>
                        <a:t>dụng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r>
                        <a:rPr lang="en-US" baseline="0" dirty="0">
                          <a:solidFill>
                            <a:schemeClr val="tx1"/>
                          </a:solidFill>
                        </a:rPr>
                        <a:t> HS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r>
                        <a:rPr lang="en-US" baseline="0" dirty="0">
                          <a:solidFill>
                            <a:schemeClr val="tx1"/>
                          </a:solidFill>
                        </a:rPr>
                        <a:t> </a:t>
                      </a:r>
                      <a:r>
                        <a:rPr lang="en-US" baseline="0" dirty="0" err="1">
                          <a:solidFill>
                            <a:schemeClr val="tx1"/>
                          </a:solidFill>
                        </a:rPr>
                        <a:t>theo</a:t>
                      </a:r>
                      <a:r>
                        <a:rPr lang="en-US" baseline="0" dirty="0">
                          <a:solidFill>
                            <a:schemeClr val="tx1"/>
                          </a:solidFill>
                        </a:rPr>
                        <a:t> </a:t>
                      </a:r>
                      <a:r>
                        <a:rPr lang="en-US" baseline="0" dirty="0" err="1">
                          <a:solidFill>
                            <a:schemeClr val="tx1"/>
                          </a:solidFill>
                        </a:rPr>
                        <a:t>yêu</a:t>
                      </a:r>
                      <a:r>
                        <a:rPr lang="en-US" baseline="0" dirty="0">
                          <a:solidFill>
                            <a:schemeClr val="tx1"/>
                          </a:solidFill>
                        </a:rPr>
                        <a:t> </a:t>
                      </a:r>
                      <a:r>
                        <a:rPr lang="en-US" baseline="0" dirty="0" err="1">
                          <a:solidFill>
                            <a:schemeClr val="tx1"/>
                          </a:solidFill>
                        </a:rPr>
                        <a:t>cầu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33584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1096962"/>
          </a:xfrm>
        </p:spPr>
        <p:txBody>
          <a:bodyPr>
            <a:normAutofit fontScale="90000"/>
          </a:bodyPr>
          <a:lstStyle/>
          <a:p>
            <a:r>
              <a:rPr lang="en-US" sz="3200" dirty="0"/>
              <a:t>6. QUY TRÌNH XÁC ĐỊNH YÊU CẦU</a:t>
            </a:r>
            <a:br>
              <a:rPr lang="en-US" sz="2800"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Yêu</a:t>
            </a:r>
            <a:r>
              <a:rPr lang="en-US" sz="2400" dirty="0"/>
              <a:t> </a:t>
            </a:r>
            <a:r>
              <a:rPr lang="en-US" sz="2400" dirty="0" err="1"/>
              <a:t>cầu</a:t>
            </a:r>
            <a:r>
              <a:rPr lang="en-US" sz="2400" dirty="0"/>
              <a:t> </a:t>
            </a:r>
            <a:r>
              <a:rPr lang="en-US" sz="2400" dirty="0" err="1"/>
              <a:t>bảo</a:t>
            </a:r>
            <a:r>
              <a:rPr lang="en-US" sz="2400" dirty="0"/>
              <a:t> </a:t>
            </a:r>
            <a:r>
              <a:rPr lang="en-US" sz="2400" dirty="0" err="1"/>
              <a:t>mật</a:t>
            </a:r>
            <a:r>
              <a:rPr lang="en-US" sz="2400" dirty="0"/>
              <a:t>: YC </a:t>
            </a:r>
            <a:r>
              <a:rPr lang="en-US" sz="2400" dirty="0" err="1"/>
              <a:t>nghiệp</a:t>
            </a:r>
            <a:r>
              <a:rPr lang="en-US" sz="2400" dirty="0"/>
              <a:t> </a:t>
            </a:r>
            <a:r>
              <a:rPr lang="en-US" sz="2400" dirty="0" err="1"/>
              <a:t>vụ</a:t>
            </a:r>
            <a:r>
              <a:rPr lang="en-US" sz="2400" dirty="0"/>
              <a:t> + YC </a:t>
            </a:r>
            <a:r>
              <a:rPr lang="en-US" sz="2400" dirty="0" err="1"/>
              <a:t>tiến</a:t>
            </a:r>
            <a:r>
              <a:rPr lang="en-US" sz="2400" dirty="0"/>
              <a:t> </a:t>
            </a:r>
            <a:r>
              <a:rPr lang="en-US" sz="2400" dirty="0" err="1"/>
              <a:t>hóa</a:t>
            </a:r>
            <a:r>
              <a:rPr lang="en-US" sz="2400"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8109780"/>
              </p:ext>
            </p:extLst>
          </p:nvPr>
        </p:nvGraphicFramePr>
        <p:xfrm>
          <a:off x="990600" y="1447802"/>
          <a:ext cx="7543799" cy="4267198"/>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973347">
                  <a:extLst>
                    <a:ext uri="{9D8B030D-6E8A-4147-A177-3AD203B41FA5}">
                      <a16:colId xmlns:a16="http://schemas.microsoft.com/office/drawing/2014/main" val="20002"/>
                    </a:ext>
                  </a:extLst>
                </a:gridCol>
                <a:gridCol w="996351">
                  <a:extLst>
                    <a:ext uri="{9D8B030D-6E8A-4147-A177-3AD203B41FA5}">
                      <a16:colId xmlns:a16="http://schemas.microsoft.com/office/drawing/2014/main" val="20003"/>
                    </a:ext>
                  </a:extLst>
                </a:gridCol>
                <a:gridCol w="996351">
                  <a:extLst>
                    <a:ext uri="{9D8B030D-6E8A-4147-A177-3AD203B41FA5}">
                      <a16:colId xmlns:a16="http://schemas.microsoft.com/office/drawing/2014/main" val="20004"/>
                    </a:ext>
                  </a:extLst>
                </a:gridCol>
                <a:gridCol w="996350">
                  <a:extLst>
                    <a:ext uri="{9D8B030D-6E8A-4147-A177-3AD203B41FA5}">
                      <a16:colId xmlns:a16="http://schemas.microsoft.com/office/drawing/2014/main" val="20005"/>
                    </a:ext>
                  </a:extLst>
                </a:gridCol>
              </a:tblGrid>
              <a:tr h="1242874">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Quản</a:t>
                      </a:r>
                      <a:r>
                        <a:rPr lang="en-US" baseline="0" dirty="0">
                          <a:solidFill>
                            <a:schemeClr val="tx1"/>
                          </a:solidFill>
                        </a:rPr>
                        <a:t> </a:t>
                      </a:r>
                      <a:r>
                        <a:rPr lang="en-US" baseline="0" dirty="0" err="1">
                          <a:solidFill>
                            <a:schemeClr val="tx1"/>
                          </a:solidFill>
                        </a:rPr>
                        <a:t>trị</a:t>
                      </a:r>
                      <a:r>
                        <a:rPr lang="en-US" baseline="0" dirty="0">
                          <a:solidFill>
                            <a:schemeClr val="tx1"/>
                          </a:solidFill>
                        </a:rPr>
                        <a:t> </a:t>
                      </a:r>
                      <a:r>
                        <a:rPr lang="en-US" baseline="0" dirty="0" err="1">
                          <a:solidFill>
                            <a:schemeClr val="tx1"/>
                          </a:solidFill>
                        </a:rPr>
                        <a:t>hệ</a:t>
                      </a:r>
                      <a:r>
                        <a:rPr lang="en-US" baseline="0" dirty="0">
                          <a:solidFill>
                            <a:schemeClr val="tx1"/>
                          </a:solidFill>
                        </a:rPr>
                        <a:t> </a:t>
                      </a:r>
                      <a:r>
                        <a:rPr lang="en-US" baseline="0" dirty="0" err="1">
                          <a:solidFill>
                            <a:schemeClr val="tx1"/>
                          </a:solidFill>
                        </a:rPr>
                        <a:t>thống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BGH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Giáo</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Khác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4054">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Phân</a:t>
                      </a:r>
                      <a:r>
                        <a:rPr lang="en-US" baseline="0" dirty="0">
                          <a:solidFill>
                            <a:schemeClr val="tx1"/>
                          </a:solidFill>
                        </a:rPr>
                        <a:t> </a:t>
                      </a:r>
                      <a:r>
                        <a:rPr lang="en-US" baseline="0" dirty="0" err="1">
                          <a:solidFill>
                            <a:schemeClr val="tx1"/>
                          </a:solidFill>
                        </a:rPr>
                        <a:t>quyền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4">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4">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4054">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4">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Đổi</a:t>
                      </a:r>
                      <a:r>
                        <a:rPr lang="en-US" baseline="0" dirty="0">
                          <a:solidFill>
                            <a:schemeClr val="tx1"/>
                          </a:solidFill>
                        </a:rPr>
                        <a:t> </a:t>
                      </a:r>
                      <a:r>
                        <a:rPr lang="en-US" baseline="0" dirty="0" err="1">
                          <a:solidFill>
                            <a:schemeClr val="tx1"/>
                          </a:solidFill>
                        </a:rPr>
                        <a:t>quy</a:t>
                      </a:r>
                      <a:r>
                        <a:rPr lang="en-US" baseline="0" dirty="0">
                          <a:solidFill>
                            <a:schemeClr val="tx1"/>
                          </a:solidFill>
                        </a:rPr>
                        <a:t> </a:t>
                      </a:r>
                      <a:r>
                        <a:rPr lang="en-US" baseline="0" dirty="0" err="1">
                          <a:solidFill>
                            <a:schemeClr val="tx1"/>
                          </a:solidFill>
                        </a:rPr>
                        <a:t>định</a:t>
                      </a:r>
                      <a:r>
                        <a:rPr lang="en-US" baseline="0" dirty="0">
                          <a:solidFill>
                            <a:schemeClr val="tx1"/>
                          </a:solidFill>
                        </a:rPr>
                        <a:t> </a:t>
                      </a:r>
                      <a:r>
                        <a:rPr lang="en-US" baseline="0" dirty="0" err="1">
                          <a:solidFill>
                            <a:schemeClr val="tx1"/>
                          </a:solidFill>
                        </a:rPr>
                        <a:t>tiếp</a:t>
                      </a:r>
                      <a:r>
                        <a:rPr lang="en-US" baseline="0" dirty="0">
                          <a:solidFill>
                            <a:schemeClr val="tx1"/>
                          </a:solidFill>
                        </a:rPr>
                        <a:t> </a:t>
                      </a:r>
                      <a:r>
                        <a:rPr lang="en-US" baseline="0" dirty="0" err="1">
                          <a:solidFill>
                            <a:schemeClr val="tx1"/>
                          </a:solidFill>
                        </a:rPr>
                        <a:t>nhận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4054">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Đổi</a:t>
                      </a:r>
                      <a:r>
                        <a:rPr lang="en-US" baseline="0" dirty="0">
                          <a:solidFill>
                            <a:schemeClr val="tx1"/>
                          </a:solidFill>
                        </a:rPr>
                        <a:t> </a:t>
                      </a:r>
                      <a:r>
                        <a:rPr lang="en-US" baseline="0" dirty="0" err="1">
                          <a:solidFill>
                            <a:schemeClr val="tx1"/>
                          </a:solidFill>
                        </a:rPr>
                        <a:t>quy</a:t>
                      </a:r>
                      <a:r>
                        <a:rPr lang="en-US" baseline="0" dirty="0">
                          <a:solidFill>
                            <a:schemeClr val="tx1"/>
                          </a:solidFill>
                        </a:rPr>
                        <a:t> </a:t>
                      </a:r>
                      <a:r>
                        <a:rPr lang="en-US" baseline="0" dirty="0" err="1">
                          <a:solidFill>
                            <a:schemeClr val="tx1"/>
                          </a:solidFill>
                        </a:rPr>
                        <a:t>định</a:t>
                      </a:r>
                      <a:r>
                        <a:rPr lang="en-US" baseline="0" dirty="0">
                          <a:solidFill>
                            <a:schemeClr val="tx1"/>
                          </a:solidFill>
                        </a:rPr>
                        <a:t> </a:t>
                      </a:r>
                      <a:r>
                        <a:rPr lang="en-US" baseline="0"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41</a:t>
            </a:fld>
            <a:endParaRPr lang="en-US"/>
          </a:p>
        </p:txBody>
      </p:sp>
    </p:spTree>
    <p:extLst>
      <p:ext uri="{BB962C8B-B14F-4D97-AF65-F5344CB8AC3E}">
        <p14:creationId xmlns:p14="http://schemas.microsoft.com/office/powerpoint/2010/main" val="3003396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Bảng</a:t>
            </a:r>
            <a:r>
              <a:rPr lang="en-US" sz="2700" dirty="0"/>
              <a:t> </a:t>
            </a:r>
            <a:r>
              <a:rPr lang="en-US" sz="2700" dirty="0" err="1"/>
              <a:t>trách</a:t>
            </a:r>
            <a:r>
              <a:rPr lang="en-US" sz="2700" dirty="0"/>
              <a:t> </a:t>
            </a:r>
            <a:r>
              <a:rPr lang="en-US" sz="2700" dirty="0" err="1"/>
              <a:t>nhiệm</a:t>
            </a:r>
            <a:r>
              <a:rPr lang="en-US" sz="2700" dirty="0"/>
              <a:t> </a:t>
            </a:r>
            <a:r>
              <a:rPr lang="en-US" sz="2700" dirty="0" err="1"/>
              <a:t>về</a:t>
            </a:r>
            <a:r>
              <a:rPr lang="en-US" sz="2700" dirty="0"/>
              <a:t> </a:t>
            </a:r>
            <a:r>
              <a:rPr lang="en-US" sz="2700" dirty="0" err="1"/>
              <a:t>yêu</a:t>
            </a:r>
            <a:r>
              <a:rPr lang="en-US" sz="2700" dirty="0"/>
              <a:t> </a:t>
            </a:r>
            <a:r>
              <a:rPr lang="en-US" sz="2700" dirty="0" err="1"/>
              <a:t>cầu</a:t>
            </a:r>
            <a:r>
              <a:rPr lang="en-US" sz="2700" dirty="0"/>
              <a:t> </a:t>
            </a:r>
            <a:r>
              <a:rPr lang="en-US" sz="2700" dirty="0" err="1"/>
              <a:t>bảo</a:t>
            </a:r>
            <a:r>
              <a:rPr lang="en-US" sz="2700" dirty="0"/>
              <a:t> </a:t>
            </a:r>
            <a:r>
              <a:rPr lang="en-US" sz="2700" dirty="0" err="1"/>
              <a:t>mật</a:t>
            </a:r>
            <a:endParaRPr lang="en-US" dirty="0"/>
          </a:p>
        </p:txBody>
      </p:sp>
      <p:sp>
        <p:nvSpPr>
          <p:cNvPr id="3" name="Slide Number Placeholder 2"/>
          <p:cNvSpPr>
            <a:spLocks noGrp="1"/>
          </p:cNvSpPr>
          <p:nvPr>
            <p:ph type="sldNum" sz="quarter" idx="12"/>
          </p:nvPr>
        </p:nvSpPr>
        <p:spPr/>
        <p:txBody>
          <a:bodyPr/>
          <a:lstStyle/>
          <a:p>
            <a:fld id="{7079EA16-F28C-421E-AD9F-2E1ADA6997FE}" type="slidenum">
              <a:rPr lang="en-US" smtClean="0"/>
              <a:t>42</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319065792"/>
              </p:ext>
            </p:extLst>
          </p:nvPr>
        </p:nvGraphicFramePr>
        <p:xfrm>
          <a:off x="914400" y="1447801"/>
          <a:ext cx="7772400" cy="486273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192867">
                  <a:extLst>
                    <a:ext uri="{9D8B030D-6E8A-4147-A177-3AD203B41FA5}">
                      <a16:colId xmlns:a16="http://schemas.microsoft.com/office/drawing/2014/main" val="20002"/>
                    </a:ext>
                  </a:extLst>
                </a:gridCol>
                <a:gridCol w="2043853">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594946">
                <a:tc>
                  <a:txBody>
                    <a:bodyPr/>
                    <a:lstStyle/>
                    <a:p>
                      <a:r>
                        <a:rPr lang="en-US"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19907">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Quản</a:t>
                      </a:r>
                      <a:r>
                        <a:rPr lang="en-US" baseline="0" dirty="0">
                          <a:solidFill>
                            <a:schemeClr val="tx1"/>
                          </a:solidFill>
                        </a:rPr>
                        <a:t> </a:t>
                      </a:r>
                      <a:r>
                        <a:rPr lang="en-US" baseline="0" dirty="0" err="1">
                          <a:solidFill>
                            <a:schemeClr val="tx1"/>
                          </a:solidFill>
                        </a:rPr>
                        <a:t>trị</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Cho </a:t>
                      </a:r>
                      <a:r>
                        <a:rPr lang="en-US" dirty="0" err="1">
                          <a:solidFill>
                            <a:schemeClr val="tx1"/>
                          </a:solidFill>
                        </a:rPr>
                        <a:t>biết</a:t>
                      </a:r>
                      <a:r>
                        <a:rPr lang="en-US" baseline="0" dirty="0">
                          <a:solidFill>
                            <a:schemeClr val="tx1"/>
                          </a:solidFill>
                        </a:rPr>
                        <a:t> </a:t>
                      </a:r>
                      <a:r>
                        <a:rPr lang="en-US" baseline="0" dirty="0" err="1">
                          <a:solidFill>
                            <a:schemeClr val="tx1"/>
                          </a:solidFill>
                        </a:rPr>
                        <a:t>các</a:t>
                      </a:r>
                      <a:r>
                        <a:rPr lang="en-US" baseline="0" dirty="0">
                          <a:solidFill>
                            <a:schemeClr val="tx1"/>
                          </a:solidFill>
                        </a:rPr>
                        <a:t> </a:t>
                      </a:r>
                      <a:r>
                        <a:rPr lang="en-US" baseline="0" dirty="0" err="1">
                          <a:solidFill>
                            <a:schemeClr val="tx1"/>
                          </a:solidFill>
                        </a:rPr>
                        <a:t>người</a:t>
                      </a:r>
                      <a:r>
                        <a:rPr lang="en-US" baseline="0" dirty="0">
                          <a:solidFill>
                            <a:schemeClr val="tx1"/>
                          </a:solidFill>
                        </a:rPr>
                        <a:t> </a:t>
                      </a:r>
                      <a:r>
                        <a:rPr lang="en-US" baseline="0" dirty="0" err="1">
                          <a:solidFill>
                            <a:schemeClr val="tx1"/>
                          </a:solidFill>
                        </a:rPr>
                        <a:t>dùng</a:t>
                      </a:r>
                      <a:r>
                        <a:rPr lang="en-US" baseline="0" dirty="0">
                          <a:solidFill>
                            <a:schemeClr val="tx1"/>
                          </a:solidFill>
                        </a:rPr>
                        <a:t> </a:t>
                      </a:r>
                      <a:r>
                        <a:rPr lang="en-US" baseline="0" dirty="0" err="1">
                          <a:solidFill>
                            <a:schemeClr val="tx1"/>
                          </a:solidFill>
                        </a:rPr>
                        <a:t>mới</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quyền</a:t>
                      </a:r>
                      <a:r>
                        <a:rPr lang="en-US" baseline="0" dirty="0">
                          <a:solidFill>
                            <a:schemeClr val="tx1"/>
                          </a:solidFill>
                        </a:rPr>
                        <a:t> </a:t>
                      </a:r>
                      <a:r>
                        <a:rPr lang="en-US" baseline="0" dirty="0" err="1">
                          <a:solidFill>
                            <a:schemeClr val="tx1"/>
                          </a:solidFill>
                        </a:rPr>
                        <a:t>hạn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Ghi</a:t>
                      </a:r>
                      <a:r>
                        <a:rPr lang="en-US" dirty="0">
                          <a:solidFill>
                            <a:schemeClr val="tx1"/>
                          </a:solidFill>
                        </a:rPr>
                        <a:t> </a:t>
                      </a:r>
                      <a:r>
                        <a:rPr lang="en-US" dirty="0" err="1">
                          <a:solidFill>
                            <a:schemeClr val="tx1"/>
                          </a:solidFill>
                        </a:rPr>
                        <a:t>nhận</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t</a:t>
                      </a:r>
                      <a:r>
                        <a:rPr lang="en-US" dirty="0" err="1">
                          <a:solidFill>
                            <a:schemeClr val="tx1"/>
                          </a:solidFill>
                        </a:rPr>
                        <a: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Có</a:t>
                      </a:r>
                      <a:r>
                        <a:rPr lang="en-US" baseline="0" dirty="0">
                          <a:solidFill>
                            <a:schemeClr val="tx1"/>
                          </a:solidFill>
                        </a:rPr>
                        <a:t> </a:t>
                      </a:r>
                      <a:r>
                        <a:rPr lang="en-US" baseline="0" dirty="0" err="1">
                          <a:solidFill>
                            <a:schemeClr val="tx1"/>
                          </a:solidFill>
                        </a:rPr>
                        <a:t>thể</a:t>
                      </a:r>
                      <a:r>
                        <a:rPr lang="en-US" baseline="0" dirty="0">
                          <a:solidFill>
                            <a:schemeClr val="tx1"/>
                          </a:solidFill>
                        </a:rPr>
                        <a:t> </a:t>
                      </a:r>
                      <a:r>
                        <a:rPr lang="en-US" baseline="0" dirty="0" err="1">
                          <a:solidFill>
                            <a:schemeClr val="tx1"/>
                          </a:solidFill>
                        </a:rPr>
                        <a:t>hủy</a:t>
                      </a:r>
                      <a:r>
                        <a:rPr lang="en-US" baseline="0" dirty="0">
                          <a:solidFill>
                            <a:schemeClr val="tx1"/>
                          </a:solidFill>
                        </a:rPr>
                        <a:t> (deactivate / delete???), </a:t>
                      </a:r>
                      <a:r>
                        <a:rPr lang="en-US" baseline="0" dirty="0" err="1">
                          <a:solidFill>
                            <a:schemeClr val="tx1"/>
                          </a:solidFill>
                        </a:rPr>
                        <a:t>thay</a:t>
                      </a:r>
                      <a:r>
                        <a:rPr lang="en-US" baseline="0" dirty="0">
                          <a:solidFill>
                            <a:schemeClr val="tx1"/>
                          </a:solidFill>
                        </a:rPr>
                        <a:t> </a:t>
                      </a:r>
                      <a:r>
                        <a:rPr lang="en-US" baseline="0" dirty="0" err="1">
                          <a:solidFill>
                            <a:schemeClr val="tx1"/>
                          </a:solidFill>
                        </a:rPr>
                        <a:t>đổi</a:t>
                      </a:r>
                      <a:r>
                        <a:rPr lang="en-US" baseline="0" dirty="0">
                          <a:solidFill>
                            <a:schemeClr val="tx1"/>
                          </a:solidFill>
                        </a:rPr>
                        <a:t> </a:t>
                      </a:r>
                      <a:r>
                        <a:rPr lang="en-US" baseline="0" dirty="0" err="1">
                          <a:solidFill>
                            <a:schemeClr val="tx1"/>
                          </a:solidFill>
                        </a:rPr>
                        <a:t>quyền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0490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BGH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tên</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mật</a:t>
                      </a:r>
                      <a:r>
                        <a:rPr lang="en-US" baseline="0" dirty="0">
                          <a:solidFill>
                            <a:schemeClr val="tx1"/>
                          </a:solidFill>
                        </a:rPr>
                        <a:t> </a:t>
                      </a:r>
                      <a:r>
                        <a:rPr lang="en-US" baseline="0" dirty="0" err="1">
                          <a:solidFill>
                            <a:schemeClr val="tx1"/>
                          </a:solidFill>
                        </a:rPr>
                        <a:t>khẩu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Ghi</a:t>
                      </a:r>
                      <a:r>
                        <a:rPr lang="en-US" dirty="0">
                          <a:solidFill>
                            <a:schemeClr val="tx1"/>
                          </a:solidFill>
                        </a:rPr>
                        <a:t> </a:t>
                      </a:r>
                      <a:r>
                        <a:rPr lang="en-US" dirty="0" err="1">
                          <a:solidFill>
                            <a:schemeClr val="tx1"/>
                          </a:solidFill>
                        </a:rPr>
                        <a:t>nhận</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t</a:t>
                      </a:r>
                      <a:r>
                        <a:rPr lang="en-US" dirty="0" err="1">
                          <a:solidFill>
                            <a:schemeClr val="tx1"/>
                          </a:solidFill>
                        </a:rPr>
                        <a: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Có</a:t>
                      </a:r>
                      <a:r>
                        <a:rPr lang="en-US" baseline="0" dirty="0">
                          <a:solidFill>
                            <a:schemeClr val="tx1"/>
                          </a:solidFill>
                        </a:rPr>
                        <a:t> </a:t>
                      </a:r>
                      <a:r>
                        <a:rPr lang="en-US" baseline="0" dirty="0" err="1">
                          <a:solidFill>
                            <a:schemeClr val="tx1"/>
                          </a:solidFill>
                        </a:rPr>
                        <a:t>thể</a:t>
                      </a:r>
                      <a:r>
                        <a:rPr lang="en-US" baseline="0" dirty="0">
                          <a:solidFill>
                            <a:schemeClr val="tx1"/>
                          </a:solidFill>
                        </a:rPr>
                        <a:t> </a:t>
                      </a:r>
                      <a:r>
                        <a:rPr lang="en-US" baseline="0" dirty="0" err="1">
                          <a:solidFill>
                            <a:schemeClr val="tx1"/>
                          </a:solidFill>
                        </a:rPr>
                        <a:t>hủy</a:t>
                      </a:r>
                      <a:r>
                        <a:rPr lang="en-US" baseline="0" dirty="0">
                          <a:solidFill>
                            <a:schemeClr val="tx1"/>
                          </a:solidFill>
                        </a:rPr>
                        <a:t>, </a:t>
                      </a:r>
                      <a:r>
                        <a:rPr lang="en-US" baseline="0" dirty="0" err="1">
                          <a:solidFill>
                            <a:schemeClr val="tx1"/>
                          </a:solidFill>
                        </a:rPr>
                        <a:t>thay</a:t>
                      </a:r>
                      <a:r>
                        <a:rPr lang="en-US" baseline="0" dirty="0">
                          <a:solidFill>
                            <a:schemeClr val="tx1"/>
                          </a:solidFill>
                        </a:rPr>
                        <a:t> </a:t>
                      </a:r>
                      <a:r>
                        <a:rPr lang="en-US" baseline="0" dirty="0" err="1">
                          <a:solidFill>
                            <a:schemeClr val="tx1"/>
                          </a:solidFill>
                        </a:rPr>
                        <a:t>đổi</a:t>
                      </a:r>
                      <a:r>
                        <a:rPr lang="en-US" baseline="0" dirty="0">
                          <a:solidFill>
                            <a:schemeClr val="tx1"/>
                          </a:solidFill>
                        </a:rPr>
                        <a:t> </a:t>
                      </a:r>
                      <a:r>
                        <a:rPr lang="en-US" baseline="0" dirty="0" err="1">
                          <a:solidFill>
                            <a:schemeClr val="tx1"/>
                          </a:solidFill>
                        </a:rPr>
                        <a:t>mật</a:t>
                      </a:r>
                      <a:r>
                        <a:rPr lang="en-US" baseline="0" dirty="0">
                          <a:solidFill>
                            <a:schemeClr val="tx1"/>
                          </a:solidFill>
                        </a:rPr>
                        <a:t> </a:t>
                      </a:r>
                      <a:r>
                        <a:rPr lang="en-US" baseline="0" dirty="0" err="1">
                          <a:solidFill>
                            <a:schemeClr val="tx1"/>
                          </a:solidFill>
                        </a:rPr>
                        <a:t>khẩu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0490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Giá</a:t>
                      </a:r>
                      <a:r>
                        <a:rPr lang="en-US" baseline="0" dirty="0" err="1">
                          <a:solidFill>
                            <a:schemeClr val="tx1"/>
                          </a:solidFill>
                        </a:rPr>
                        <a:t>o</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tên</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mật</a:t>
                      </a:r>
                      <a:r>
                        <a:rPr lang="en-US" baseline="0" dirty="0">
                          <a:solidFill>
                            <a:schemeClr val="tx1"/>
                          </a:solidFill>
                        </a:rPr>
                        <a:t> </a:t>
                      </a:r>
                      <a:r>
                        <a:rPr lang="en-US" baseline="0" dirty="0" err="1">
                          <a:solidFill>
                            <a:schemeClr val="tx1"/>
                          </a:solidFill>
                        </a:rPr>
                        <a:t>khẩu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Ghi</a:t>
                      </a:r>
                      <a:r>
                        <a:rPr lang="en-US" dirty="0">
                          <a:solidFill>
                            <a:schemeClr val="tx1"/>
                          </a:solidFill>
                        </a:rPr>
                        <a:t> </a:t>
                      </a:r>
                      <a:r>
                        <a:rPr lang="en-US" dirty="0" err="1">
                          <a:solidFill>
                            <a:schemeClr val="tx1"/>
                          </a:solidFill>
                        </a:rPr>
                        <a:t>nhận</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t</a:t>
                      </a:r>
                      <a:r>
                        <a:rPr lang="en-US" dirty="0" err="1">
                          <a:solidFill>
                            <a:schemeClr val="tx1"/>
                          </a:solidFill>
                        </a:rPr>
                        <a:t>hực</a:t>
                      </a:r>
                      <a:r>
                        <a:rPr lang="en-US" baseline="0" dirty="0">
                          <a:solidFill>
                            <a:schemeClr val="tx1"/>
                          </a:solidFill>
                        </a:rPr>
                        <a:t> </a:t>
                      </a:r>
                      <a:r>
                        <a:rPr lang="en-US" baseline="0" dirty="0" err="1">
                          <a:solidFill>
                            <a:schemeClr val="tx1"/>
                          </a:solidFill>
                        </a:rPr>
                        <a:t>hiện</a:t>
                      </a:r>
                      <a:r>
                        <a:rPr lang="en-US" baseline="0" dirty="0">
                          <a:solidFill>
                            <a:schemeClr val="tx1"/>
                          </a:solidFill>
                        </a:rPr>
                        <a:t> </a:t>
                      </a:r>
                      <a:r>
                        <a:rPr lang="en-US" baseline="0" dirty="0" err="1">
                          <a:solidFill>
                            <a:schemeClr val="tx1"/>
                          </a:solidFill>
                        </a:rPr>
                        <a:t>đúng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Có</a:t>
                      </a:r>
                      <a:r>
                        <a:rPr lang="en-US" baseline="0" dirty="0">
                          <a:solidFill>
                            <a:schemeClr val="tx1"/>
                          </a:solidFill>
                        </a:rPr>
                        <a:t> </a:t>
                      </a:r>
                      <a:r>
                        <a:rPr lang="en-US" baseline="0" dirty="0" err="1">
                          <a:solidFill>
                            <a:schemeClr val="tx1"/>
                          </a:solidFill>
                        </a:rPr>
                        <a:t>thể</a:t>
                      </a:r>
                      <a:r>
                        <a:rPr lang="en-US" baseline="0" dirty="0">
                          <a:solidFill>
                            <a:schemeClr val="tx1"/>
                          </a:solidFill>
                        </a:rPr>
                        <a:t> </a:t>
                      </a:r>
                      <a:r>
                        <a:rPr lang="en-US" baseline="0" dirty="0" err="1">
                          <a:solidFill>
                            <a:schemeClr val="tx1"/>
                          </a:solidFill>
                        </a:rPr>
                        <a:t>hủy</a:t>
                      </a:r>
                      <a:r>
                        <a:rPr lang="en-US" baseline="0" dirty="0">
                          <a:solidFill>
                            <a:schemeClr val="tx1"/>
                          </a:solidFill>
                        </a:rPr>
                        <a:t>, </a:t>
                      </a:r>
                      <a:r>
                        <a:rPr lang="en-US" baseline="0" dirty="0" err="1">
                          <a:solidFill>
                            <a:schemeClr val="tx1"/>
                          </a:solidFill>
                        </a:rPr>
                        <a:t>thay</a:t>
                      </a:r>
                      <a:r>
                        <a:rPr lang="en-US" baseline="0" dirty="0">
                          <a:solidFill>
                            <a:schemeClr val="tx1"/>
                          </a:solidFill>
                        </a:rPr>
                        <a:t> </a:t>
                      </a:r>
                      <a:r>
                        <a:rPr lang="en-US" baseline="0" dirty="0" err="1">
                          <a:solidFill>
                            <a:schemeClr val="tx1"/>
                          </a:solidFill>
                        </a:rPr>
                        <a:t>đổi</a:t>
                      </a:r>
                      <a:r>
                        <a:rPr lang="en-US" baseline="0" dirty="0">
                          <a:solidFill>
                            <a:schemeClr val="tx1"/>
                          </a:solidFill>
                        </a:rPr>
                        <a:t> </a:t>
                      </a:r>
                      <a:r>
                        <a:rPr lang="en-US" baseline="0" dirty="0" err="1">
                          <a:solidFill>
                            <a:schemeClr val="tx1"/>
                          </a:solidFill>
                        </a:rPr>
                        <a:t>mật</a:t>
                      </a:r>
                      <a:r>
                        <a:rPr lang="en-US" baseline="0" dirty="0">
                          <a:solidFill>
                            <a:schemeClr val="tx1"/>
                          </a:solidFill>
                        </a:rPr>
                        <a:t> </a:t>
                      </a:r>
                      <a:r>
                        <a:rPr lang="en-US" baseline="0" dirty="0" err="1">
                          <a:solidFill>
                            <a:schemeClr val="tx1"/>
                          </a:solidFill>
                        </a:rPr>
                        <a:t>khẩu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4946">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Khác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Tên</a:t>
                      </a:r>
                      <a:r>
                        <a:rPr lang="en-US" baseline="0" dirty="0">
                          <a:solidFill>
                            <a:schemeClr val="tx1"/>
                          </a:solidFill>
                        </a:rPr>
                        <a:t> </a:t>
                      </a:r>
                      <a:r>
                        <a:rPr lang="en-US" baseline="0" dirty="0" err="1">
                          <a:solidFill>
                            <a:schemeClr val="tx1"/>
                          </a:solidFill>
                        </a:rPr>
                        <a:t>chung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1396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800" dirty="0" err="1"/>
              <a:t>Yêu</a:t>
            </a:r>
            <a:r>
              <a:rPr lang="en-US" sz="2800" dirty="0"/>
              <a:t> </a:t>
            </a:r>
            <a:r>
              <a:rPr lang="en-US" sz="2800" dirty="0" err="1"/>
              <a:t>cầu</a:t>
            </a:r>
            <a:r>
              <a:rPr lang="en-US" sz="2800" dirty="0"/>
              <a:t> an </a:t>
            </a:r>
            <a:r>
              <a:rPr lang="en-US" sz="2800" dirty="0" err="1"/>
              <a:t>toàn</a:t>
            </a:r>
            <a:endParaRPr lang="en-US" dirty="0"/>
          </a:p>
        </p:txBody>
      </p:sp>
      <p:sp>
        <p:nvSpPr>
          <p:cNvPr id="3" name="Slide Number Placeholder 2"/>
          <p:cNvSpPr>
            <a:spLocks noGrp="1"/>
          </p:cNvSpPr>
          <p:nvPr>
            <p:ph type="sldNum" sz="quarter" idx="12"/>
          </p:nvPr>
        </p:nvSpPr>
        <p:spPr/>
        <p:txBody>
          <a:bodyPr/>
          <a:lstStyle/>
          <a:p>
            <a:fld id="{7079EA16-F28C-421E-AD9F-2E1ADA6997FE}" type="slidenum">
              <a:rPr lang="en-US" smtClean="0"/>
              <a:t>43</a:t>
            </a:fld>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62406892"/>
              </p:ext>
            </p:extLst>
          </p:nvPr>
        </p:nvGraphicFramePr>
        <p:xfrm>
          <a:off x="990600" y="1285240"/>
          <a:ext cx="7696200" cy="2143760"/>
        </p:xfrm>
        <a:graphic>
          <a:graphicData uri="http://schemas.openxmlformats.org/drawingml/2006/table">
            <a:tbl>
              <a:tblPr firstRow="1" bandRow="1">
                <a:tableStyleId>{5C22544A-7EE6-4342-B048-85BDC9FD1C3A}</a:tableStyleId>
              </a:tblPr>
              <a:tblGrid>
                <a:gridCol w="676802">
                  <a:extLst>
                    <a:ext uri="{9D8B030D-6E8A-4147-A177-3AD203B41FA5}">
                      <a16:colId xmlns:a16="http://schemas.microsoft.com/office/drawing/2014/main" val="20000"/>
                    </a:ext>
                  </a:extLst>
                </a:gridCol>
                <a:gridCol w="2030405">
                  <a:extLst>
                    <a:ext uri="{9D8B030D-6E8A-4147-A177-3AD203B41FA5}">
                      <a16:colId xmlns:a16="http://schemas.microsoft.com/office/drawing/2014/main" val="20001"/>
                    </a:ext>
                  </a:extLst>
                </a:gridCol>
                <a:gridCol w="2922421">
                  <a:extLst>
                    <a:ext uri="{9D8B030D-6E8A-4147-A177-3AD203B41FA5}">
                      <a16:colId xmlns:a16="http://schemas.microsoft.com/office/drawing/2014/main" val="20002"/>
                    </a:ext>
                  </a:extLst>
                </a:gridCol>
                <a:gridCol w="2066572">
                  <a:extLst>
                    <a:ext uri="{9D8B030D-6E8A-4147-A177-3AD203B41FA5}">
                      <a16:colId xmlns:a16="http://schemas.microsoft.com/office/drawing/2014/main" val="20003"/>
                    </a:ext>
                  </a:extLst>
                </a:gridCol>
              </a:tblGrid>
              <a:tr h="370840">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Nghiệp</a:t>
                      </a:r>
                      <a:r>
                        <a:rPr lang="en-US" sz="1600" baseline="0" dirty="0">
                          <a:solidFill>
                            <a:schemeClr val="tx1"/>
                          </a:solidFill>
                        </a:rPr>
                        <a:t> </a:t>
                      </a:r>
                      <a:r>
                        <a:rPr lang="en-US" sz="1600" baseline="0" dirty="0" err="1">
                          <a:solidFill>
                            <a:schemeClr val="tx1"/>
                          </a:solidFill>
                        </a:rPr>
                        <a:t>vụ</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Đối</a:t>
                      </a:r>
                      <a:r>
                        <a:rPr lang="en-US" sz="1600" baseline="0" dirty="0">
                          <a:solidFill>
                            <a:schemeClr val="tx1"/>
                          </a:solidFill>
                        </a:rPr>
                        <a:t> </a:t>
                      </a:r>
                      <a:r>
                        <a:rPr lang="en-US" sz="1600" baseline="0" dirty="0" err="1">
                          <a:solidFill>
                            <a:schemeClr val="tx1"/>
                          </a:solidFill>
                        </a:rPr>
                        <a:t>tượng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chú</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Phục</a:t>
                      </a:r>
                      <a:r>
                        <a:rPr lang="en-US" sz="1600" baseline="0" dirty="0">
                          <a:solidFill>
                            <a:schemeClr val="tx1"/>
                          </a:solidFill>
                        </a:rPr>
                        <a:t> </a:t>
                      </a:r>
                      <a:r>
                        <a:rPr lang="en-US" sz="1600" baseline="0" dirty="0" err="1">
                          <a:solidFill>
                            <a:schemeClr val="tx1"/>
                          </a:solidFill>
                        </a:rPr>
                        <a:t>hồi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Hồ</a:t>
                      </a:r>
                      <a:r>
                        <a:rPr lang="en-US" sz="1600" baseline="0" dirty="0">
                          <a:solidFill>
                            <a:schemeClr val="tx1"/>
                          </a:solidFill>
                        </a:rPr>
                        <a:t> </a:t>
                      </a:r>
                      <a:r>
                        <a:rPr lang="en-US" sz="1600" baseline="0" dirty="0" err="1">
                          <a:solidFill>
                            <a:schemeClr val="tx1"/>
                          </a:solidFill>
                        </a:rPr>
                        <a:t>sơ</a:t>
                      </a:r>
                      <a:r>
                        <a:rPr lang="en-US" sz="1600" baseline="0" dirty="0">
                          <a:solidFill>
                            <a:schemeClr val="tx1"/>
                          </a:solidFill>
                        </a:rPr>
                        <a:t> HS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xóa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Hủy</a:t>
                      </a:r>
                      <a:r>
                        <a:rPr lang="en-US" sz="1600" baseline="0" dirty="0">
                          <a:solidFill>
                            <a:schemeClr val="tx1"/>
                          </a:solidFill>
                        </a:rPr>
                        <a:t> </a:t>
                      </a:r>
                      <a:r>
                        <a:rPr lang="en-US" sz="1600" baseline="0" dirty="0" err="1">
                          <a:solidFill>
                            <a:schemeClr val="tx1"/>
                          </a:solidFill>
                        </a:rPr>
                        <a:t>thật</a:t>
                      </a:r>
                      <a:r>
                        <a:rPr lang="en-US" sz="1600" baseline="0" dirty="0">
                          <a:solidFill>
                            <a:schemeClr val="tx1"/>
                          </a:solidFill>
                        </a:rPr>
                        <a:t> </a:t>
                      </a:r>
                      <a:r>
                        <a:rPr lang="en-US" sz="1600" baseline="0" dirty="0" err="1">
                          <a:solidFill>
                            <a:schemeClr val="tx1"/>
                          </a:solidFill>
                        </a:rPr>
                        <a:t>sự</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Hồ</a:t>
                      </a:r>
                      <a:r>
                        <a:rPr lang="en-US" sz="1600" baseline="0" dirty="0">
                          <a:solidFill>
                            <a:schemeClr val="tx1"/>
                          </a:solidFill>
                        </a:rPr>
                        <a:t> </a:t>
                      </a:r>
                      <a:r>
                        <a:rPr lang="en-US" sz="1600" baseline="0" dirty="0" err="1">
                          <a:solidFill>
                            <a:schemeClr val="tx1"/>
                          </a:solidFill>
                        </a:rPr>
                        <a:t>sơ</a:t>
                      </a:r>
                      <a:r>
                        <a:rPr lang="en-US" sz="1600" baseline="0" dirty="0">
                          <a:solidFill>
                            <a:schemeClr val="tx1"/>
                          </a:solidFill>
                        </a:rPr>
                        <a:t> HS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xóa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aseline="0" dirty="0" err="1">
                          <a:solidFill>
                            <a:schemeClr val="tx1"/>
                          </a:solidFill>
                        </a:rPr>
                        <a:t>Tự</a:t>
                      </a:r>
                      <a:r>
                        <a:rPr lang="en-US" sz="1600" baseline="0" dirty="0">
                          <a:solidFill>
                            <a:schemeClr val="tx1"/>
                          </a:solidFill>
                        </a:rPr>
                        <a:t> </a:t>
                      </a:r>
                      <a:r>
                        <a:rPr lang="en-US" sz="1600" baseline="0" dirty="0" err="1">
                          <a:solidFill>
                            <a:schemeClr val="tx1"/>
                          </a:solidFill>
                        </a:rPr>
                        <a:t>động</a:t>
                      </a:r>
                      <a:r>
                        <a:rPr lang="en-US" sz="1600" baseline="0" dirty="0">
                          <a:solidFill>
                            <a:schemeClr val="tx1"/>
                          </a:solidFill>
                        </a:rPr>
                        <a:t> </a:t>
                      </a:r>
                      <a:r>
                        <a:rPr lang="en-US" sz="1600" baseline="0" dirty="0" err="1">
                          <a:solidFill>
                            <a:schemeClr val="tx1"/>
                          </a:solidFill>
                        </a:rPr>
                        <a:t>xóa</a:t>
                      </a:r>
                      <a:r>
                        <a:rPr lang="en-US" sz="1600" baseline="0" dirty="0">
                          <a:solidFill>
                            <a:schemeClr val="tx1"/>
                          </a:solidFill>
                        </a:rPr>
                        <a:t> logic </a:t>
                      </a:r>
                      <a:r>
                        <a:rPr lang="en-US" sz="1600" baseline="0" dirty="0" err="1">
                          <a:solidFill>
                            <a:schemeClr val="tx1"/>
                          </a:solidFill>
                        </a:rPr>
                        <a:t>các</a:t>
                      </a:r>
                      <a:r>
                        <a:rPr lang="en-US" sz="1600" baseline="0" dirty="0">
                          <a:solidFill>
                            <a:schemeClr val="tx1"/>
                          </a:solidFill>
                        </a:rPr>
                        <a:t> </a:t>
                      </a:r>
                      <a:r>
                        <a:rPr lang="en-US" sz="1600" baseline="0" dirty="0" err="1">
                          <a:solidFill>
                            <a:schemeClr val="tx1"/>
                          </a:solidFill>
                        </a:rPr>
                        <a:t>hồ</a:t>
                      </a:r>
                      <a:r>
                        <a:rPr lang="en-US" sz="1600" baseline="0" dirty="0">
                          <a:solidFill>
                            <a:schemeClr val="tx1"/>
                          </a:solidFill>
                        </a:rPr>
                        <a:t> </a:t>
                      </a:r>
                      <a:r>
                        <a:rPr lang="en-US" sz="1600" baseline="0" dirty="0" err="1">
                          <a:solidFill>
                            <a:schemeClr val="tx1"/>
                          </a:solidFill>
                        </a:rPr>
                        <a:t>sơ</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lưu</a:t>
                      </a:r>
                      <a:r>
                        <a:rPr lang="en-US" sz="1600" baseline="0" dirty="0">
                          <a:solidFill>
                            <a:schemeClr val="tx1"/>
                          </a:solidFill>
                        </a:rPr>
                        <a:t> </a:t>
                      </a:r>
                      <a:r>
                        <a:rPr lang="en-US" sz="1600" baseline="0" dirty="0" err="1">
                          <a:solidFill>
                            <a:schemeClr val="tx1"/>
                          </a:solidFill>
                        </a:rPr>
                        <a:t>quá</a:t>
                      </a:r>
                      <a:r>
                        <a:rPr lang="en-US" sz="1600" baseline="0" dirty="0">
                          <a:solidFill>
                            <a:schemeClr val="tx1"/>
                          </a:solidFill>
                        </a:rPr>
                        <a:t> 10 </a:t>
                      </a:r>
                      <a:r>
                        <a:rPr lang="en-US" sz="1600" baseline="0" dirty="0" err="1">
                          <a:solidFill>
                            <a:schemeClr val="tx1"/>
                          </a:solidFill>
                        </a:rPr>
                        <a:t>năm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Không</a:t>
                      </a:r>
                      <a:r>
                        <a:rPr lang="en-US" sz="1600" baseline="0" dirty="0">
                          <a:solidFill>
                            <a:schemeClr val="tx1"/>
                          </a:solidFill>
                        </a:rPr>
                        <a:t> </a:t>
                      </a:r>
                      <a:r>
                        <a:rPr lang="en-US" sz="1600" baseline="0" dirty="0" err="1">
                          <a:solidFill>
                            <a:schemeClr val="tx1"/>
                          </a:solidFill>
                        </a:rPr>
                        <a:t>cho</a:t>
                      </a:r>
                      <a:r>
                        <a:rPr lang="en-US" sz="1600" baseline="0" dirty="0">
                          <a:solidFill>
                            <a:schemeClr val="tx1"/>
                          </a:solidFill>
                        </a:rPr>
                        <a:t> </a:t>
                      </a:r>
                      <a:r>
                        <a:rPr lang="en-US" sz="1600" baseline="0" dirty="0" err="1">
                          <a:solidFill>
                            <a:schemeClr val="tx1"/>
                          </a:solidFill>
                        </a:rPr>
                        <a:t>phép</a:t>
                      </a:r>
                      <a:r>
                        <a:rPr lang="en-US" sz="1600" baseline="0" dirty="0">
                          <a:solidFill>
                            <a:schemeClr val="tx1"/>
                          </a:solidFill>
                        </a:rPr>
                        <a:t> </a:t>
                      </a:r>
                      <a:r>
                        <a:rPr lang="en-US" sz="1600" baseline="0" dirty="0" err="1">
                          <a:solidFill>
                            <a:schemeClr val="tx1"/>
                          </a:solidFill>
                        </a:rPr>
                        <a:t>xóa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Lớp</a:t>
                      </a:r>
                      <a:r>
                        <a:rPr lang="en-US" sz="1600" baseline="0" dirty="0">
                          <a:solidFill>
                            <a:schemeClr val="tx1"/>
                          </a:solidFill>
                        </a:rPr>
                        <a:t> </a:t>
                      </a:r>
                      <a:r>
                        <a:rPr lang="en-US" sz="1600" baseline="0" dirty="0" err="1">
                          <a:solidFill>
                            <a:schemeClr val="tx1"/>
                          </a:solidFill>
                        </a:rPr>
                        <a:t>học</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r>
                        <a:rPr lang="en-US" sz="1600" baseline="0" dirty="0">
                          <a:solidFill>
                            <a:schemeClr val="tx1"/>
                          </a:solidFill>
                        </a:rPr>
                        <a:t> 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itle 1"/>
          <p:cNvSpPr txBox="1">
            <a:spLocks/>
          </p:cNvSpPr>
          <p:nvPr/>
        </p:nvSpPr>
        <p:spPr>
          <a:xfrm>
            <a:off x="685800" y="3556635"/>
            <a:ext cx="8534400" cy="609600"/>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Bảng</a:t>
            </a:r>
            <a:r>
              <a:rPr lang="en-US" sz="3200" dirty="0"/>
              <a:t> </a:t>
            </a:r>
            <a:r>
              <a:rPr lang="en-US" sz="3200" dirty="0" err="1"/>
              <a:t>trách</a:t>
            </a:r>
            <a:r>
              <a:rPr lang="en-US" sz="3200" dirty="0"/>
              <a:t> </a:t>
            </a:r>
            <a:r>
              <a:rPr lang="en-US" sz="3200" dirty="0" err="1"/>
              <a:t>nhiệm</a:t>
            </a:r>
            <a:r>
              <a:rPr lang="en-US" sz="3200" dirty="0"/>
              <a:t> </a:t>
            </a:r>
            <a:r>
              <a:rPr lang="en-US" sz="3200" dirty="0" err="1"/>
              <a:t>về</a:t>
            </a:r>
            <a:r>
              <a:rPr lang="en-US" sz="3200" dirty="0"/>
              <a:t> </a:t>
            </a:r>
            <a:r>
              <a:rPr lang="en-US" sz="3200" dirty="0" err="1"/>
              <a:t>yêu</a:t>
            </a:r>
            <a:r>
              <a:rPr lang="en-US" sz="3200" dirty="0"/>
              <a:t> </a:t>
            </a:r>
            <a:r>
              <a:rPr lang="en-US" sz="3200" dirty="0" err="1"/>
              <a:t>cầu</a:t>
            </a:r>
            <a:r>
              <a:rPr lang="en-US" sz="3200" dirty="0"/>
              <a:t> an </a:t>
            </a:r>
            <a:r>
              <a:rPr lang="en-US" sz="3200" dirty="0" err="1"/>
              <a:t>toàn</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2811452780"/>
              </p:ext>
            </p:extLst>
          </p:nvPr>
        </p:nvGraphicFramePr>
        <p:xfrm>
          <a:off x="990600" y="4191000"/>
          <a:ext cx="7710055" cy="2072640"/>
        </p:xfrm>
        <a:graphic>
          <a:graphicData uri="http://schemas.openxmlformats.org/drawingml/2006/table">
            <a:tbl>
              <a:tblPr firstRow="1" bandRow="1">
                <a:tableStyleId>{5C22544A-7EE6-4342-B048-85BDC9FD1C3A}</a:tableStyleId>
              </a:tblPr>
              <a:tblGrid>
                <a:gridCol w="685801">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006984">
                  <a:extLst>
                    <a:ext uri="{9D8B030D-6E8A-4147-A177-3AD203B41FA5}">
                      <a16:colId xmlns:a16="http://schemas.microsoft.com/office/drawing/2014/main" val="20002"/>
                    </a:ext>
                  </a:extLst>
                </a:gridCol>
                <a:gridCol w="2027459">
                  <a:extLst>
                    <a:ext uri="{9D8B030D-6E8A-4147-A177-3AD203B41FA5}">
                      <a16:colId xmlns:a16="http://schemas.microsoft.com/office/drawing/2014/main" val="20003"/>
                    </a:ext>
                  </a:extLst>
                </a:gridCol>
                <a:gridCol w="1542011">
                  <a:extLst>
                    <a:ext uri="{9D8B030D-6E8A-4147-A177-3AD203B41FA5}">
                      <a16:colId xmlns:a16="http://schemas.microsoft.com/office/drawing/2014/main" val="20004"/>
                    </a:ext>
                  </a:extLst>
                </a:gridCol>
              </a:tblGrid>
              <a:tr h="218440">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Nghiệp</a:t>
                      </a:r>
                      <a:r>
                        <a:rPr lang="en-US" sz="1600" baseline="0" dirty="0">
                          <a:solidFill>
                            <a:schemeClr val="tx1"/>
                          </a:solidFill>
                        </a:rPr>
                        <a:t> </a:t>
                      </a:r>
                      <a:r>
                        <a:rPr lang="en-US" sz="1600" baseline="0" dirty="0" err="1">
                          <a:solidFill>
                            <a:schemeClr val="tx1"/>
                          </a:solidFill>
                        </a:rPr>
                        <a:t>vụ</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Người</a:t>
                      </a:r>
                      <a:r>
                        <a:rPr lang="en-US" sz="1600" baseline="0" dirty="0">
                          <a:solidFill>
                            <a:schemeClr val="tx1"/>
                          </a:solidFill>
                        </a:rPr>
                        <a:t> </a:t>
                      </a:r>
                      <a:r>
                        <a:rPr lang="en-US" sz="1600" baseline="0" dirty="0" err="1">
                          <a:solidFill>
                            <a:schemeClr val="tx1"/>
                          </a:solidFill>
                        </a:rPr>
                        <a:t>dùng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Phần</a:t>
                      </a:r>
                      <a:r>
                        <a:rPr lang="en-US" sz="1600" baseline="0" dirty="0">
                          <a:solidFill>
                            <a:schemeClr val="tx1"/>
                          </a:solidFill>
                        </a:rPr>
                        <a:t> </a:t>
                      </a:r>
                      <a:r>
                        <a:rPr lang="en-US" sz="1600" baseline="0" dirty="0" err="1">
                          <a:solidFill>
                            <a:schemeClr val="tx1"/>
                          </a:solidFill>
                        </a:rPr>
                        <a:t>mềm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chú</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Phục</a:t>
                      </a:r>
                      <a:r>
                        <a:rPr lang="en-US" sz="1600" baseline="0" dirty="0">
                          <a:solidFill>
                            <a:schemeClr val="tx1"/>
                          </a:solidFill>
                        </a:rPr>
                        <a:t> </a:t>
                      </a:r>
                      <a:r>
                        <a:rPr lang="en-US" sz="1600" baseline="0" dirty="0" err="1">
                          <a:solidFill>
                            <a:schemeClr val="tx1"/>
                          </a:solidFill>
                        </a:rPr>
                        <a:t>hồi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Cho </a:t>
                      </a:r>
                      <a:r>
                        <a:rPr lang="en-US" sz="1600" dirty="0" err="1">
                          <a:solidFill>
                            <a:schemeClr val="tx1"/>
                          </a:solidFill>
                        </a:rPr>
                        <a:t>biết</a:t>
                      </a:r>
                      <a:r>
                        <a:rPr lang="en-US" sz="1600" baseline="0" dirty="0">
                          <a:solidFill>
                            <a:schemeClr val="tx1"/>
                          </a:solidFill>
                        </a:rPr>
                        <a:t> </a:t>
                      </a:r>
                      <a:r>
                        <a:rPr lang="en-US" sz="1600" baseline="0" dirty="0" err="1">
                          <a:solidFill>
                            <a:schemeClr val="tx1"/>
                          </a:solidFill>
                        </a:rPr>
                        <a:t>hồ</a:t>
                      </a:r>
                      <a:r>
                        <a:rPr lang="en-US" sz="1600" baseline="0" dirty="0">
                          <a:solidFill>
                            <a:schemeClr val="tx1"/>
                          </a:solidFill>
                        </a:rPr>
                        <a:t> </a:t>
                      </a:r>
                      <a:r>
                        <a:rPr lang="en-US" sz="1600" baseline="0" dirty="0" err="1">
                          <a:solidFill>
                            <a:schemeClr val="tx1"/>
                          </a:solidFill>
                        </a:rPr>
                        <a:t>sơ</a:t>
                      </a:r>
                      <a:r>
                        <a:rPr lang="en-US" sz="1600" baseline="0" dirty="0">
                          <a:solidFill>
                            <a:schemeClr val="tx1"/>
                          </a:solidFill>
                        </a:rPr>
                        <a:t> HS </a:t>
                      </a:r>
                      <a:r>
                        <a:rPr lang="en-US" sz="1600" baseline="0" dirty="0" err="1">
                          <a:solidFill>
                            <a:schemeClr val="tx1"/>
                          </a:solidFill>
                        </a:rPr>
                        <a:t>cần</a:t>
                      </a:r>
                      <a:r>
                        <a:rPr lang="en-US" sz="1600" baseline="0" dirty="0">
                          <a:solidFill>
                            <a:schemeClr val="tx1"/>
                          </a:solidFill>
                        </a:rPr>
                        <a:t> </a:t>
                      </a:r>
                      <a:r>
                        <a:rPr lang="en-US" sz="1600" baseline="0" dirty="0" err="1">
                          <a:solidFill>
                            <a:schemeClr val="tx1"/>
                          </a:solidFill>
                        </a:rPr>
                        <a:t>phục</a:t>
                      </a:r>
                      <a:r>
                        <a:rPr lang="en-US" sz="1600" baseline="0" dirty="0">
                          <a:solidFill>
                            <a:schemeClr val="tx1"/>
                          </a:solidFill>
                        </a:rPr>
                        <a:t> </a:t>
                      </a:r>
                      <a:r>
                        <a:rPr lang="en-US" sz="1600" baseline="0" dirty="0" err="1">
                          <a:solidFill>
                            <a:schemeClr val="tx1"/>
                          </a:solidFill>
                        </a:rPr>
                        <a:t>hồi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Phục</a:t>
                      </a:r>
                      <a:r>
                        <a:rPr lang="en-US" sz="1600" baseline="0" dirty="0">
                          <a:solidFill>
                            <a:schemeClr val="tx1"/>
                          </a:solidFill>
                        </a:rPr>
                        <a:t> </a:t>
                      </a:r>
                      <a:r>
                        <a:rPr lang="en-US" sz="1600" baseline="0" dirty="0" err="1">
                          <a:solidFill>
                            <a:schemeClr val="tx1"/>
                          </a:solidFill>
                        </a:rPr>
                        <a:t>hồi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Hủy</a:t>
                      </a:r>
                      <a:r>
                        <a:rPr lang="en-US" sz="1600" baseline="0" dirty="0">
                          <a:solidFill>
                            <a:schemeClr val="tx1"/>
                          </a:solidFill>
                        </a:rPr>
                        <a:t> </a:t>
                      </a:r>
                      <a:r>
                        <a:rPr lang="en-US" sz="1600" baseline="0" dirty="0" err="1">
                          <a:solidFill>
                            <a:schemeClr val="tx1"/>
                          </a:solidFill>
                        </a:rPr>
                        <a:t>thật</a:t>
                      </a:r>
                      <a:r>
                        <a:rPr lang="en-US" sz="1600" baseline="0" dirty="0">
                          <a:solidFill>
                            <a:schemeClr val="tx1"/>
                          </a:solidFill>
                        </a:rPr>
                        <a:t> </a:t>
                      </a:r>
                      <a:r>
                        <a:rPr lang="en-US" sz="1600" baseline="0" dirty="0" err="1">
                          <a:solidFill>
                            <a:schemeClr val="tx1"/>
                          </a:solidFill>
                        </a:rPr>
                        <a:t>sự</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Cho </a:t>
                      </a:r>
                      <a:r>
                        <a:rPr lang="en-US" sz="1600" dirty="0" err="1">
                          <a:solidFill>
                            <a:schemeClr val="tx1"/>
                          </a:solidFill>
                        </a:rPr>
                        <a:t>biết</a:t>
                      </a:r>
                      <a:r>
                        <a:rPr lang="en-US" sz="1600" baseline="0" dirty="0">
                          <a:solidFill>
                            <a:schemeClr val="tx1"/>
                          </a:solidFill>
                        </a:rPr>
                        <a:t> </a:t>
                      </a:r>
                      <a:r>
                        <a:rPr lang="en-US" sz="1600" baseline="0" dirty="0" err="1">
                          <a:solidFill>
                            <a:schemeClr val="tx1"/>
                          </a:solidFill>
                        </a:rPr>
                        <a:t>hồ</a:t>
                      </a:r>
                      <a:r>
                        <a:rPr lang="en-US" sz="1600" baseline="0" dirty="0">
                          <a:solidFill>
                            <a:schemeClr val="tx1"/>
                          </a:solidFill>
                        </a:rPr>
                        <a:t> </a:t>
                      </a:r>
                      <a:r>
                        <a:rPr lang="en-US" sz="1600" baseline="0" dirty="0" err="1">
                          <a:solidFill>
                            <a:schemeClr val="tx1"/>
                          </a:solidFill>
                        </a:rPr>
                        <a:t>sơ</a:t>
                      </a:r>
                      <a:r>
                        <a:rPr lang="en-US" sz="1600" baseline="0" dirty="0">
                          <a:solidFill>
                            <a:schemeClr val="tx1"/>
                          </a:solidFill>
                        </a:rPr>
                        <a:t> HS </a:t>
                      </a:r>
                      <a:r>
                        <a:rPr lang="en-US" sz="1600" baseline="0" dirty="0" err="1">
                          <a:solidFill>
                            <a:schemeClr val="tx1"/>
                          </a:solidFill>
                        </a:rPr>
                        <a:t>cần</a:t>
                      </a:r>
                      <a:r>
                        <a:rPr lang="en-US" sz="1600" baseline="0" dirty="0">
                          <a:solidFill>
                            <a:schemeClr val="tx1"/>
                          </a:solidFill>
                        </a:rPr>
                        <a:t> </a:t>
                      </a:r>
                      <a:r>
                        <a:rPr lang="en-US" sz="1600" baseline="0" dirty="0" err="1">
                          <a:solidFill>
                            <a:schemeClr val="tx1"/>
                          </a:solidFill>
                        </a:rPr>
                        <a:t>hủy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Hủy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Không</a:t>
                      </a:r>
                      <a:r>
                        <a:rPr lang="en-US" sz="1600" baseline="0" dirty="0">
                          <a:solidFill>
                            <a:schemeClr val="tx1"/>
                          </a:solidFill>
                        </a:rPr>
                        <a:t> </a:t>
                      </a:r>
                      <a:r>
                        <a:rPr lang="en-US" sz="1600" baseline="0" dirty="0" err="1">
                          <a:solidFill>
                            <a:schemeClr val="tx1"/>
                          </a:solidFill>
                        </a:rPr>
                        <a:t>cho</a:t>
                      </a:r>
                      <a:r>
                        <a:rPr lang="en-US" sz="1600" baseline="0" dirty="0">
                          <a:solidFill>
                            <a:schemeClr val="tx1"/>
                          </a:solidFill>
                        </a:rPr>
                        <a:t> </a:t>
                      </a:r>
                      <a:r>
                        <a:rPr lang="en-US" sz="1600" baseline="0" dirty="0" err="1">
                          <a:solidFill>
                            <a:schemeClr val="tx1"/>
                          </a:solidFill>
                        </a:rPr>
                        <a:t>phép</a:t>
                      </a:r>
                      <a:r>
                        <a:rPr lang="en-US" sz="1600" baseline="0" dirty="0">
                          <a:solidFill>
                            <a:schemeClr val="tx1"/>
                          </a:solidFill>
                        </a:rPr>
                        <a:t> </a:t>
                      </a:r>
                      <a:r>
                        <a:rPr lang="en-US" sz="1600" baseline="0" dirty="0" err="1">
                          <a:solidFill>
                            <a:schemeClr val="tx1"/>
                          </a:solidFill>
                        </a:rPr>
                        <a:t>xóa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Thực</a:t>
                      </a:r>
                      <a:r>
                        <a:rPr lang="en-US" sz="1600" baseline="0" dirty="0">
                          <a:solidFill>
                            <a:schemeClr val="tx1"/>
                          </a:solidFill>
                        </a:rPr>
                        <a:t> </a:t>
                      </a:r>
                      <a:r>
                        <a:rPr lang="en-US" sz="1600" baseline="0" dirty="0" err="1">
                          <a:solidFill>
                            <a:schemeClr val="tx1"/>
                          </a:solidFill>
                        </a:rPr>
                        <a:t>hiện</a:t>
                      </a:r>
                      <a:r>
                        <a:rPr lang="en-US" sz="1600" baseline="0" dirty="0">
                          <a:solidFill>
                            <a:schemeClr val="tx1"/>
                          </a:solidFill>
                        </a:rPr>
                        <a:t> </a:t>
                      </a:r>
                      <a:r>
                        <a:rPr lang="en-US" sz="1600" baseline="0" dirty="0" err="1">
                          <a:solidFill>
                            <a:schemeClr val="tx1"/>
                          </a:solidFill>
                        </a:rPr>
                        <a:t>đúng</a:t>
                      </a:r>
                      <a:r>
                        <a:rPr lang="en-US" sz="1600" baseline="0" dirty="0">
                          <a:solidFill>
                            <a:schemeClr val="tx1"/>
                          </a:solidFill>
                        </a:rPr>
                        <a:t> </a:t>
                      </a:r>
                      <a:r>
                        <a:rPr lang="en-US" sz="1600" baseline="0" dirty="0" err="1">
                          <a:solidFill>
                            <a:schemeClr val="tx1"/>
                          </a:solidFill>
                        </a:rPr>
                        <a:t>theo</a:t>
                      </a:r>
                      <a:r>
                        <a:rPr lang="en-US" sz="1600" baseline="0" dirty="0">
                          <a:solidFill>
                            <a:schemeClr val="tx1"/>
                          </a:solidFill>
                        </a:rPr>
                        <a:t> </a:t>
                      </a:r>
                      <a:r>
                        <a:rPr lang="en-US" sz="1600" baseline="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7364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Yêu</a:t>
            </a:r>
            <a:r>
              <a:rPr lang="en-US" sz="2700" dirty="0"/>
              <a:t> </a:t>
            </a:r>
            <a:r>
              <a:rPr lang="en-US" sz="2700" dirty="0" err="1"/>
              <a:t>cầu</a:t>
            </a:r>
            <a:r>
              <a:rPr lang="en-US" sz="2700" dirty="0"/>
              <a:t> </a:t>
            </a:r>
            <a:r>
              <a:rPr lang="en-US" sz="2700" dirty="0" err="1"/>
              <a:t>tương</a:t>
            </a:r>
            <a:r>
              <a:rPr lang="en-US" sz="2700" dirty="0"/>
              <a:t> </a:t>
            </a:r>
            <a:r>
              <a:rPr lang="en-US" sz="2700" dirty="0" err="1"/>
              <a:t>thích</a:t>
            </a:r>
            <a:endParaRPr lang="en-US" sz="2700" dirty="0"/>
          </a:p>
        </p:txBody>
      </p:sp>
      <p:sp>
        <p:nvSpPr>
          <p:cNvPr id="3" name="Slide Number Placeholder 2"/>
          <p:cNvSpPr>
            <a:spLocks noGrp="1"/>
          </p:cNvSpPr>
          <p:nvPr>
            <p:ph type="sldNum" sz="quarter" idx="12"/>
          </p:nvPr>
        </p:nvSpPr>
        <p:spPr/>
        <p:txBody>
          <a:bodyPr/>
          <a:lstStyle/>
          <a:p>
            <a:fld id="{7079EA16-F28C-421E-AD9F-2E1ADA6997FE}" type="slidenum">
              <a:rPr lang="en-US" smtClean="0"/>
              <a:t>44</a:t>
            </a:fld>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743403014"/>
              </p:ext>
            </p:extLst>
          </p:nvPr>
        </p:nvGraphicFramePr>
        <p:xfrm>
          <a:off x="990600" y="1401763"/>
          <a:ext cx="7696200" cy="1320800"/>
        </p:xfrm>
        <a:graphic>
          <a:graphicData uri="http://schemas.openxmlformats.org/drawingml/2006/table">
            <a:tbl>
              <a:tblPr firstRow="1" bandRow="1">
                <a:tableStyleId>{5C22544A-7EE6-4342-B048-85BDC9FD1C3A}</a:tableStyleId>
              </a:tblPr>
              <a:tblGrid>
                <a:gridCol w="676802">
                  <a:extLst>
                    <a:ext uri="{9D8B030D-6E8A-4147-A177-3AD203B41FA5}">
                      <a16:colId xmlns:a16="http://schemas.microsoft.com/office/drawing/2014/main" val="20000"/>
                    </a:ext>
                  </a:extLst>
                </a:gridCol>
                <a:gridCol w="2030405">
                  <a:extLst>
                    <a:ext uri="{9D8B030D-6E8A-4147-A177-3AD203B41FA5}">
                      <a16:colId xmlns:a16="http://schemas.microsoft.com/office/drawing/2014/main" val="20001"/>
                    </a:ext>
                  </a:extLst>
                </a:gridCol>
                <a:gridCol w="2474393">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Nghiệp</a:t>
                      </a:r>
                      <a:r>
                        <a:rPr lang="en-US" sz="1600" baseline="0" dirty="0">
                          <a:solidFill>
                            <a:schemeClr val="tx1"/>
                          </a:solidFill>
                        </a:rPr>
                        <a:t> </a:t>
                      </a:r>
                      <a:r>
                        <a:rPr lang="en-US" sz="1600" baseline="0" dirty="0" err="1">
                          <a:solidFill>
                            <a:schemeClr val="tx1"/>
                          </a:solidFill>
                        </a:rPr>
                        <a:t>vụ</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Đối</a:t>
                      </a:r>
                      <a:r>
                        <a:rPr lang="en-US" sz="1600" baseline="0" dirty="0">
                          <a:solidFill>
                            <a:schemeClr val="tx1"/>
                          </a:solidFill>
                        </a:rPr>
                        <a:t> </a:t>
                      </a:r>
                      <a:r>
                        <a:rPr lang="en-US" sz="1600" baseline="0" dirty="0" err="1">
                          <a:solidFill>
                            <a:schemeClr val="tx1"/>
                          </a:solidFill>
                        </a:rPr>
                        <a:t>tượng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chú</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Nhập</a:t>
                      </a:r>
                      <a:r>
                        <a:rPr lang="en-US" sz="1600" baseline="0" dirty="0">
                          <a:solidFill>
                            <a:schemeClr val="tx1"/>
                          </a:solidFill>
                        </a:rPr>
                        <a:t> </a:t>
                      </a:r>
                      <a:r>
                        <a:rPr lang="en-US" sz="1600" baseline="0" dirty="0" err="1">
                          <a:solidFill>
                            <a:schemeClr val="tx1"/>
                          </a:solidFill>
                        </a:rPr>
                        <a:t>danh</a:t>
                      </a:r>
                      <a:r>
                        <a:rPr lang="en-US" sz="1600" baseline="0" dirty="0">
                          <a:solidFill>
                            <a:schemeClr val="tx1"/>
                          </a:solidFill>
                        </a:rPr>
                        <a:t> </a:t>
                      </a:r>
                      <a:r>
                        <a:rPr lang="en-US" sz="1600" baseline="0" dirty="0" err="1">
                          <a:solidFill>
                            <a:schemeClr val="tx1"/>
                          </a:solidFill>
                        </a:rPr>
                        <a:t>sách</a:t>
                      </a:r>
                      <a:r>
                        <a:rPr lang="en-US" sz="1600" baseline="0" dirty="0">
                          <a:solidFill>
                            <a:schemeClr val="tx1"/>
                          </a:solidFill>
                        </a:rPr>
                        <a:t> 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Từ</a:t>
                      </a:r>
                      <a:r>
                        <a:rPr lang="en-US" sz="1600" baseline="0" dirty="0">
                          <a:solidFill>
                            <a:schemeClr val="tx1"/>
                          </a:solidFill>
                        </a:rPr>
                        <a:t> </a:t>
                      </a:r>
                      <a:r>
                        <a:rPr lang="en-US" sz="1600" baseline="0" dirty="0" err="1">
                          <a:solidFill>
                            <a:schemeClr val="tx1"/>
                          </a:solidFill>
                        </a:rPr>
                        <a:t>tập</a:t>
                      </a:r>
                      <a:r>
                        <a:rPr lang="en-US" sz="1600" baseline="0" dirty="0">
                          <a:solidFill>
                            <a:schemeClr val="tx1"/>
                          </a:solidFill>
                        </a:rPr>
                        <a:t> tin Excel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Chỉ</a:t>
                      </a:r>
                      <a:r>
                        <a:rPr lang="en-US" sz="1600" dirty="0">
                          <a:solidFill>
                            <a:schemeClr val="tx1"/>
                          </a:solidFill>
                        </a:rPr>
                        <a:t> </a:t>
                      </a:r>
                      <a:r>
                        <a:rPr lang="en-US" sz="1600" dirty="0" err="1">
                          <a:solidFill>
                            <a:schemeClr val="tx1"/>
                          </a:solidFill>
                        </a:rPr>
                        <a:t>hỗ</a:t>
                      </a:r>
                      <a:r>
                        <a:rPr lang="en-US" sz="1600" dirty="0">
                          <a:solidFill>
                            <a:schemeClr val="tx1"/>
                          </a:solidFill>
                        </a:rPr>
                        <a:t> </a:t>
                      </a:r>
                      <a:r>
                        <a:rPr lang="en-US" sz="1600" dirty="0" err="1">
                          <a:solidFill>
                            <a:schemeClr val="tx1"/>
                          </a:solidFill>
                        </a:rPr>
                        <a:t>trợ</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phiên</a:t>
                      </a:r>
                      <a:r>
                        <a:rPr lang="en-US" sz="1600" dirty="0">
                          <a:solidFill>
                            <a:schemeClr val="tx1"/>
                          </a:solidFill>
                        </a:rPr>
                        <a:t> </a:t>
                      </a:r>
                      <a:r>
                        <a:rPr lang="en-US" sz="1600" dirty="0" err="1">
                          <a:solidFill>
                            <a:schemeClr val="tx1"/>
                          </a:solidFill>
                        </a:rPr>
                        <a:t>bản</a:t>
                      </a:r>
                      <a:r>
                        <a:rPr lang="en-US" sz="1600" dirty="0">
                          <a:solidFill>
                            <a:schemeClr val="tx1"/>
                          </a:solidFill>
                        </a:rPr>
                        <a:t> </a:t>
                      </a:r>
                      <a:r>
                        <a:rPr lang="en-US" sz="1600" dirty="0" err="1">
                          <a:solidFill>
                            <a:schemeClr val="tx1"/>
                          </a:solidFill>
                        </a:rPr>
                        <a:t>từ</a:t>
                      </a:r>
                      <a:r>
                        <a:rPr lang="en-US" sz="1600" dirty="0">
                          <a:solidFill>
                            <a:schemeClr val="tx1"/>
                          </a:solidFill>
                        </a:rPr>
                        <a:t> 2013 </a:t>
                      </a:r>
                      <a:r>
                        <a:rPr lang="en-US" sz="1600" dirty="0" err="1">
                          <a:solidFill>
                            <a:schemeClr val="tx1"/>
                          </a:solidFill>
                        </a:rPr>
                        <a:t>trở</a:t>
                      </a:r>
                      <a:r>
                        <a:rPr lang="en-US" sz="1600" dirty="0">
                          <a:solidFill>
                            <a:schemeClr val="tx1"/>
                          </a:solidFill>
                        </a:rPr>
                        <a:t> </a:t>
                      </a:r>
                      <a:r>
                        <a:rPr lang="en-US" sz="1600" dirty="0" err="1">
                          <a:solidFill>
                            <a:schemeClr val="tx1"/>
                          </a:solidFill>
                        </a:rPr>
                        <a:t>đi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Xuất</a:t>
                      </a:r>
                      <a:r>
                        <a:rPr lang="en-US" sz="1600" baseline="0" dirty="0">
                          <a:solidFill>
                            <a:schemeClr val="tx1"/>
                          </a:solidFill>
                        </a:rPr>
                        <a:t> </a:t>
                      </a:r>
                      <a:r>
                        <a:rPr lang="en-US" sz="1600" baseline="0" dirty="0" err="1">
                          <a:solidFill>
                            <a:schemeClr val="tx1"/>
                          </a:solidFill>
                        </a:rPr>
                        <a:t>danh</a:t>
                      </a:r>
                      <a:r>
                        <a:rPr lang="en-US" sz="1600" baseline="0" dirty="0">
                          <a:solidFill>
                            <a:schemeClr val="tx1"/>
                          </a:solidFill>
                        </a:rPr>
                        <a:t> </a:t>
                      </a:r>
                      <a:r>
                        <a:rPr lang="en-US" sz="1600" baseline="0" dirty="0" err="1">
                          <a:solidFill>
                            <a:schemeClr val="tx1"/>
                          </a:solidFill>
                        </a:rPr>
                        <a:t>sách</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Đến</a:t>
                      </a:r>
                      <a:r>
                        <a:rPr lang="en-US" sz="1600" baseline="0" dirty="0">
                          <a:solidFill>
                            <a:schemeClr val="tx1"/>
                          </a:solidFill>
                        </a:rPr>
                        <a:t> </a:t>
                      </a:r>
                      <a:r>
                        <a:rPr lang="en-US" sz="1600" baseline="0" dirty="0" err="1">
                          <a:solidFill>
                            <a:schemeClr val="tx1"/>
                          </a:solidFill>
                        </a:rPr>
                        <a:t>phần</a:t>
                      </a:r>
                      <a:r>
                        <a:rPr lang="en-US" sz="1600" baseline="0" dirty="0">
                          <a:solidFill>
                            <a:schemeClr val="tx1"/>
                          </a:solidFill>
                        </a:rPr>
                        <a:t> </a:t>
                      </a:r>
                      <a:r>
                        <a:rPr lang="en-US" sz="1600" baseline="0" dirty="0" err="1">
                          <a:solidFill>
                            <a:schemeClr val="tx1"/>
                          </a:solidFill>
                        </a:rPr>
                        <a:t>mềm</a:t>
                      </a:r>
                      <a:r>
                        <a:rPr lang="en-US" sz="1600" baseline="0" dirty="0">
                          <a:solidFill>
                            <a:schemeClr val="tx1"/>
                          </a:solidFill>
                        </a:rPr>
                        <a:t> </a:t>
                      </a:r>
                      <a:r>
                        <a:rPr lang="en-US" sz="1600" b="1" i="1" baseline="0" dirty="0">
                          <a:solidFill>
                            <a:schemeClr val="tx1"/>
                          </a:solidFill>
                        </a:rPr>
                        <a:t>WinFax</a:t>
                      </a:r>
                      <a:endParaRPr lang="en-US" sz="16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Độc</a:t>
                      </a:r>
                      <a:r>
                        <a:rPr lang="en-US" sz="1600" baseline="0" dirty="0">
                          <a:solidFill>
                            <a:schemeClr val="tx1"/>
                          </a:solidFill>
                        </a:rPr>
                        <a:t> </a:t>
                      </a:r>
                      <a:r>
                        <a:rPr lang="en-US" sz="1600" baseline="0" dirty="0" err="1">
                          <a:solidFill>
                            <a:schemeClr val="tx1"/>
                          </a:solidFill>
                        </a:rPr>
                        <a:t>lập</a:t>
                      </a:r>
                      <a:r>
                        <a:rPr lang="en-US" sz="1600" baseline="0" dirty="0">
                          <a:solidFill>
                            <a:schemeClr val="tx1"/>
                          </a:solidFill>
                        </a:rPr>
                        <a:t> </a:t>
                      </a:r>
                      <a:r>
                        <a:rPr lang="en-US" sz="1600" baseline="0" dirty="0" err="1">
                          <a:solidFill>
                            <a:schemeClr val="tx1"/>
                          </a:solidFill>
                        </a:rPr>
                        <a:t>phiên</a:t>
                      </a:r>
                      <a:r>
                        <a:rPr lang="en-US" sz="1600" baseline="0" dirty="0">
                          <a:solidFill>
                            <a:schemeClr val="tx1"/>
                          </a:solidFill>
                        </a:rPr>
                        <a:t> </a:t>
                      </a:r>
                      <a:r>
                        <a:rPr lang="en-US" sz="1600" baseline="0" dirty="0" err="1">
                          <a:solidFill>
                            <a:schemeClr val="tx1"/>
                          </a:solidFill>
                        </a:rPr>
                        <a:t>bản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itle 1"/>
          <p:cNvSpPr txBox="1">
            <a:spLocks/>
          </p:cNvSpPr>
          <p:nvPr/>
        </p:nvSpPr>
        <p:spPr>
          <a:xfrm>
            <a:off x="609600" y="2895600"/>
            <a:ext cx="8534400" cy="609600"/>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Bảng</a:t>
            </a:r>
            <a:r>
              <a:rPr lang="en-US" sz="3200" dirty="0"/>
              <a:t> </a:t>
            </a:r>
            <a:r>
              <a:rPr lang="en-US" sz="3200" dirty="0" err="1"/>
              <a:t>trách</a:t>
            </a:r>
            <a:r>
              <a:rPr lang="en-US" sz="3200" dirty="0"/>
              <a:t> </a:t>
            </a:r>
            <a:r>
              <a:rPr lang="en-US" sz="3200" dirty="0" err="1"/>
              <a:t>nhiệm</a:t>
            </a:r>
            <a:r>
              <a:rPr lang="en-US" sz="3200" dirty="0"/>
              <a:t> </a:t>
            </a:r>
            <a:r>
              <a:rPr lang="en-US" sz="3200" dirty="0" err="1"/>
              <a:t>về</a:t>
            </a:r>
            <a:r>
              <a:rPr lang="en-US" sz="3200" dirty="0"/>
              <a:t> </a:t>
            </a:r>
            <a:r>
              <a:rPr lang="en-US" sz="3200" dirty="0" err="1"/>
              <a:t>yêu</a:t>
            </a:r>
            <a:r>
              <a:rPr lang="en-US" sz="3200" dirty="0"/>
              <a:t> </a:t>
            </a:r>
            <a:r>
              <a:rPr lang="en-US" sz="3200" dirty="0" err="1"/>
              <a:t>cầu</a:t>
            </a:r>
            <a:r>
              <a:rPr lang="en-US" sz="3200" dirty="0"/>
              <a:t> </a:t>
            </a:r>
            <a:r>
              <a:rPr lang="en-US" sz="3200" dirty="0" err="1"/>
              <a:t>tương</a:t>
            </a:r>
            <a:r>
              <a:rPr lang="en-US" sz="3200" dirty="0"/>
              <a:t> </a:t>
            </a:r>
            <a:r>
              <a:rPr lang="en-US" sz="3200" dirty="0" err="1"/>
              <a:t>thích</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4058652740"/>
              </p:ext>
            </p:extLst>
          </p:nvPr>
        </p:nvGraphicFramePr>
        <p:xfrm>
          <a:off x="990599" y="3727704"/>
          <a:ext cx="7710055" cy="2353056"/>
        </p:xfrm>
        <a:graphic>
          <a:graphicData uri="http://schemas.openxmlformats.org/drawingml/2006/table">
            <a:tbl>
              <a:tblPr firstRow="1" bandRow="1">
                <a:tableStyleId>{5C22544A-7EE6-4342-B048-85BDC9FD1C3A}</a:tableStyleId>
              </a:tblPr>
              <a:tblGrid>
                <a:gridCol w="685801">
                  <a:extLst>
                    <a:ext uri="{9D8B030D-6E8A-4147-A177-3AD203B41FA5}">
                      <a16:colId xmlns:a16="http://schemas.microsoft.com/office/drawing/2014/main" val="20000"/>
                    </a:ext>
                  </a:extLst>
                </a:gridCol>
                <a:gridCol w="1313102">
                  <a:extLst>
                    <a:ext uri="{9D8B030D-6E8A-4147-A177-3AD203B41FA5}">
                      <a16:colId xmlns:a16="http://schemas.microsoft.com/office/drawing/2014/main" val="20001"/>
                    </a:ext>
                  </a:extLst>
                </a:gridCol>
                <a:gridCol w="2842596">
                  <a:extLst>
                    <a:ext uri="{9D8B030D-6E8A-4147-A177-3AD203B41FA5}">
                      <a16:colId xmlns:a16="http://schemas.microsoft.com/office/drawing/2014/main" val="20002"/>
                    </a:ext>
                  </a:extLst>
                </a:gridCol>
                <a:gridCol w="1570567">
                  <a:extLst>
                    <a:ext uri="{9D8B030D-6E8A-4147-A177-3AD203B41FA5}">
                      <a16:colId xmlns:a16="http://schemas.microsoft.com/office/drawing/2014/main" val="20003"/>
                    </a:ext>
                  </a:extLst>
                </a:gridCol>
                <a:gridCol w="1297989">
                  <a:extLst>
                    <a:ext uri="{9D8B030D-6E8A-4147-A177-3AD203B41FA5}">
                      <a16:colId xmlns:a16="http://schemas.microsoft.com/office/drawing/2014/main" val="20004"/>
                    </a:ext>
                  </a:extLst>
                </a:gridCol>
              </a:tblGrid>
              <a:tr h="463296">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Nghiệp</a:t>
                      </a:r>
                      <a:r>
                        <a:rPr lang="en-US" sz="1600" baseline="0" dirty="0">
                          <a:solidFill>
                            <a:schemeClr val="tx1"/>
                          </a:solidFill>
                        </a:rPr>
                        <a:t> </a:t>
                      </a:r>
                      <a:r>
                        <a:rPr lang="en-US" sz="1600" baseline="0" dirty="0" err="1">
                          <a:solidFill>
                            <a:schemeClr val="tx1"/>
                          </a:solidFill>
                        </a:rPr>
                        <a:t>vụ</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Người</a:t>
                      </a:r>
                      <a:r>
                        <a:rPr lang="en-US" sz="1600" baseline="0" dirty="0">
                          <a:solidFill>
                            <a:schemeClr val="tx1"/>
                          </a:solidFill>
                        </a:rPr>
                        <a:t> </a:t>
                      </a:r>
                      <a:r>
                        <a:rPr lang="en-US" sz="1600" baseline="0" dirty="0" err="1">
                          <a:solidFill>
                            <a:schemeClr val="tx1"/>
                          </a:solidFill>
                        </a:rPr>
                        <a:t>dùng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Phần</a:t>
                      </a:r>
                      <a:r>
                        <a:rPr lang="en-US" sz="1600" baseline="0" dirty="0">
                          <a:solidFill>
                            <a:schemeClr val="tx1"/>
                          </a:solidFill>
                        </a:rPr>
                        <a:t> </a:t>
                      </a:r>
                      <a:r>
                        <a:rPr lang="en-US" sz="1600" baseline="0" dirty="0" err="1">
                          <a:solidFill>
                            <a:schemeClr val="tx1"/>
                          </a:solidFill>
                        </a:rPr>
                        <a:t>mềm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chú</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10768">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Nhập</a:t>
                      </a:r>
                      <a:r>
                        <a:rPr lang="en-US" sz="1600" baseline="0" dirty="0">
                          <a:solidFill>
                            <a:schemeClr val="tx1"/>
                          </a:solidFill>
                        </a:rPr>
                        <a:t> </a:t>
                      </a:r>
                      <a:r>
                        <a:rPr lang="en-US" sz="1600" baseline="0" dirty="0" err="1">
                          <a:solidFill>
                            <a:schemeClr val="tx1"/>
                          </a:solidFill>
                        </a:rPr>
                        <a:t>danh</a:t>
                      </a:r>
                      <a:r>
                        <a:rPr lang="en-US" sz="1600" baseline="0" dirty="0">
                          <a:solidFill>
                            <a:schemeClr val="tx1"/>
                          </a:solidFill>
                        </a:rPr>
                        <a:t> </a:t>
                      </a:r>
                      <a:r>
                        <a:rPr lang="en-US" sz="1600" baseline="0" dirty="0" err="1">
                          <a:solidFill>
                            <a:schemeClr val="tx1"/>
                          </a:solidFill>
                        </a:rPr>
                        <a:t>sách</a:t>
                      </a:r>
                      <a:r>
                        <a:rPr lang="en-US" sz="1600" baseline="0" dirty="0">
                          <a:solidFill>
                            <a:schemeClr val="tx1"/>
                          </a:solidFill>
                        </a:rPr>
                        <a:t> 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Chuẩn</a:t>
                      </a:r>
                      <a:r>
                        <a:rPr lang="en-US" sz="1600" baseline="0" dirty="0">
                          <a:solidFill>
                            <a:schemeClr val="tx1"/>
                          </a:solidFill>
                        </a:rPr>
                        <a:t> </a:t>
                      </a:r>
                      <a:r>
                        <a:rPr lang="en-US" sz="1600" baseline="0" dirty="0" err="1">
                          <a:solidFill>
                            <a:schemeClr val="tx1"/>
                          </a:solidFill>
                        </a:rPr>
                        <a:t>bị</a:t>
                      </a:r>
                      <a:r>
                        <a:rPr lang="en-US" sz="1600" baseline="0" dirty="0">
                          <a:solidFill>
                            <a:schemeClr val="tx1"/>
                          </a:solidFill>
                        </a:rPr>
                        <a:t> </a:t>
                      </a:r>
                      <a:r>
                        <a:rPr lang="en-US" sz="1600" baseline="0" dirty="0" err="1">
                          <a:solidFill>
                            <a:schemeClr val="tx1"/>
                          </a:solidFill>
                        </a:rPr>
                        <a:t>tập</a:t>
                      </a:r>
                      <a:r>
                        <a:rPr lang="en-US" sz="1600" baseline="0" dirty="0">
                          <a:solidFill>
                            <a:schemeClr val="tx1"/>
                          </a:solidFill>
                        </a:rPr>
                        <a:t> tin Excel </a:t>
                      </a:r>
                      <a:r>
                        <a:rPr lang="en-US" sz="1600" baseline="0" dirty="0" err="1">
                          <a:solidFill>
                            <a:schemeClr val="tx1"/>
                          </a:solidFill>
                        </a:rPr>
                        <a:t>với</a:t>
                      </a:r>
                      <a:r>
                        <a:rPr lang="en-US" sz="1600" baseline="0" dirty="0">
                          <a:solidFill>
                            <a:schemeClr val="tx1"/>
                          </a:solidFill>
                        </a:rPr>
                        <a:t> </a:t>
                      </a:r>
                      <a:r>
                        <a:rPr lang="en-US" sz="1600" baseline="0" dirty="0" err="1">
                          <a:solidFill>
                            <a:schemeClr val="tx1"/>
                          </a:solidFill>
                        </a:rPr>
                        <a:t>cấu</a:t>
                      </a:r>
                      <a:r>
                        <a:rPr lang="en-US" sz="1600" baseline="0" dirty="0">
                          <a:solidFill>
                            <a:schemeClr val="tx1"/>
                          </a:solidFill>
                        </a:rPr>
                        <a:t> </a:t>
                      </a:r>
                      <a:r>
                        <a:rPr lang="en-US" sz="1600" baseline="0" dirty="0" err="1">
                          <a:solidFill>
                            <a:schemeClr val="tx1"/>
                          </a:solidFill>
                        </a:rPr>
                        <a:t>trúc</a:t>
                      </a:r>
                      <a:r>
                        <a:rPr lang="en-US" sz="1600" baseline="0" dirty="0">
                          <a:solidFill>
                            <a:schemeClr val="tx1"/>
                          </a:solidFill>
                        </a:rPr>
                        <a:t> </a:t>
                      </a:r>
                      <a:r>
                        <a:rPr lang="en-US" sz="1600" baseline="0" dirty="0" err="1">
                          <a:solidFill>
                            <a:schemeClr val="tx1"/>
                          </a:solidFill>
                        </a:rPr>
                        <a:t>theo</a:t>
                      </a:r>
                      <a:r>
                        <a:rPr lang="en-US" sz="1600" baseline="0" dirty="0">
                          <a:solidFill>
                            <a:schemeClr val="tx1"/>
                          </a:solidFill>
                        </a:rPr>
                        <a:t> </a:t>
                      </a:r>
                      <a:r>
                        <a:rPr lang="en-US" sz="1600" baseline="0" dirty="0" err="1">
                          <a:solidFill>
                            <a:schemeClr val="tx1"/>
                          </a:solidFill>
                        </a:rPr>
                        <a:t>biểu</a:t>
                      </a:r>
                      <a:r>
                        <a:rPr lang="en-US" sz="1600" baseline="0" dirty="0">
                          <a:solidFill>
                            <a:schemeClr val="tx1"/>
                          </a:solidFill>
                        </a:rPr>
                        <a:t> </a:t>
                      </a:r>
                      <a:r>
                        <a:rPr lang="en-US" sz="1600" baseline="0" dirty="0" err="1">
                          <a:solidFill>
                            <a:schemeClr val="tx1"/>
                          </a:solidFill>
                        </a:rPr>
                        <a:t>mẫu</a:t>
                      </a:r>
                      <a:r>
                        <a:rPr lang="en-US" sz="1600" baseline="0" dirty="0">
                          <a:solidFill>
                            <a:schemeClr val="tx1"/>
                          </a:solidFill>
                        </a:rPr>
                        <a:t> </a:t>
                      </a:r>
                      <a:r>
                        <a:rPr lang="en-US" sz="1600" baseline="0" dirty="0" err="1">
                          <a:solidFill>
                            <a:schemeClr val="tx1"/>
                          </a:solidFill>
                        </a:rPr>
                        <a:t>và</a:t>
                      </a:r>
                      <a:r>
                        <a:rPr lang="en-US" sz="1600" baseline="0" dirty="0">
                          <a:solidFill>
                            <a:schemeClr val="tx1"/>
                          </a:solidFill>
                        </a:rPr>
                        <a:t> </a:t>
                      </a:r>
                      <a:r>
                        <a:rPr lang="en-US" sz="1600" baseline="0" dirty="0" err="1">
                          <a:solidFill>
                            <a:schemeClr val="tx1"/>
                          </a:solidFill>
                        </a:rPr>
                        <a:t>cho</a:t>
                      </a:r>
                      <a:r>
                        <a:rPr lang="en-US" sz="1600" baseline="0" dirty="0">
                          <a:solidFill>
                            <a:schemeClr val="tx1"/>
                          </a:solidFill>
                        </a:rPr>
                        <a:t> </a:t>
                      </a:r>
                      <a:r>
                        <a:rPr lang="en-US" sz="1600" baseline="0" dirty="0" err="1">
                          <a:solidFill>
                            <a:schemeClr val="tx1"/>
                          </a:solidFill>
                        </a:rPr>
                        <a:t>biết</a:t>
                      </a:r>
                      <a:r>
                        <a:rPr lang="en-US" sz="1600" baseline="0" dirty="0">
                          <a:solidFill>
                            <a:schemeClr val="tx1"/>
                          </a:solidFill>
                        </a:rPr>
                        <a:t> </a:t>
                      </a:r>
                      <a:r>
                        <a:rPr lang="en-US" sz="1600" baseline="0" dirty="0" err="1">
                          <a:solidFill>
                            <a:schemeClr val="tx1"/>
                          </a:solidFill>
                        </a:rPr>
                        <a:t>tên</a:t>
                      </a:r>
                      <a:r>
                        <a:rPr lang="en-US" sz="1600" baseline="0" dirty="0">
                          <a:solidFill>
                            <a:schemeClr val="tx1"/>
                          </a:solidFill>
                        </a:rPr>
                        <a:t> </a:t>
                      </a:r>
                      <a:r>
                        <a:rPr lang="en-US" sz="1600" baseline="0" dirty="0" err="1">
                          <a:solidFill>
                            <a:schemeClr val="tx1"/>
                          </a:solidFill>
                        </a:rPr>
                        <a:t>tập</a:t>
                      </a:r>
                      <a:r>
                        <a:rPr lang="en-US" sz="1600" baseline="0" dirty="0">
                          <a:solidFill>
                            <a:schemeClr val="tx1"/>
                          </a:solidFill>
                        </a:rPr>
                        <a:t> tin </a:t>
                      </a:r>
                      <a:r>
                        <a:rPr lang="en-US" sz="1600" baseline="0" dirty="0" err="1">
                          <a:solidFill>
                            <a:schemeClr val="tx1"/>
                          </a:solidFill>
                        </a:rPr>
                        <a:t>muốn</a:t>
                      </a:r>
                      <a:r>
                        <a:rPr lang="en-US" sz="1600" baseline="0" dirty="0">
                          <a:solidFill>
                            <a:schemeClr val="tx1"/>
                          </a:solidFill>
                        </a:rPr>
                        <a:t> </a:t>
                      </a:r>
                      <a:r>
                        <a:rPr lang="en-US" sz="1600" baseline="0" dirty="0" err="1">
                          <a:solidFill>
                            <a:schemeClr val="tx1"/>
                          </a:solidFill>
                        </a:rPr>
                        <a:t>dùng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Thực</a:t>
                      </a:r>
                      <a:r>
                        <a:rPr lang="en-US" sz="1600" baseline="0" dirty="0">
                          <a:solidFill>
                            <a:schemeClr val="tx1"/>
                          </a:solidFill>
                        </a:rPr>
                        <a:t> </a:t>
                      </a:r>
                      <a:r>
                        <a:rPr lang="en-US" sz="1600" baseline="0" dirty="0" err="1">
                          <a:solidFill>
                            <a:schemeClr val="tx1"/>
                          </a:solidFill>
                        </a:rPr>
                        <a:t>hiện</a:t>
                      </a:r>
                      <a:r>
                        <a:rPr lang="en-US" sz="1600" baseline="0" dirty="0">
                          <a:solidFill>
                            <a:schemeClr val="tx1"/>
                          </a:solidFill>
                        </a:rPr>
                        <a:t> </a:t>
                      </a:r>
                      <a:r>
                        <a:rPr lang="en-US" sz="1600" baseline="0" dirty="0" err="1">
                          <a:solidFill>
                            <a:schemeClr val="tx1"/>
                          </a:solidFill>
                        </a:rPr>
                        <a:t>đúng</a:t>
                      </a:r>
                      <a:r>
                        <a:rPr lang="en-US" sz="1600" baseline="0" dirty="0">
                          <a:solidFill>
                            <a:schemeClr val="tx1"/>
                          </a:solidFill>
                        </a:rPr>
                        <a:t> </a:t>
                      </a:r>
                      <a:r>
                        <a:rPr lang="en-US" sz="1600" baseline="0" dirty="0" err="1">
                          <a:solidFill>
                            <a:schemeClr val="tx1"/>
                          </a:solidFill>
                        </a:rPr>
                        <a:t>theo</a:t>
                      </a:r>
                      <a:r>
                        <a:rPr lang="en-US" sz="1600" baseline="0" dirty="0">
                          <a:solidFill>
                            <a:schemeClr val="tx1"/>
                          </a:solidFill>
                        </a:rPr>
                        <a:t> </a:t>
                      </a:r>
                      <a:r>
                        <a:rPr lang="en-US" sz="1600" baseline="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0768">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Xuất</a:t>
                      </a:r>
                      <a:r>
                        <a:rPr lang="en-US" sz="1600" baseline="0" dirty="0">
                          <a:solidFill>
                            <a:schemeClr val="tx1"/>
                          </a:solidFill>
                        </a:rPr>
                        <a:t> </a:t>
                      </a:r>
                      <a:r>
                        <a:rPr lang="en-US" sz="1600" baseline="0" dirty="0" err="1">
                          <a:solidFill>
                            <a:schemeClr val="tx1"/>
                          </a:solidFill>
                        </a:rPr>
                        <a:t>danh</a:t>
                      </a:r>
                      <a:r>
                        <a:rPr lang="en-US" sz="1600" baseline="0" dirty="0">
                          <a:solidFill>
                            <a:schemeClr val="tx1"/>
                          </a:solidFill>
                        </a:rPr>
                        <a:t> </a:t>
                      </a:r>
                      <a:r>
                        <a:rPr lang="en-US" sz="1600" baseline="0" dirty="0" err="1">
                          <a:solidFill>
                            <a:schemeClr val="tx1"/>
                          </a:solidFill>
                        </a:rPr>
                        <a:t>sách</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Cài</a:t>
                      </a:r>
                      <a:r>
                        <a:rPr lang="en-US" sz="1600" baseline="0" dirty="0">
                          <a:solidFill>
                            <a:schemeClr val="tx1"/>
                          </a:solidFill>
                        </a:rPr>
                        <a:t> </a:t>
                      </a:r>
                      <a:r>
                        <a:rPr lang="en-US" sz="1600" baseline="0" dirty="0" err="1">
                          <a:solidFill>
                            <a:schemeClr val="tx1"/>
                          </a:solidFill>
                        </a:rPr>
                        <a:t>đặt</a:t>
                      </a:r>
                      <a:r>
                        <a:rPr lang="en-US" sz="1600" baseline="0" dirty="0">
                          <a:solidFill>
                            <a:schemeClr val="tx1"/>
                          </a:solidFill>
                        </a:rPr>
                        <a:t> </a:t>
                      </a:r>
                      <a:r>
                        <a:rPr lang="en-US" sz="1600" baseline="0" dirty="0" err="1">
                          <a:solidFill>
                            <a:schemeClr val="tx1"/>
                          </a:solidFill>
                        </a:rPr>
                        <a:t>phần</a:t>
                      </a:r>
                      <a:r>
                        <a:rPr lang="en-US" sz="1600" baseline="0" dirty="0">
                          <a:solidFill>
                            <a:schemeClr val="tx1"/>
                          </a:solidFill>
                        </a:rPr>
                        <a:t> </a:t>
                      </a:r>
                      <a:r>
                        <a:rPr lang="en-US" sz="1600" baseline="0" dirty="0" err="1">
                          <a:solidFill>
                            <a:schemeClr val="tx1"/>
                          </a:solidFill>
                        </a:rPr>
                        <a:t>mềm</a:t>
                      </a:r>
                      <a:r>
                        <a:rPr lang="en-US" sz="1600" baseline="0" dirty="0">
                          <a:solidFill>
                            <a:schemeClr val="tx1"/>
                          </a:solidFill>
                        </a:rPr>
                        <a:t> WinFax </a:t>
                      </a:r>
                      <a:r>
                        <a:rPr lang="en-US" sz="1600" baseline="0" dirty="0" err="1">
                          <a:solidFill>
                            <a:schemeClr val="tx1"/>
                          </a:solidFill>
                        </a:rPr>
                        <a:t>và</a:t>
                      </a:r>
                      <a:r>
                        <a:rPr lang="en-US" sz="1600" baseline="0" dirty="0">
                          <a:solidFill>
                            <a:schemeClr val="tx1"/>
                          </a:solidFill>
                        </a:rPr>
                        <a:t> </a:t>
                      </a:r>
                      <a:r>
                        <a:rPr lang="en-US" sz="1600" baseline="0" dirty="0" err="1">
                          <a:solidFill>
                            <a:schemeClr val="tx1"/>
                          </a:solidFill>
                        </a:rPr>
                        <a:t>cho</a:t>
                      </a:r>
                      <a:r>
                        <a:rPr lang="en-US" sz="1600" baseline="0" dirty="0">
                          <a:solidFill>
                            <a:schemeClr val="tx1"/>
                          </a:solidFill>
                        </a:rPr>
                        <a:t> </a:t>
                      </a:r>
                      <a:r>
                        <a:rPr lang="en-US" sz="1600" baseline="0" dirty="0" err="1">
                          <a:solidFill>
                            <a:schemeClr val="tx1"/>
                          </a:solidFill>
                        </a:rPr>
                        <a:t>biết</a:t>
                      </a:r>
                      <a:r>
                        <a:rPr lang="en-US" sz="1600" baseline="0" dirty="0">
                          <a:solidFill>
                            <a:schemeClr val="tx1"/>
                          </a:solidFill>
                        </a:rPr>
                        <a:t> </a:t>
                      </a:r>
                      <a:r>
                        <a:rPr lang="en-US" sz="1600" baseline="0" dirty="0" err="1">
                          <a:solidFill>
                            <a:schemeClr val="tx1"/>
                          </a:solidFill>
                        </a:rPr>
                        <a:t>lớp</a:t>
                      </a:r>
                      <a:r>
                        <a:rPr lang="en-US" sz="1600" baseline="0" dirty="0">
                          <a:solidFill>
                            <a:schemeClr val="tx1"/>
                          </a:solidFill>
                        </a:rPr>
                        <a:t> </a:t>
                      </a:r>
                      <a:r>
                        <a:rPr lang="en-US" sz="1600" baseline="0" dirty="0" err="1">
                          <a:solidFill>
                            <a:schemeClr val="tx1"/>
                          </a:solidFill>
                        </a:rPr>
                        <a:t>cần</a:t>
                      </a:r>
                      <a:r>
                        <a:rPr lang="en-US" sz="1600" baseline="0" dirty="0">
                          <a:solidFill>
                            <a:schemeClr val="tx1"/>
                          </a:solidFill>
                        </a:rPr>
                        <a:t> </a:t>
                      </a:r>
                      <a:r>
                        <a:rPr lang="en-US" sz="1600" baseline="0" dirty="0" err="1">
                          <a:solidFill>
                            <a:schemeClr val="tx1"/>
                          </a:solidFill>
                        </a:rPr>
                        <a:t>xuất</a:t>
                      </a:r>
                      <a:r>
                        <a:rPr lang="en-US" sz="1600" baseline="0" dirty="0">
                          <a:solidFill>
                            <a:schemeClr val="tx1"/>
                          </a:solidFill>
                        </a:rPr>
                        <a:t> </a:t>
                      </a:r>
                      <a:r>
                        <a:rPr lang="en-US" sz="1600" baseline="0" dirty="0" err="1">
                          <a:solidFill>
                            <a:schemeClr val="tx1"/>
                          </a:solidFill>
                        </a:rPr>
                        <a:t>danh</a:t>
                      </a:r>
                      <a:r>
                        <a:rPr lang="en-US" sz="1600" baseline="0" dirty="0">
                          <a:solidFill>
                            <a:schemeClr val="tx1"/>
                          </a:solidFill>
                        </a:rPr>
                        <a:t> </a:t>
                      </a:r>
                      <a:r>
                        <a:rPr lang="en-US" sz="1600" baseline="0" dirty="0" err="1">
                          <a:solidFill>
                            <a:schemeClr val="tx1"/>
                          </a:solidFill>
                        </a:rPr>
                        <a:t>sách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Thực</a:t>
                      </a:r>
                      <a:r>
                        <a:rPr lang="en-US" sz="1600" baseline="0" dirty="0">
                          <a:solidFill>
                            <a:schemeClr val="tx1"/>
                          </a:solidFill>
                        </a:rPr>
                        <a:t> </a:t>
                      </a:r>
                      <a:r>
                        <a:rPr lang="en-US" sz="1600" baseline="0" dirty="0" err="1">
                          <a:solidFill>
                            <a:schemeClr val="tx1"/>
                          </a:solidFill>
                        </a:rPr>
                        <a:t>hiện</a:t>
                      </a:r>
                      <a:r>
                        <a:rPr lang="en-US" sz="1600" baseline="0" dirty="0">
                          <a:solidFill>
                            <a:schemeClr val="tx1"/>
                          </a:solidFill>
                        </a:rPr>
                        <a:t> </a:t>
                      </a:r>
                      <a:r>
                        <a:rPr lang="en-US" sz="1600" baseline="0" dirty="0" err="1">
                          <a:solidFill>
                            <a:schemeClr val="tx1"/>
                          </a:solidFill>
                        </a:rPr>
                        <a:t>đúng</a:t>
                      </a:r>
                      <a:r>
                        <a:rPr lang="en-US" sz="1600" baseline="0" dirty="0">
                          <a:solidFill>
                            <a:schemeClr val="tx1"/>
                          </a:solidFill>
                        </a:rPr>
                        <a:t> </a:t>
                      </a:r>
                      <a:r>
                        <a:rPr lang="en-US" sz="1600" baseline="0" dirty="0" err="1">
                          <a:solidFill>
                            <a:schemeClr val="tx1"/>
                          </a:solidFill>
                        </a:rPr>
                        <a:t>theo</a:t>
                      </a:r>
                      <a:r>
                        <a:rPr lang="en-US" sz="1600" baseline="0" dirty="0">
                          <a:solidFill>
                            <a:schemeClr val="tx1"/>
                          </a:solidFill>
                        </a:rPr>
                        <a:t> </a:t>
                      </a:r>
                      <a:r>
                        <a:rPr lang="en-US" sz="1600" baseline="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9463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1096962"/>
          </a:xfrm>
        </p:spPr>
        <p:txBody>
          <a:bodyPr>
            <a:normAutofit/>
          </a:bodyPr>
          <a:lstStyle/>
          <a:p>
            <a:r>
              <a:rPr lang="en-US" sz="3200" dirty="0"/>
              <a:t>6. QUY TRÌNH XÁC ĐỊNH YÊU CẦU</a:t>
            </a:r>
            <a:br>
              <a:rPr lang="en-US" sz="2800" dirty="0"/>
            </a:br>
            <a:r>
              <a:rPr lang="en-US" sz="2400" dirty="0" err="1"/>
              <a:t>Ví</a:t>
            </a:r>
            <a:r>
              <a:rPr lang="en-US" sz="2400" dirty="0"/>
              <a:t> </a:t>
            </a:r>
            <a:r>
              <a:rPr lang="en-US" sz="2400" dirty="0" err="1"/>
              <a:t>dụ</a:t>
            </a:r>
            <a:r>
              <a:rPr lang="en-US" sz="2400" dirty="0"/>
              <a:t> minh </a:t>
            </a:r>
            <a:r>
              <a:rPr lang="en-US" sz="2400" dirty="0" err="1"/>
              <a:t>họa</a:t>
            </a:r>
            <a:r>
              <a:rPr lang="en-US" sz="2400" dirty="0"/>
              <a:t>: </a:t>
            </a:r>
            <a:r>
              <a:rPr lang="en-US" sz="2400" dirty="0" err="1"/>
              <a:t>Yêu</a:t>
            </a:r>
            <a:r>
              <a:rPr lang="en-US" sz="2400" dirty="0"/>
              <a:t> </a:t>
            </a:r>
            <a:r>
              <a:rPr lang="en-US" sz="2400" dirty="0" err="1"/>
              <a:t>cầu</a:t>
            </a:r>
            <a:r>
              <a:rPr lang="en-US" sz="2400" dirty="0"/>
              <a:t> </a:t>
            </a:r>
            <a:r>
              <a:rPr lang="en-US" sz="2400" dirty="0" err="1"/>
              <a:t>công</a:t>
            </a:r>
            <a:r>
              <a:rPr lang="en-US" sz="2400" dirty="0"/>
              <a:t> </a:t>
            </a:r>
            <a:r>
              <a:rPr lang="en-US" sz="2400" dirty="0" err="1"/>
              <a:t>nghệ</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4713657"/>
              </p:ext>
            </p:extLst>
          </p:nvPr>
        </p:nvGraphicFramePr>
        <p:xfrm>
          <a:off x="1142999" y="1447801"/>
          <a:ext cx="7467601" cy="4295729"/>
        </p:xfrm>
        <a:graphic>
          <a:graphicData uri="http://schemas.openxmlformats.org/drawingml/2006/table">
            <a:tbl>
              <a:tblPr firstRow="1" bandRow="1">
                <a:tableStyleId>{5C22544A-7EE6-4342-B048-85BDC9FD1C3A}</a:tableStyleId>
              </a:tblPr>
              <a:tblGrid>
                <a:gridCol w="657759">
                  <a:extLst>
                    <a:ext uri="{9D8B030D-6E8A-4147-A177-3AD203B41FA5}">
                      <a16:colId xmlns:a16="http://schemas.microsoft.com/office/drawing/2014/main" val="20000"/>
                    </a:ext>
                  </a:extLst>
                </a:gridCol>
                <a:gridCol w="1924496">
                  <a:extLst>
                    <a:ext uri="{9D8B030D-6E8A-4147-A177-3AD203B41FA5}">
                      <a16:colId xmlns:a16="http://schemas.microsoft.com/office/drawing/2014/main" val="20001"/>
                    </a:ext>
                  </a:extLst>
                </a:gridCol>
                <a:gridCol w="2446946">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34003">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Mô</a:t>
                      </a:r>
                      <a:r>
                        <a:rPr lang="en-US" sz="1600" baseline="0" dirty="0">
                          <a:solidFill>
                            <a:schemeClr val="tx1"/>
                          </a:solidFill>
                        </a:rPr>
                        <a:t> </a:t>
                      </a:r>
                      <a:r>
                        <a:rPr lang="en-US" sz="1600" baseline="0" dirty="0" err="1">
                          <a:solidFill>
                            <a:schemeClr val="tx1"/>
                          </a:solidFill>
                        </a:rPr>
                        <a:t>tả</a:t>
                      </a:r>
                      <a:r>
                        <a:rPr lang="en-US" sz="1600" baseline="0" dirty="0">
                          <a:solidFill>
                            <a:schemeClr val="tx1"/>
                          </a:solidFill>
                        </a:rPr>
                        <a:t> chi </a:t>
                      </a:r>
                      <a:r>
                        <a:rPr lang="en-US" sz="1600" baseline="0" dirty="0" err="1">
                          <a:solidFill>
                            <a:schemeClr val="tx1"/>
                          </a:solidFill>
                        </a:rPr>
                        <a:t>tiết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chú</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89996">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Dễ</a:t>
                      </a:r>
                      <a:r>
                        <a:rPr lang="en-US" sz="1600" baseline="0" dirty="0">
                          <a:solidFill>
                            <a:schemeClr val="tx1"/>
                          </a:solidFill>
                        </a:rPr>
                        <a:t> </a:t>
                      </a:r>
                      <a:r>
                        <a:rPr lang="en-US" sz="1600" baseline="0" dirty="0" err="1">
                          <a:solidFill>
                            <a:schemeClr val="tx1"/>
                          </a:solidFill>
                        </a:rPr>
                        <a:t>sửa</a:t>
                      </a:r>
                      <a:r>
                        <a:rPr lang="en-US" sz="1600" baseline="0" dirty="0">
                          <a:solidFill>
                            <a:schemeClr val="tx1"/>
                          </a:solidFill>
                        </a:rPr>
                        <a:t> </a:t>
                      </a:r>
                      <a:r>
                        <a:rPr lang="en-US" sz="1600" baseline="0" dirty="0" err="1">
                          <a:solidFill>
                            <a:schemeClr val="tx1"/>
                          </a:solidFill>
                        </a:rPr>
                        <a:t>lỗi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Xác</a:t>
                      </a:r>
                      <a:r>
                        <a:rPr lang="en-US" sz="1600" baseline="0" dirty="0">
                          <a:solidFill>
                            <a:schemeClr val="tx1"/>
                          </a:solidFill>
                        </a:rPr>
                        <a:t> </a:t>
                      </a:r>
                      <a:r>
                        <a:rPr lang="en-US" sz="1600" baseline="0" dirty="0" err="1">
                          <a:solidFill>
                            <a:schemeClr val="tx1"/>
                          </a:solidFill>
                        </a:rPr>
                        <a:t>định</a:t>
                      </a:r>
                      <a:r>
                        <a:rPr lang="en-US" sz="1600" baseline="0" dirty="0">
                          <a:solidFill>
                            <a:schemeClr val="tx1"/>
                          </a:solidFill>
                        </a:rPr>
                        <a:t> </a:t>
                      </a:r>
                      <a:r>
                        <a:rPr lang="en-US" sz="1600" baseline="0" dirty="0" err="1">
                          <a:solidFill>
                            <a:schemeClr val="tx1"/>
                          </a:solidFill>
                        </a:rPr>
                        <a:t>lỗi</a:t>
                      </a:r>
                      <a:r>
                        <a:rPr lang="en-US" sz="1600" baseline="0" dirty="0">
                          <a:solidFill>
                            <a:schemeClr val="tx1"/>
                          </a:solidFill>
                        </a:rPr>
                        <a:t> </a:t>
                      </a:r>
                      <a:r>
                        <a:rPr lang="en-US" sz="1600" baseline="0" dirty="0" err="1">
                          <a:solidFill>
                            <a:schemeClr val="tx1"/>
                          </a:solidFill>
                        </a:rPr>
                        <a:t>trung</a:t>
                      </a:r>
                      <a:r>
                        <a:rPr lang="en-US" sz="1600" baseline="0" dirty="0">
                          <a:solidFill>
                            <a:schemeClr val="tx1"/>
                          </a:solidFill>
                        </a:rPr>
                        <a:t> </a:t>
                      </a:r>
                      <a:r>
                        <a:rPr lang="en-US" sz="1600" baseline="0" dirty="0" err="1">
                          <a:solidFill>
                            <a:schemeClr val="tx1"/>
                          </a:solidFill>
                        </a:rPr>
                        <a:t>bình</a:t>
                      </a:r>
                      <a:r>
                        <a:rPr lang="en-US" sz="1600" baseline="0" dirty="0">
                          <a:solidFill>
                            <a:schemeClr val="tx1"/>
                          </a:solidFill>
                        </a:rPr>
                        <a:t> </a:t>
                      </a:r>
                      <a:r>
                        <a:rPr lang="en-US" sz="1600" baseline="0" dirty="0" err="1">
                          <a:solidFill>
                            <a:schemeClr val="tx1"/>
                          </a:solidFill>
                        </a:rPr>
                        <a:t>trong</a:t>
                      </a:r>
                      <a:r>
                        <a:rPr lang="en-US" sz="1600" baseline="0" dirty="0">
                          <a:solidFill>
                            <a:schemeClr val="tx1"/>
                          </a:solidFill>
                        </a:rPr>
                        <a:t> 15 </a:t>
                      </a:r>
                      <a:r>
                        <a:rPr lang="en-US" sz="1600" baseline="0" dirty="0" err="1">
                          <a:solidFill>
                            <a:schemeClr val="tx1"/>
                          </a:solidFill>
                        </a:rPr>
                        <a:t>phút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Không</a:t>
                      </a:r>
                      <a:r>
                        <a:rPr lang="en-US" sz="1600" baseline="0" dirty="0">
                          <a:solidFill>
                            <a:schemeClr val="tx1"/>
                          </a:solidFill>
                        </a:rPr>
                        <a:t> </a:t>
                      </a:r>
                      <a:r>
                        <a:rPr lang="en-US" sz="1600" baseline="0" dirty="0" err="1">
                          <a:solidFill>
                            <a:schemeClr val="tx1"/>
                          </a:solidFill>
                        </a:rPr>
                        <a:t>sửa</a:t>
                      </a:r>
                      <a:r>
                        <a:rPr lang="en-US" sz="1600" baseline="0" dirty="0">
                          <a:solidFill>
                            <a:schemeClr val="tx1"/>
                          </a:solidFill>
                        </a:rPr>
                        <a:t> </a:t>
                      </a:r>
                      <a:r>
                        <a:rPr lang="en-US" sz="1600" baseline="0" dirty="0" err="1">
                          <a:solidFill>
                            <a:schemeClr val="tx1"/>
                          </a:solidFill>
                        </a:rPr>
                        <a:t>lỗi</a:t>
                      </a:r>
                      <a:r>
                        <a:rPr lang="en-US" sz="1600" baseline="0" dirty="0">
                          <a:solidFill>
                            <a:schemeClr val="tx1"/>
                          </a:solidFill>
                        </a:rPr>
                        <a:t> 1 </a:t>
                      </a:r>
                      <a:r>
                        <a:rPr lang="en-US" sz="1600" baseline="0" dirty="0" err="1">
                          <a:solidFill>
                            <a:schemeClr val="tx1"/>
                          </a:solidFill>
                        </a:rPr>
                        <a:t>chức</a:t>
                      </a:r>
                      <a:r>
                        <a:rPr lang="en-US" sz="1600" baseline="0" dirty="0">
                          <a:solidFill>
                            <a:schemeClr val="tx1"/>
                          </a:solidFill>
                        </a:rPr>
                        <a:t> </a:t>
                      </a:r>
                      <a:r>
                        <a:rPr lang="en-US" sz="1600" baseline="0" dirty="0" err="1">
                          <a:solidFill>
                            <a:schemeClr val="tx1"/>
                          </a:solidFill>
                        </a:rPr>
                        <a:t>năng</a:t>
                      </a:r>
                      <a:r>
                        <a:rPr lang="en-US" sz="1600" baseline="0" dirty="0">
                          <a:solidFill>
                            <a:schemeClr val="tx1"/>
                          </a:solidFill>
                        </a:rPr>
                        <a:t> </a:t>
                      </a:r>
                      <a:r>
                        <a:rPr lang="en-US" sz="1600" baseline="0" dirty="0" err="1">
                          <a:solidFill>
                            <a:schemeClr val="tx1"/>
                          </a:solidFill>
                        </a:rPr>
                        <a:t>không</a:t>
                      </a:r>
                      <a:r>
                        <a:rPr lang="en-US" sz="1600" baseline="0" dirty="0">
                          <a:solidFill>
                            <a:schemeClr val="tx1"/>
                          </a:solidFill>
                        </a:rPr>
                        <a:t> </a:t>
                      </a:r>
                      <a:r>
                        <a:rPr lang="en-US" sz="1600" baseline="0" dirty="0" err="1">
                          <a:solidFill>
                            <a:schemeClr val="tx1"/>
                          </a:solidFill>
                        </a:rPr>
                        <a:t>ảnh</a:t>
                      </a:r>
                      <a:r>
                        <a:rPr lang="en-US" sz="1600" baseline="0" dirty="0">
                          <a:solidFill>
                            <a:schemeClr val="tx1"/>
                          </a:solidFill>
                        </a:rPr>
                        <a:t> </a:t>
                      </a:r>
                      <a:r>
                        <a:rPr lang="en-US" sz="1600" baseline="0" dirty="0" err="1">
                          <a:solidFill>
                            <a:schemeClr val="tx1"/>
                          </a:solidFill>
                        </a:rPr>
                        <a:t>hưởng</a:t>
                      </a:r>
                      <a:r>
                        <a:rPr lang="en-US" sz="1600" baseline="0" dirty="0">
                          <a:solidFill>
                            <a:schemeClr val="tx1"/>
                          </a:solidFill>
                        </a:rPr>
                        <a:t> </a:t>
                      </a:r>
                      <a:r>
                        <a:rPr lang="en-US" sz="1600" baseline="0" dirty="0" err="1">
                          <a:solidFill>
                            <a:schemeClr val="tx1"/>
                          </a:solidFill>
                        </a:rPr>
                        <a:t>đến</a:t>
                      </a:r>
                      <a:r>
                        <a:rPr lang="en-US" sz="1600" baseline="0" dirty="0">
                          <a:solidFill>
                            <a:schemeClr val="tx1"/>
                          </a:solidFill>
                        </a:rPr>
                        <a:t> </a:t>
                      </a:r>
                      <a:r>
                        <a:rPr lang="en-US" sz="1600" baseline="0" dirty="0" err="1">
                          <a:solidFill>
                            <a:schemeClr val="tx1"/>
                          </a:solidFill>
                        </a:rPr>
                        <a:t>các</a:t>
                      </a:r>
                      <a:r>
                        <a:rPr lang="en-US" sz="1600" baseline="0" dirty="0">
                          <a:solidFill>
                            <a:schemeClr val="tx1"/>
                          </a:solidFill>
                        </a:rPr>
                        <a:t> </a:t>
                      </a:r>
                      <a:r>
                        <a:rPr lang="en-US" sz="1600" baseline="0" dirty="0" err="1">
                          <a:solidFill>
                            <a:schemeClr val="tx1"/>
                          </a:solidFill>
                        </a:rPr>
                        <a:t>chức</a:t>
                      </a:r>
                      <a:r>
                        <a:rPr lang="en-US" sz="1600" baseline="0" dirty="0">
                          <a:solidFill>
                            <a:schemeClr val="tx1"/>
                          </a:solidFill>
                        </a:rPr>
                        <a:t> </a:t>
                      </a:r>
                      <a:r>
                        <a:rPr lang="en-US" sz="1600" baseline="0" dirty="0" err="1">
                          <a:solidFill>
                            <a:schemeClr val="tx1"/>
                          </a:solidFill>
                        </a:rPr>
                        <a:t>năng</a:t>
                      </a:r>
                      <a:r>
                        <a:rPr lang="en-US" sz="1600" baseline="0" dirty="0">
                          <a:solidFill>
                            <a:schemeClr val="tx1"/>
                          </a:solidFill>
                        </a:rPr>
                        <a:t> </a:t>
                      </a:r>
                      <a:r>
                        <a:rPr lang="en-US" sz="1600" baseline="0" dirty="0" err="1">
                          <a:solidFill>
                            <a:schemeClr val="tx1"/>
                          </a:solidFill>
                        </a:rPr>
                        <a:t>khác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5434">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Dễ</a:t>
                      </a:r>
                      <a:r>
                        <a:rPr lang="en-US" sz="1600" baseline="0" dirty="0">
                          <a:solidFill>
                            <a:schemeClr val="tx1"/>
                          </a:solidFill>
                        </a:rPr>
                        <a:t> </a:t>
                      </a:r>
                      <a:r>
                        <a:rPr lang="en-US" sz="1600" baseline="0" dirty="0" err="1">
                          <a:solidFill>
                            <a:schemeClr val="tx1"/>
                          </a:solidFill>
                        </a:rPr>
                        <a:t>bảo</a:t>
                      </a:r>
                      <a:r>
                        <a:rPr lang="en-US" sz="1600" baseline="0" dirty="0">
                          <a:solidFill>
                            <a:schemeClr val="tx1"/>
                          </a:solidFill>
                        </a:rPr>
                        <a:t> </a:t>
                      </a:r>
                      <a:r>
                        <a:rPr lang="en-US" sz="1600" baseline="0" dirty="0" err="1">
                          <a:solidFill>
                            <a:schemeClr val="tx1"/>
                          </a:solidFill>
                        </a:rPr>
                        <a:t>trì</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Thêm</a:t>
                      </a:r>
                      <a:r>
                        <a:rPr lang="en-US" sz="1600" baseline="0" dirty="0">
                          <a:solidFill>
                            <a:schemeClr val="tx1"/>
                          </a:solidFill>
                        </a:rPr>
                        <a:t> </a:t>
                      </a:r>
                      <a:r>
                        <a:rPr lang="en-US" sz="1600" baseline="0" dirty="0" err="1">
                          <a:solidFill>
                            <a:schemeClr val="tx1"/>
                          </a:solidFill>
                        </a:rPr>
                        <a:t>chức</a:t>
                      </a:r>
                      <a:r>
                        <a:rPr lang="en-US" sz="1600" baseline="0" dirty="0">
                          <a:solidFill>
                            <a:schemeClr val="tx1"/>
                          </a:solidFill>
                        </a:rPr>
                        <a:t> </a:t>
                      </a:r>
                      <a:r>
                        <a:rPr lang="en-US" sz="1600" baseline="0" dirty="0" err="1">
                          <a:solidFill>
                            <a:schemeClr val="tx1"/>
                          </a:solidFill>
                        </a:rPr>
                        <a:t>năng</a:t>
                      </a:r>
                      <a:r>
                        <a:rPr lang="en-US" sz="1600" baseline="0" dirty="0">
                          <a:solidFill>
                            <a:schemeClr val="tx1"/>
                          </a:solidFill>
                        </a:rPr>
                        <a:t>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nhanh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Không</a:t>
                      </a:r>
                      <a:r>
                        <a:rPr lang="en-US" sz="1600" baseline="0" dirty="0">
                          <a:solidFill>
                            <a:schemeClr val="tx1"/>
                          </a:solidFill>
                        </a:rPr>
                        <a:t> </a:t>
                      </a:r>
                      <a:r>
                        <a:rPr lang="en-US" sz="1600" baseline="0" dirty="0" err="1">
                          <a:solidFill>
                            <a:schemeClr val="tx1"/>
                          </a:solidFill>
                        </a:rPr>
                        <a:t>ảnh</a:t>
                      </a:r>
                      <a:r>
                        <a:rPr lang="en-US" sz="1600" baseline="0" dirty="0">
                          <a:solidFill>
                            <a:schemeClr val="tx1"/>
                          </a:solidFill>
                        </a:rPr>
                        <a:t> </a:t>
                      </a:r>
                      <a:r>
                        <a:rPr lang="en-US" sz="1600" baseline="0" dirty="0" err="1">
                          <a:solidFill>
                            <a:schemeClr val="tx1"/>
                          </a:solidFill>
                        </a:rPr>
                        <a:t>hưởng</a:t>
                      </a:r>
                      <a:r>
                        <a:rPr lang="en-US" sz="1600" baseline="0" dirty="0">
                          <a:solidFill>
                            <a:schemeClr val="tx1"/>
                          </a:solidFill>
                        </a:rPr>
                        <a:t> </a:t>
                      </a:r>
                      <a:r>
                        <a:rPr lang="en-US" sz="1600" baseline="0" dirty="0" err="1">
                          <a:solidFill>
                            <a:schemeClr val="tx1"/>
                          </a:solidFill>
                        </a:rPr>
                        <a:t>các</a:t>
                      </a:r>
                      <a:r>
                        <a:rPr lang="en-US" sz="1600" baseline="0" dirty="0">
                          <a:solidFill>
                            <a:schemeClr val="tx1"/>
                          </a:solidFill>
                        </a:rPr>
                        <a:t> </a:t>
                      </a:r>
                      <a:r>
                        <a:rPr lang="en-US" sz="1600" baseline="0" dirty="0" err="1">
                          <a:solidFill>
                            <a:schemeClr val="tx1"/>
                          </a:solidFill>
                        </a:rPr>
                        <a:t>chức</a:t>
                      </a:r>
                      <a:r>
                        <a:rPr lang="en-US" sz="1600" baseline="0" dirty="0">
                          <a:solidFill>
                            <a:schemeClr val="tx1"/>
                          </a:solidFill>
                        </a:rPr>
                        <a:t> </a:t>
                      </a:r>
                      <a:r>
                        <a:rPr lang="en-US" sz="1600" baseline="0" dirty="0" err="1">
                          <a:solidFill>
                            <a:schemeClr val="tx1"/>
                          </a:solidFill>
                        </a:rPr>
                        <a:t>năng</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5434">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Tái</a:t>
                      </a:r>
                      <a:r>
                        <a:rPr lang="en-US" sz="1600" baseline="0" dirty="0">
                          <a:solidFill>
                            <a:schemeClr val="tx1"/>
                          </a:solidFill>
                        </a:rPr>
                        <a:t> </a:t>
                      </a:r>
                      <a:r>
                        <a:rPr lang="en-US" sz="1600" baseline="0" dirty="0" err="1">
                          <a:solidFill>
                            <a:schemeClr val="tx1"/>
                          </a:solidFill>
                        </a:rPr>
                        <a:t>sử</a:t>
                      </a:r>
                      <a:r>
                        <a:rPr lang="en-US" sz="1600" baseline="0" dirty="0">
                          <a:solidFill>
                            <a:schemeClr val="tx1"/>
                          </a:solidFill>
                        </a:rPr>
                        <a:t> </a:t>
                      </a:r>
                      <a:r>
                        <a:rPr lang="en-US" sz="1600" baseline="0" dirty="0" err="1">
                          <a:solidFill>
                            <a:schemeClr val="tx1"/>
                          </a:solidFill>
                        </a:rPr>
                        <a:t>dụng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Xây</a:t>
                      </a:r>
                      <a:r>
                        <a:rPr lang="en-US" sz="1600" baseline="0" dirty="0">
                          <a:solidFill>
                            <a:schemeClr val="tx1"/>
                          </a:solidFill>
                        </a:rPr>
                        <a:t> </a:t>
                      </a:r>
                      <a:r>
                        <a:rPr lang="en-US" sz="1600" baseline="0" dirty="0" err="1">
                          <a:solidFill>
                            <a:schemeClr val="tx1"/>
                          </a:solidFill>
                        </a:rPr>
                        <a:t>dựng</a:t>
                      </a:r>
                      <a:r>
                        <a:rPr lang="en-US" sz="1600" baseline="0" dirty="0">
                          <a:solidFill>
                            <a:schemeClr val="tx1"/>
                          </a:solidFill>
                        </a:rPr>
                        <a:t> </a:t>
                      </a:r>
                      <a:r>
                        <a:rPr lang="en-US" sz="1600" baseline="0" dirty="0" err="1">
                          <a:solidFill>
                            <a:schemeClr val="tx1"/>
                          </a:solidFill>
                        </a:rPr>
                        <a:t>phần</a:t>
                      </a:r>
                      <a:r>
                        <a:rPr lang="en-US" sz="1600" baseline="0" dirty="0">
                          <a:solidFill>
                            <a:schemeClr val="tx1"/>
                          </a:solidFill>
                        </a:rPr>
                        <a:t> </a:t>
                      </a:r>
                      <a:r>
                        <a:rPr lang="en-US" sz="1600" baseline="0" dirty="0" err="1">
                          <a:solidFill>
                            <a:schemeClr val="tx1"/>
                          </a:solidFill>
                        </a:rPr>
                        <a:t>mềm</a:t>
                      </a:r>
                      <a:r>
                        <a:rPr lang="en-US" sz="1600" baseline="0" dirty="0">
                          <a:solidFill>
                            <a:schemeClr val="tx1"/>
                          </a:solidFill>
                        </a:rPr>
                        <a:t> </a:t>
                      </a:r>
                      <a:r>
                        <a:rPr lang="en-US" sz="1600" baseline="0" dirty="0" err="1">
                          <a:solidFill>
                            <a:schemeClr val="tx1"/>
                          </a:solidFill>
                        </a:rPr>
                        <a:t>quản</a:t>
                      </a:r>
                      <a:r>
                        <a:rPr lang="en-US" sz="1600" baseline="0" dirty="0">
                          <a:solidFill>
                            <a:schemeClr val="tx1"/>
                          </a:solidFill>
                        </a:rPr>
                        <a:t> </a:t>
                      </a:r>
                      <a:r>
                        <a:rPr lang="en-US" sz="1600" baseline="0" dirty="0" err="1">
                          <a:solidFill>
                            <a:schemeClr val="tx1"/>
                          </a:solidFill>
                        </a:rPr>
                        <a:t>lý</a:t>
                      </a:r>
                      <a:r>
                        <a:rPr lang="en-US" sz="1600" baseline="0" dirty="0">
                          <a:solidFill>
                            <a:schemeClr val="tx1"/>
                          </a:solidFill>
                        </a:rPr>
                        <a:t> HS </a:t>
                      </a:r>
                      <a:r>
                        <a:rPr lang="en-US" sz="1600" baseline="0" dirty="0" err="1">
                          <a:solidFill>
                            <a:schemeClr val="tx1"/>
                          </a:solidFill>
                        </a:rPr>
                        <a:t>mầm</a:t>
                      </a:r>
                      <a:r>
                        <a:rPr lang="en-US" sz="1600" baseline="0" dirty="0">
                          <a:solidFill>
                            <a:schemeClr val="tx1"/>
                          </a:solidFill>
                        </a:rPr>
                        <a:t> non </a:t>
                      </a:r>
                      <a:r>
                        <a:rPr lang="en-US" sz="1600" baseline="0" dirty="0" err="1">
                          <a:solidFill>
                            <a:schemeClr val="tx1"/>
                          </a:solidFill>
                        </a:rPr>
                        <a:t>trong</a:t>
                      </a:r>
                      <a:r>
                        <a:rPr lang="en-US" sz="1600" baseline="0" dirty="0">
                          <a:solidFill>
                            <a:schemeClr val="tx1"/>
                          </a:solidFill>
                        </a:rPr>
                        <a:t> 3 </a:t>
                      </a:r>
                      <a:r>
                        <a:rPr lang="en-US" sz="1600" baseline="0" dirty="0" err="1">
                          <a:solidFill>
                            <a:schemeClr val="tx1"/>
                          </a:solidFill>
                        </a:rPr>
                        <a:t>ngày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Với</a:t>
                      </a:r>
                      <a:r>
                        <a:rPr lang="en-US" sz="1600" baseline="0" dirty="0">
                          <a:solidFill>
                            <a:schemeClr val="tx1"/>
                          </a:solidFill>
                        </a:rPr>
                        <a:t> </a:t>
                      </a:r>
                      <a:r>
                        <a:rPr lang="en-US" sz="1600" baseline="0" dirty="0" err="1">
                          <a:solidFill>
                            <a:schemeClr val="tx1"/>
                          </a:solidFill>
                        </a:rPr>
                        <a:t>cùng</a:t>
                      </a:r>
                      <a:r>
                        <a:rPr lang="en-US" sz="1600" baseline="0" dirty="0">
                          <a:solidFill>
                            <a:schemeClr val="tx1"/>
                          </a:solidFill>
                        </a:rPr>
                        <a:t> </a:t>
                      </a:r>
                      <a:r>
                        <a:rPr lang="en-US" sz="1600" baseline="0" dirty="0" err="1">
                          <a:solidFill>
                            <a:schemeClr val="tx1"/>
                          </a:solidFill>
                        </a:rPr>
                        <a:t>các</a:t>
                      </a:r>
                      <a:r>
                        <a:rPr lang="en-US" sz="1600" baseline="0" dirty="0">
                          <a:solidFill>
                            <a:schemeClr val="tx1"/>
                          </a:solidFill>
                        </a:rPr>
                        <a:t> </a:t>
                      </a:r>
                      <a:r>
                        <a:rPr lang="en-US" sz="1600" baseline="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40862">
                <a:tc>
                  <a:txBody>
                    <a:bodyPr/>
                    <a:lstStyle/>
                    <a:p>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Dễ</a:t>
                      </a:r>
                      <a:r>
                        <a:rPr lang="en-US" sz="1600" baseline="0" dirty="0">
                          <a:solidFill>
                            <a:schemeClr val="tx1"/>
                          </a:solidFill>
                        </a:rPr>
                        <a:t> </a:t>
                      </a:r>
                      <a:r>
                        <a:rPr lang="en-US" sz="1600" baseline="0" dirty="0" err="1">
                          <a:solidFill>
                            <a:schemeClr val="tx1"/>
                          </a:solidFill>
                        </a:rPr>
                        <a:t>chuyển</a:t>
                      </a:r>
                      <a:r>
                        <a:rPr lang="en-US" sz="1600" baseline="0" dirty="0">
                          <a:solidFill>
                            <a:schemeClr val="tx1"/>
                          </a:solidFill>
                        </a:rPr>
                        <a:t> </a:t>
                      </a:r>
                      <a:r>
                        <a:rPr lang="en-US" sz="1600" baseline="0" dirty="0" err="1">
                          <a:solidFill>
                            <a:schemeClr val="tx1"/>
                          </a:solidFill>
                        </a:rPr>
                        <a:t>đổi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Đổi</a:t>
                      </a:r>
                      <a:r>
                        <a:rPr lang="en-US" sz="1600" baseline="0" dirty="0">
                          <a:solidFill>
                            <a:schemeClr val="tx1"/>
                          </a:solidFill>
                        </a:rPr>
                        <a:t> sang </a:t>
                      </a:r>
                      <a:r>
                        <a:rPr lang="en-US" sz="1600" baseline="0" dirty="0" err="1">
                          <a:solidFill>
                            <a:schemeClr val="tx1"/>
                          </a:solidFill>
                        </a:rPr>
                        <a:t>hệ</a:t>
                      </a:r>
                      <a:r>
                        <a:rPr lang="en-US" sz="1600" baseline="0" dirty="0">
                          <a:solidFill>
                            <a:schemeClr val="tx1"/>
                          </a:solidFill>
                        </a:rPr>
                        <a:t> </a:t>
                      </a:r>
                      <a:r>
                        <a:rPr lang="en-US" sz="1600" baseline="0" dirty="0" err="1">
                          <a:solidFill>
                            <a:schemeClr val="tx1"/>
                          </a:solidFill>
                        </a:rPr>
                        <a:t>quản</a:t>
                      </a:r>
                      <a:r>
                        <a:rPr lang="en-US" sz="1600" baseline="0" dirty="0">
                          <a:solidFill>
                            <a:schemeClr val="tx1"/>
                          </a:solidFill>
                        </a:rPr>
                        <a:t> </a:t>
                      </a:r>
                      <a:r>
                        <a:rPr lang="en-US" sz="1600" baseline="0" dirty="0" err="1">
                          <a:solidFill>
                            <a:schemeClr val="tx1"/>
                          </a:solidFill>
                        </a:rPr>
                        <a:t>trị</a:t>
                      </a:r>
                      <a:r>
                        <a:rPr lang="en-US" sz="1600" baseline="0" dirty="0">
                          <a:solidFill>
                            <a:schemeClr val="tx1"/>
                          </a:solidFill>
                        </a:rPr>
                        <a:t> CSDL </a:t>
                      </a:r>
                      <a:r>
                        <a:rPr lang="en-US" sz="1600" baseline="0" dirty="0" err="1">
                          <a:solidFill>
                            <a:schemeClr val="tx1"/>
                          </a:solidFill>
                        </a:rPr>
                        <a:t>mới</a:t>
                      </a:r>
                      <a:r>
                        <a:rPr lang="en-US" sz="1600" baseline="0" dirty="0">
                          <a:solidFill>
                            <a:schemeClr val="tx1"/>
                          </a:solidFill>
                        </a:rPr>
                        <a:t> </a:t>
                      </a:r>
                      <a:r>
                        <a:rPr lang="en-US" sz="1600" baseline="0" dirty="0" err="1">
                          <a:solidFill>
                            <a:schemeClr val="tx1"/>
                          </a:solidFill>
                        </a:rPr>
                        <a:t>trong</a:t>
                      </a:r>
                      <a:r>
                        <a:rPr lang="en-US" sz="1600" baseline="0" dirty="0">
                          <a:solidFill>
                            <a:schemeClr val="tx1"/>
                          </a:solidFill>
                        </a:rPr>
                        <a:t> </a:t>
                      </a:r>
                      <a:r>
                        <a:rPr lang="en-US" sz="1600" baseline="0" dirty="0" err="1">
                          <a:solidFill>
                            <a:schemeClr val="tx1"/>
                          </a:solidFill>
                        </a:rPr>
                        <a:t>tối</a:t>
                      </a:r>
                      <a:r>
                        <a:rPr lang="en-US" sz="1600" baseline="0" dirty="0">
                          <a:solidFill>
                            <a:schemeClr val="tx1"/>
                          </a:solidFill>
                        </a:rPr>
                        <a:t> </a:t>
                      </a:r>
                      <a:r>
                        <a:rPr lang="en-US" sz="1600" baseline="0" dirty="0" err="1">
                          <a:solidFill>
                            <a:schemeClr val="tx1"/>
                          </a:solidFill>
                        </a:rPr>
                        <a:t>đa</a:t>
                      </a:r>
                      <a:r>
                        <a:rPr lang="en-US" sz="1600" baseline="0" dirty="0">
                          <a:solidFill>
                            <a:schemeClr val="tx1"/>
                          </a:solidFill>
                        </a:rPr>
                        <a:t> 2 </a:t>
                      </a:r>
                      <a:r>
                        <a:rPr lang="en-US" sz="1600" baseline="0" dirty="0" err="1">
                          <a:solidFill>
                            <a:schemeClr val="tx1"/>
                          </a:solidFill>
                        </a:rPr>
                        <a:t>ngày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Với</a:t>
                      </a:r>
                      <a:r>
                        <a:rPr lang="en-US" sz="1600" baseline="0" dirty="0">
                          <a:solidFill>
                            <a:schemeClr val="tx1"/>
                          </a:solidFill>
                        </a:rPr>
                        <a:t> </a:t>
                      </a:r>
                      <a:r>
                        <a:rPr lang="en-US" sz="1600" baseline="0" dirty="0" err="1">
                          <a:solidFill>
                            <a:schemeClr val="tx1"/>
                          </a:solidFill>
                        </a:rPr>
                        <a:t>cùng</a:t>
                      </a:r>
                      <a:r>
                        <a:rPr lang="en-US" sz="1600" baseline="0" dirty="0">
                          <a:solidFill>
                            <a:schemeClr val="tx1"/>
                          </a:solidFill>
                        </a:rPr>
                        <a:t> </a:t>
                      </a:r>
                      <a:r>
                        <a:rPr lang="en-US" sz="1600" baseline="0" dirty="0" err="1">
                          <a:solidFill>
                            <a:schemeClr val="tx1"/>
                          </a:solidFill>
                        </a:rPr>
                        <a:t>các</a:t>
                      </a:r>
                      <a:r>
                        <a:rPr lang="en-US" sz="1600" baseline="0" dirty="0">
                          <a:solidFill>
                            <a:schemeClr val="tx1"/>
                          </a:solidFill>
                        </a:rPr>
                        <a:t> </a:t>
                      </a:r>
                      <a:r>
                        <a:rPr lang="en-US" sz="1600" baseline="0" dirty="0" err="1">
                          <a:solidFill>
                            <a:schemeClr val="tx1"/>
                          </a:solidFill>
                        </a:rPr>
                        <a:t>yêu</a:t>
                      </a:r>
                      <a:r>
                        <a:rPr lang="en-US" sz="1600" baseline="0" dirty="0">
                          <a:solidFill>
                            <a:schemeClr val="tx1"/>
                          </a:solidFill>
                        </a:rPr>
                        <a:t> </a:t>
                      </a:r>
                      <a:r>
                        <a:rPr lang="en-US" sz="1600" baseline="0" dirty="0" err="1">
                          <a:solidFill>
                            <a:schemeClr val="tx1"/>
                          </a:solidFill>
                        </a:rPr>
                        <a:t>cầu</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45</a:t>
            </a:fld>
            <a:endParaRPr lang="en-US"/>
          </a:p>
        </p:txBody>
      </p:sp>
    </p:spTree>
    <p:extLst>
      <p:ext uri="{BB962C8B-B14F-4D97-AF65-F5344CB8AC3E}">
        <p14:creationId xmlns:p14="http://schemas.microsoft.com/office/powerpoint/2010/main" val="812116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22CE-449E-4224-BEC2-5F8457079629}"/>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vi-VN" b="0" i="0" dirty="0">
                <a:solidFill>
                  <a:srgbClr val="050505"/>
                </a:solidFill>
                <a:effectLst/>
                <a:latin typeface="inherit"/>
              </a:rPr>
              <a:t>ứng dụng </a:t>
            </a:r>
            <a:r>
              <a:rPr lang="en-US" b="0" i="0" dirty="0">
                <a:solidFill>
                  <a:srgbClr val="050505"/>
                </a:solidFill>
                <a:effectLst/>
                <a:latin typeface="inherit"/>
              </a:rPr>
              <a:t>QUẢN LÝ CHỨNG CHỈ TIN HỌC</a:t>
            </a:r>
            <a:endParaRPr lang="en-US" dirty="0"/>
          </a:p>
        </p:txBody>
      </p:sp>
      <p:graphicFrame>
        <p:nvGraphicFramePr>
          <p:cNvPr id="7" name="Table 7">
            <a:extLst>
              <a:ext uri="{FF2B5EF4-FFF2-40B4-BE49-F238E27FC236}">
                <a16:creationId xmlns:a16="http://schemas.microsoft.com/office/drawing/2014/main" id="{8A8E5943-03A6-4539-A43D-15FD5873B2A2}"/>
              </a:ext>
            </a:extLst>
          </p:cNvPr>
          <p:cNvGraphicFramePr>
            <a:graphicFrameLocks noGrp="1"/>
          </p:cNvGraphicFramePr>
          <p:nvPr>
            <p:ph idx="1"/>
            <p:extLst>
              <p:ext uri="{D42A27DB-BD31-4B8C-83A1-F6EECF244321}">
                <p14:modId xmlns:p14="http://schemas.microsoft.com/office/powerpoint/2010/main" val="2176096386"/>
              </p:ext>
            </p:extLst>
          </p:nvPr>
        </p:nvGraphicFramePr>
        <p:xfrm>
          <a:off x="1066800" y="1229360"/>
          <a:ext cx="7620000" cy="5120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58873980"/>
                    </a:ext>
                  </a:extLst>
                </a:gridCol>
                <a:gridCol w="1524000">
                  <a:extLst>
                    <a:ext uri="{9D8B030D-6E8A-4147-A177-3AD203B41FA5}">
                      <a16:colId xmlns:a16="http://schemas.microsoft.com/office/drawing/2014/main" val="3138238641"/>
                    </a:ext>
                  </a:extLst>
                </a:gridCol>
                <a:gridCol w="609600">
                  <a:extLst>
                    <a:ext uri="{9D8B030D-6E8A-4147-A177-3AD203B41FA5}">
                      <a16:colId xmlns:a16="http://schemas.microsoft.com/office/drawing/2014/main" val="80060003"/>
                    </a:ext>
                  </a:extLst>
                </a:gridCol>
                <a:gridCol w="609600">
                  <a:extLst>
                    <a:ext uri="{9D8B030D-6E8A-4147-A177-3AD203B41FA5}">
                      <a16:colId xmlns:a16="http://schemas.microsoft.com/office/drawing/2014/main" val="4264486714"/>
                    </a:ext>
                  </a:extLst>
                </a:gridCol>
                <a:gridCol w="3352800">
                  <a:extLst>
                    <a:ext uri="{9D8B030D-6E8A-4147-A177-3AD203B41FA5}">
                      <a16:colId xmlns:a16="http://schemas.microsoft.com/office/drawing/2014/main" val="115682626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Nghiệp</a:t>
                      </a:r>
                      <a:r>
                        <a:rPr lang="en-US" dirty="0"/>
                        <a:t> </a:t>
                      </a:r>
                      <a:r>
                        <a:rPr lang="en-US" dirty="0" err="1"/>
                        <a:t>vụ</a:t>
                      </a:r>
                      <a:endParaRPr lang="en-US" dirty="0"/>
                    </a:p>
                    <a:p>
                      <a:endParaRPr lang="en-US" dirty="0"/>
                    </a:p>
                  </a:txBody>
                  <a:tcPr/>
                </a:tc>
                <a:tc>
                  <a:txBody>
                    <a:bodyPr/>
                    <a:lstStyle/>
                    <a:p>
                      <a:r>
                        <a:rPr lang="en-US" sz="1800" dirty="0">
                          <a:solidFill>
                            <a:srgbClr val="000000"/>
                          </a:solidFill>
                          <a:effectLst/>
                          <a:latin typeface="Calibri" panose="020F0502020204030204" pitchFamily="34" charset="0"/>
                          <a:ea typeface="Calibri" panose="020F0502020204030204" pitchFamily="34" charset="0"/>
                        </a:rPr>
                        <a:t>BM</a:t>
                      </a:r>
                      <a:endParaRPr lang="en-US" dirty="0"/>
                    </a:p>
                  </a:txBody>
                  <a:tcPr/>
                </a:tc>
                <a:tc>
                  <a:txBody>
                    <a:bodyPr/>
                    <a:lstStyle/>
                    <a:p>
                      <a:r>
                        <a:rPr lang="en-US" dirty="0"/>
                        <a:t>QĐ</a:t>
                      </a:r>
                    </a:p>
                  </a:txBody>
                  <a:tcPr/>
                </a:tc>
                <a:tc>
                  <a:txBody>
                    <a:bodyPr/>
                    <a:lstStyle/>
                    <a:p>
                      <a:r>
                        <a:rPr lang="en-US" dirty="0" err="1"/>
                        <a:t>Ghi</a:t>
                      </a:r>
                      <a:r>
                        <a:rPr lang="en-US" dirty="0"/>
                        <a:t> </a:t>
                      </a:r>
                      <a:r>
                        <a:rPr lang="en-US" dirty="0" err="1"/>
                        <a:t>chú</a:t>
                      </a:r>
                      <a:endParaRPr lang="en-US" dirty="0"/>
                    </a:p>
                  </a:txBody>
                  <a:tcPr/>
                </a:tc>
                <a:extLst>
                  <a:ext uri="{0D108BD9-81ED-4DB2-BD59-A6C34878D82A}">
                    <a16:rowId xmlns:a16="http://schemas.microsoft.com/office/drawing/2014/main" val="3548064238"/>
                  </a:ext>
                </a:extLst>
              </a:tr>
              <a:tr h="0">
                <a:tc>
                  <a:txBody>
                    <a:bodyPr/>
                    <a:lstStyle/>
                    <a:p>
                      <a:r>
                        <a:rPr lang="en-US" sz="1800" b="1" u="sng" dirty="0" err="1">
                          <a:solidFill>
                            <a:srgbClr val="000000"/>
                          </a:solidFill>
                          <a:effectLst/>
                          <a:latin typeface="Calibri" panose="020F0502020204030204" pitchFamily="34" charset="0"/>
                          <a:ea typeface="Calibri" panose="020F0502020204030204" pitchFamily="34" charset="0"/>
                        </a:rPr>
                        <a:t>các</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doanh</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nghiệp</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đơn</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vị</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cá</a:t>
                      </a:r>
                      <a:r>
                        <a:rPr lang="en-US" sz="1800" b="1" u="sng" dirty="0">
                          <a:solidFill>
                            <a:srgbClr val="000000"/>
                          </a:solidFill>
                          <a:effectLst/>
                          <a:latin typeface="Calibri" panose="020F0502020204030204" pitchFamily="34" charset="0"/>
                          <a:ea typeface="Calibri" panose="020F0502020204030204" pitchFamily="34" charset="0"/>
                        </a:rPr>
                        <a:t> </a:t>
                      </a:r>
                      <a:r>
                        <a:rPr lang="en-US" sz="1800" b="1" u="sng" dirty="0" err="1">
                          <a:solidFill>
                            <a:srgbClr val="000000"/>
                          </a:solidFill>
                          <a:effectLst/>
                          <a:latin typeface="Calibri" panose="020F0502020204030204" pitchFamily="34" charset="0"/>
                          <a:ea typeface="Calibri" panose="020F0502020204030204" pitchFamily="34" charset="0"/>
                        </a:rPr>
                        <a:t>nhân</a:t>
                      </a:r>
                      <a:endParaRPr lang="en-US" dirty="0"/>
                    </a:p>
                  </a:txBody>
                  <a:tcPr/>
                </a:tc>
                <a:tc>
                  <a:txBody>
                    <a:bodyPr/>
                    <a:lstStyle/>
                    <a:p>
                      <a:r>
                        <a:rPr lang="en-US" sz="1800" i="1" u="sng" dirty="0" err="1">
                          <a:solidFill>
                            <a:srgbClr val="FF0000"/>
                          </a:solidFill>
                          <a:effectLst/>
                          <a:latin typeface="Calibri" panose="020F0502020204030204" pitchFamily="34" charset="0"/>
                          <a:ea typeface="Calibri" panose="020F0502020204030204" pitchFamily="34" charset="0"/>
                        </a:rPr>
                        <a:t>tra</a:t>
                      </a:r>
                      <a:r>
                        <a:rPr lang="en-US" sz="1800" i="1" u="sng" dirty="0">
                          <a:solidFill>
                            <a:srgbClr val="FF0000"/>
                          </a:solidFill>
                          <a:effectLst/>
                          <a:latin typeface="Calibri" panose="020F0502020204030204" pitchFamily="34" charset="0"/>
                          <a:ea typeface="Calibri" panose="020F0502020204030204" pitchFamily="34" charset="0"/>
                        </a:rPr>
                        <a:t> </a:t>
                      </a:r>
                      <a:r>
                        <a:rPr lang="en-US" sz="1800" i="1" u="sng" dirty="0" err="1">
                          <a:solidFill>
                            <a:srgbClr val="FF0000"/>
                          </a:solidFill>
                          <a:effectLst/>
                          <a:latin typeface="Calibri" panose="020F0502020204030204" pitchFamily="34" charset="0"/>
                          <a:ea typeface="Calibri" panose="020F0502020204030204" pitchFamily="34" charset="0"/>
                        </a:rPr>
                        <a:t>cứu</a:t>
                      </a:r>
                      <a:r>
                        <a:rPr lang="en-US" sz="1800" i="1" u="sng" dirty="0">
                          <a:solidFill>
                            <a:srgbClr val="FF0000"/>
                          </a:solidFill>
                          <a:effectLst/>
                          <a:latin typeface="Calibri" panose="020F0502020204030204" pitchFamily="34" charset="0"/>
                          <a:ea typeface="Calibri" panose="020F0502020204030204" pitchFamily="34" charset="0"/>
                        </a:rPr>
                        <a:t> </a:t>
                      </a:r>
                      <a:r>
                        <a:rPr lang="en-US" sz="1800" i="1" u="sng" dirty="0" err="1">
                          <a:solidFill>
                            <a:srgbClr val="FF0000"/>
                          </a:solidFill>
                          <a:effectLst/>
                          <a:latin typeface="Calibri" panose="020F0502020204030204" pitchFamily="34" charset="0"/>
                          <a:ea typeface="Calibri" panose="020F0502020204030204" pitchFamily="34" charset="0"/>
                        </a:rPr>
                        <a:t>thông</a:t>
                      </a:r>
                      <a:r>
                        <a:rPr lang="en-US" sz="1800" i="1" u="sng" dirty="0">
                          <a:solidFill>
                            <a:srgbClr val="FF0000"/>
                          </a:solidFill>
                          <a:effectLst/>
                          <a:latin typeface="Calibri" panose="020F0502020204030204" pitchFamily="34" charset="0"/>
                          <a:ea typeface="Calibri" panose="020F0502020204030204" pitchFamily="34" charset="0"/>
                        </a:rPr>
                        <a:t> tin</a:t>
                      </a:r>
                    </a:p>
                    <a:p>
                      <a:r>
                        <a:rPr lang="en-US" sz="1800" dirty="0">
                          <a:solidFill>
                            <a:srgbClr val="000000"/>
                          </a:solidFill>
                          <a:effectLst/>
                          <a:latin typeface="Calibri" panose="020F0502020204030204" pitchFamily="34" charset="0"/>
                          <a:ea typeface="Calibri" panose="020F0502020204030204" pitchFamily="34" charset="0"/>
                        </a:rPr>
                        <a:t>, </a:t>
                      </a:r>
                      <a:r>
                        <a:rPr lang="en-US" i="1" u="sng" dirty="0" err="1">
                          <a:solidFill>
                            <a:srgbClr val="FF0000"/>
                          </a:solidFill>
                          <a:latin typeface="Calibri" panose="020F0502020204030204" pitchFamily="34" charset="0"/>
                        </a:rPr>
                        <a:t>xác</a:t>
                      </a:r>
                      <a:r>
                        <a:rPr lang="en-US" i="1" u="sng" dirty="0">
                          <a:solidFill>
                            <a:srgbClr val="FF0000"/>
                          </a:solidFill>
                          <a:latin typeface="Calibri" panose="020F0502020204030204" pitchFamily="34" charset="0"/>
                        </a:rPr>
                        <a:t> </a:t>
                      </a:r>
                      <a:r>
                        <a:rPr lang="en-US" i="1" u="sng" dirty="0" err="1">
                          <a:solidFill>
                            <a:srgbClr val="FF0000"/>
                          </a:solidFill>
                          <a:latin typeface="Calibri" panose="020F0502020204030204" pitchFamily="34" charset="0"/>
                        </a:rPr>
                        <a:t>minh</a:t>
                      </a:r>
                      <a:r>
                        <a:rPr lang="en-US" i="1" u="sng" dirty="0">
                          <a:solidFill>
                            <a:srgbClr val="FF0000"/>
                          </a:solidFill>
                          <a:latin typeface="Calibri" panose="020F0502020204030204" pitchFamily="34" charset="0"/>
                        </a:rPr>
                        <a:t> </a:t>
                      </a:r>
                      <a:r>
                        <a:rPr lang="en-US" i="1" u="sng" dirty="0" err="1">
                          <a:solidFill>
                            <a:srgbClr val="FF0000"/>
                          </a:solidFill>
                          <a:latin typeface="Calibri" panose="020F0502020204030204" pitchFamily="34" charset="0"/>
                        </a:rPr>
                        <a:t>về</a:t>
                      </a:r>
                      <a:r>
                        <a:rPr lang="en-US" i="1" u="sng" dirty="0">
                          <a:solidFill>
                            <a:srgbClr val="FF0000"/>
                          </a:solidFill>
                          <a:latin typeface="Calibri" panose="020F0502020204030204" pitchFamily="34" charset="0"/>
                        </a:rPr>
                        <a:t> </a:t>
                      </a:r>
                      <a:r>
                        <a:rPr lang="en-US" i="1" u="sng" dirty="0" err="1">
                          <a:solidFill>
                            <a:srgbClr val="FF0000"/>
                          </a:solidFill>
                          <a:latin typeface="Calibri" panose="020F0502020204030204" pitchFamily="34" charset="0"/>
                        </a:rPr>
                        <a:t>chứng</a:t>
                      </a:r>
                      <a:r>
                        <a:rPr lang="en-US" i="1" u="sng" dirty="0">
                          <a:solidFill>
                            <a:srgbClr val="FF0000"/>
                          </a:solidFill>
                          <a:latin typeface="Calibri" panose="020F0502020204030204" pitchFamily="34" charset="0"/>
                        </a:rPr>
                        <a:t> </a:t>
                      </a:r>
                      <a:r>
                        <a:rPr lang="en-US" i="1" u="sng" dirty="0" err="1">
                          <a:solidFill>
                            <a:srgbClr val="FF0000"/>
                          </a:solidFill>
                          <a:latin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endParaRPr lang="en-US" dirty="0"/>
                    </a:p>
                  </a:txBody>
                  <a:tcPr/>
                </a:tc>
                <a:tc>
                  <a:txBody>
                    <a:bodyPr/>
                    <a:lstStyle/>
                    <a:p>
                      <a:endParaRPr lang="en-US" dirty="0"/>
                    </a:p>
                  </a:txBody>
                  <a:tcPr/>
                </a:tc>
                <a:tc>
                  <a:txBody>
                    <a:bodyPr/>
                    <a:lstStyle/>
                    <a:p>
                      <a:endParaRPr lang="en-US" dirty="0"/>
                    </a:p>
                  </a:txBody>
                  <a:tcPr/>
                </a:tc>
                <a:tc>
                  <a:txBody>
                    <a:bodyPr/>
                    <a:lstStyle/>
                    <a:p>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cần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nhập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vào</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sổ</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để</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kiểm</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tra</a:t>
                      </a: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Calibri" panose="020F0502020204030204" pitchFamily="34" charset="0"/>
                          <a:ea typeface="Calibri" panose="020F0502020204030204" pitchFamily="34" charset="0"/>
                        </a:rPr>
                        <a:t>nếu</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có</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thì</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hiện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các</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thông</a:t>
                      </a:r>
                      <a:r>
                        <a:rPr lang="en-US" sz="1800" dirty="0">
                          <a:solidFill>
                            <a:srgbClr val="000000"/>
                          </a:solidFill>
                          <a:effectLst/>
                          <a:latin typeface="Calibri" panose="020F0502020204030204" pitchFamily="34" charset="0"/>
                          <a:ea typeface="Calibri" panose="020F0502020204030204" pitchFamily="34" charset="0"/>
                        </a:rPr>
                        <a:t> tin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người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được</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cấp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gồm</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Họ</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tên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ngày</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sinh</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nơi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sinh</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ngày</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loại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hiệu</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vào</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sổ</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a:t>
                      </a:r>
                    </a:p>
                  </a:txBody>
                  <a:tcPr/>
                </a:tc>
                <a:extLst>
                  <a:ext uri="{0D108BD9-81ED-4DB2-BD59-A6C34878D82A}">
                    <a16:rowId xmlns:a16="http://schemas.microsoft.com/office/drawing/2014/main" val="353352359"/>
                  </a:ext>
                </a:extLst>
              </a:tr>
              <a:tr h="0">
                <a:tc>
                  <a:txBody>
                    <a:bodyPr/>
                    <a:lstStyle/>
                    <a:p>
                      <a:r>
                        <a:rPr lang="en-US" sz="1800" dirty="0" err="1">
                          <a:solidFill>
                            <a:srgbClr val="000000"/>
                          </a:solidFill>
                          <a:effectLst/>
                          <a:latin typeface="Calibri" panose="020F0502020204030204" pitchFamily="34" charset="0"/>
                          <a:ea typeface="Calibri" panose="020F0502020204030204" pitchFamily="34" charset="0"/>
                        </a:rPr>
                        <a:t>cấp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quản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lý</a:t>
                      </a:r>
                      <a:endParaRPr lang="en-US" dirty="0"/>
                    </a:p>
                  </a:txBody>
                  <a:tcPr/>
                </a:tc>
                <a:tc>
                  <a:txBody>
                    <a:bodyPr/>
                    <a:lstStyle/>
                    <a:p>
                      <a:r>
                        <a:rPr lang="en-US" sz="1800" kern="1200" dirty="0" err="1">
                          <a:solidFill>
                            <a:schemeClr val="dk1"/>
                          </a:solidFill>
                          <a:effectLst/>
                          <a:latin typeface="+mn-lt"/>
                          <a:ea typeface="+mn-ea"/>
                          <a:cs typeface="+mn-cs"/>
                        </a:rPr>
                        <a:t>vụ</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tạo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tài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khoản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88094420"/>
                  </a:ext>
                </a:extLst>
              </a:tr>
              <a:tr h="0">
                <a:tc>
                  <a:txBody>
                    <a:bodyPr/>
                    <a:lstStyle/>
                    <a:p>
                      <a:r>
                        <a:rPr lang="en-US" sz="1800" dirty="0" err="1">
                          <a:solidFill>
                            <a:srgbClr val="000000"/>
                          </a:solidFill>
                          <a:effectLst/>
                          <a:latin typeface="Calibri" panose="020F0502020204030204" pitchFamily="34" charset="0"/>
                          <a:ea typeface="Calibri" panose="020F0502020204030204" pitchFamily="34" charset="0"/>
                        </a:rPr>
                        <a:t>chuyên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viên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nhập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liệu</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1566438"/>
                  </a:ext>
                </a:extLst>
              </a:tr>
              <a:tr h="0">
                <a:tc>
                  <a:txBody>
                    <a:bodyPr/>
                    <a:lstStyle/>
                    <a:p>
                      <a:r>
                        <a:rPr lang="en-US" dirty="0" err="1"/>
                        <a:t>Nhân</a:t>
                      </a:r>
                      <a:r>
                        <a:rPr lang="en-US" dirty="0"/>
                        <a:t> </a:t>
                      </a:r>
                      <a:r>
                        <a:rPr lang="en-US" dirty="0" err="1"/>
                        <a:t>viên</a:t>
                      </a:r>
                      <a:r>
                        <a:rPr lang="en-US" dirty="0"/>
                        <a:t> </a:t>
                      </a:r>
                      <a:r>
                        <a:rPr lang="en-US" dirty="0" err="1"/>
                        <a:t>quản</a:t>
                      </a:r>
                      <a:r>
                        <a:rPr lang="en-US" dirty="0"/>
                        <a:t> </a:t>
                      </a:r>
                      <a:r>
                        <a:rPr lang="en-US" dirty="0" err="1"/>
                        <a:t>trị</a:t>
                      </a:r>
                      <a:r>
                        <a:rPr lang="en-US" dirty="0"/>
                        <a:t> </a:t>
                      </a:r>
                      <a:r>
                        <a:rPr lang="en-US" dirty="0" err="1"/>
                        <a:t>hệ</a:t>
                      </a:r>
                      <a:r>
                        <a:rPr lang="en-US" dirty="0"/>
                        <a:t> </a:t>
                      </a:r>
                      <a:r>
                        <a:rPr lang="en-US" dirty="0" err="1"/>
                        <a:t>thống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48624995"/>
                  </a:ext>
                </a:extLst>
              </a:tr>
            </a:tbl>
          </a:graphicData>
        </a:graphic>
      </p:graphicFrame>
      <p:sp>
        <p:nvSpPr>
          <p:cNvPr id="4" name="Slide Number Placeholder 3">
            <a:extLst>
              <a:ext uri="{FF2B5EF4-FFF2-40B4-BE49-F238E27FC236}">
                <a16:creationId xmlns:a16="http://schemas.microsoft.com/office/drawing/2014/main" id="{51C5BDB8-A9E6-41DA-8CBD-01F69271D0E2}"/>
              </a:ext>
            </a:extLst>
          </p:cNvPr>
          <p:cNvSpPr>
            <a:spLocks noGrp="1"/>
          </p:cNvSpPr>
          <p:nvPr>
            <p:ph type="sldNum" sz="quarter" idx="12"/>
          </p:nvPr>
        </p:nvSpPr>
        <p:spPr/>
        <p:txBody>
          <a:bodyPr/>
          <a:lstStyle/>
          <a:p>
            <a:fld id="{7079EA16-F28C-421E-AD9F-2E1ADA6997FE}" type="slidenum">
              <a:rPr lang="en-US" smtClean="0"/>
              <a:t>46</a:t>
            </a:fld>
            <a:endParaRPr lang="en-US"/>
          </a:p>
        </p:txBody>
      </p:sp>
      <p:sp>
        <p:nvSpPr>
          <p:cNvPr id="8" name="TextBox 7">
            <a:extLst>
              <a:ext uri="{FF2B5EF4-FFF2-40B4-BE49-F238E27FC236}">
                <a16:creationId xmlns:a16="http://schemas.microsoft.com/office/drawing/2014/main" id="{9894CDC6-A50E-4245-9F0C-05AA2ED3E451}"/>
              </a:ext>
            </a:extLst>
          </p:cNvPr>
          <p:cNvSpPr txBox="1"/>
          <p:nvPr/>
        </p:nvSpPr>
        <p:spPr>
          <a:xfrm>
            <a:off x="533400" y="5590540"/>
            <a:ext cx="7696200" cy="1477328"/>
          </a:xfrm>
          <a:prstGeom prst="rect">
            <a:avLst/>
          </a:prstGeom>
          <a:noFill/>
        </p:spPr>
        <p:txBody>
          <a:bodyPr wrap="square" rtlCol="0">
            <a:spAutoFit/>
          </a:bodyPr>
          <a:lstStyle/>
          <a:p>
            <a:r>
              <a:rPr lang="en-US" sz="1800" dirty="0" err="1">
                <a:solidFill>
                  <a:srgbClr val="000000"/>
                </a:solidFill>
                <a:effectLst/>
                <a:latin typeface="Calibri" panose="020F0502020204030204" pitchFamily="34" charset="0"/>
                <a:ea typeface="Calibri" panose="020F0502020204030204" pitchFamily="34" charset="0"/>
              </a:rPr>
              <a:t>Đối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với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phần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Tra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cứu</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người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dùng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cần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nhập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vào</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sổ</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để</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kiểm</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tra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nếu</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có</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thì</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hiện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các</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thông</a:t>
            </a:r>
            <a:r>
              <a:rPr lang="en-US" sz="1800" dirty="0">
                <a:solidFill>
                  <a:srgbClr val="000000"/>
                </a:solidFill>
                <a:effectLst/>
                <a:latin typeface="Calibri" panose="020F0502020204030204" pitchFamily="34" charset="0"/>
                <a:ea typeface="Calibri" panose="020F0502020204030204" pitchFamily="34" charset="0"/>
              </a:rPr>
              <a:t> tin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người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được</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cấp</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gồm</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Họ</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tên</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ngày</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sinh</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nơi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sinh</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ngày</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thi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loại</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hiệu</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số</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vào</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sổ</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của</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chứng</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chỉ</a:t>
            </a:r>
            <a:r>
              <a:rPr lang="en-US" sz="1800" dirty="0">
                <a:solidFill>
                  <a:srgbClr val="000000"/>
                </a:solidFill>
                <a:effectLst/>
                <a:latin typeface="Calibri" panose="020F0502020204030204" pitchFamily="34" charset="0"/>
                <a:ea typeface="Calibri" panose="020F0502020204030204" pitchFamily="34" charset="0"/>
              </a:rPr>
              <a:t>.</a:t>
            </a:r>
          </a:p>
          <a:p>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53645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Phần</a:t>
            </a:r>
            <a:r>
              <a:rPr lang="en-US" sz="2700" dirty="0"/>
              <a:t> </a:t>
            </a:r>
            <a:r>
              <a:rPr lang="en-US" sz="2700" dirty="0" err="1"/>
              <a:t>mềm</a:t>
            </a:r>
            <a:r>
              <a:rPr lang="en-US" sz="2700" dirty="0"/>
              <a:t> </a:t>
            </a:r>
            <a:r>
              <a:rPr lang="en-US" sz="2700" dirty="0" err="1"/>
              <a:t>quản</a:t>
            </a:r>
            <a:r>
              <a:rPr lang="en-US" sz="2700" dirty="0"/>
              <a:t> </a:t>
            </a:r>
            <a:r>
              <a:rPr lang="en-US" sz="2700" dirty="0" err="1"/>
              <a:t>lý</a:t>
            </a:r>
            <a:r>
              <a:rPr lang="en-US" sz="2700" dirty="0"/>
              <a:t> </a:t>
            </a:r>
            <a:r>
              <a:rPr lang="en-US" sz="2700" dirty="0" err="1"/>
              <a:t>học</a:t>
            </a:r>
            <a:r>
              <a:rPr lang="en-US" sz="2700" dirty="0"/>
              <a:t> </a:t>
            </a:r>
            <a:r>
              <a:rPr lang="en-US" sz="2700" dirty="0" err="1"/>
              <a:t>sinh</a:t>
            </a:r>
            <a:endParaRPr lang="en-US" sz="2700"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Tiếp</a:t>
            </a:r>
            <a:r>
              <a:rPr lang="en-US" dirty="0"/>
              <a:t> </a:t>
            </a:r>
            <a:r>
              <a:rPr lang="en-US" dirty="0" err="1"/>
              <a:t>nhận</a:t>
            </a:r>
            <a:r>
              <a:rPr lang="en-US" dirty="0"/>
              <a:t> </a:t>
            </a:r>
            <a:r>
              <a:rPr lang="en-US" dirty="0" err="1"/>
              <a:t>hồ</a:t>
            </a:r>
            <a:r>
              <a:rPr lang="en-US" dirty="0"/>
              <a:t> </a:t>
            </a:r>
            <a:r>
              <a:rPr lang="en-US" dirty="0" err="1"/>
              <a:t>sơ</a:t>
            </a:r>
            <a:r>
              <a:rPr lang="en-US" dirty="0"/>
              <a:t> </a:t>
            </a:r>
            <a:r>
              <a:rPr lang="en-US" dirty="0" err="1"/>
              <a:t>học</a:t>
            </a:r>
            <a:r>
              <a:rPr lang="en-US" dirty="0"/>
              <a:t> </a:t>
            </a:r>
            <a:r>
              <a:rPr lang="en-US" dirty="0" err="1"/>
              <a:t>sinh</a:t>
            </a:r>
            <a:endParaRPr lang="en-US" dirty="0"/>
          </a:p>
          <a:p>
            <a:pPr marL="514350" indent="-514350">
              <a:buFont typeface="+mj-lt"/>
              <a:buAutoNum type="arabicPeriod"/>
            </a:pPr>
            <a:r>
              <a:rPr lang="en-US" dirty="0" err="1"/>
              <a:t>Xếp</a:t>
            </a:r>
            <a:r>
              <a:rPr lang="en-US" dirty="0"/>
              <a:t> </a:t>
            </a:r>
            <a:r>
              <a:rPr lang="en-US" dirty="0" err="1"/>
              <a:t>lớp</a:t>
            </a:r>
            <a:r>
              <a:rPr lang="en-US" dirty="0"/>
              <a:t> (</a:t>
            </a:r>
            <a:r>
              <a:rPr lang="en-US" dirty="0" err="1"/>
              <a:t>lập</a:t>
            </a:r>
            <a:r>
              <a:rPr lang="en-US" dirty="0"/>
              <a:t> </a:t>
            </a:r>
            <a:r>
              <a:rPr lang="en-US" dirty="0" err="1"/>
              <a:t>danh</a:t>
            </a:r>
            <a:r>
              <a:rPr lang="en-US" dirty="0"/>
              <a:t> </a:t>
            </a:r>
            <a:r>
              <a:rPr lang="en-US" dirty="0" err="1"/>
              <a:t>sách</a:t>
            </a:r>
            <a:r>
              <a:rPr lang="en-US" dirty="0"/>
              <a:t> </a:t>
            </a:r>
            <a:r>
              <a:rPr lang="en-US" dirty="0" err="1"/>
              <a:t>lớp</a:t>
            </a:r>
            <a:r>
              <a:rPr lang="en-US" dirty="0"/>
              <a:t>)</a:t>
            </a:r>
          </a:p>
          <a:p>
            <a:pPr marL="514350" indent="-514350">
              <a:buFont typeface="+mj-lt"/>
              <a:buAutoNum type="arabicPeriod"/>
            </a:pPr>
            <a:r>
              <a:rPr lang="en-US" dirty="0" err="1"/>
              <a:t>Tra</a:t>
            </a:r>
            <a:r>
              <a:rPr lang="en-US" dirty="0"/>
              <a:t> </a:t>
            </a:r>
            <a:r>
              <a:rPr lang="en-US" dirty="0" err="1"/>
              <a:t>cứu</a:t>
            </a:r>
            <a:r>
              <a:rPr lang="en-US" dirty="0"/>
              <a:t> </a:t>
            </a:r>
            <a:r>
              <a:rPr lang="en-US" dirty="0" err="1"/>
              <a:t>học</a:t>
            </a:r>
            <a:r>
              <a:rPr lang="en-US" dirty="0"/>
              <a:t> </a:t>
            </a:r>
            <a:r>
              <a:rPr lang="en-US" dirty="0" err="1"/>
              <a:t>sinh</a:t>
            </a:r>
            <a:endParaRPr lang="en-US" dirty="0"/>
          </a:p>
          <a:p>
            <a:pPr marL="514350" indent="-514350">
              <a:buFont typeface="+mj-lt"/>
              <a:buAutoNum type="arabicPeriod"/>
            </a:pPr>
            <a:r>
              <a:rPr lang="en-US" dirty="0" err="1"/>
              <a:t>Ghi</a:t>
            </a:r>
            <a:r>
              <a:rPr lang="en-US" dirty="0"/>
              <a:t> </a:t>
            </a:r>
            <a:r>
              <a:rPr lang="en-US" dirty="0" err="1"/>
              <a:t>nhận</a:t>
            </a:r>
            <a:r>
              <a:rPr lang="en-US" dirty="0"/>
              <a:t> </a:t>
            </a:r>
            <a:r>
              <a:rPr lang="en-US" dirty="0" err="1"/>
              <a:t>việc</a:t>
            </a:r>
            <a:r>
              <a:rPr lang="en-US" dirty="0"/>
              <a:t> </a:t>
            </a:r>
            <a:r>
              <a:rPr lang="en-US" dirty="0" err="1"/>
              <a:t>điểm</a:t>
            </a:r>
            <a:r>
              <a:rPr lang="en-US" dirty="0"/>
              <a:t> </a:t>
            </a:r>
            <a:r>
              <a:rPr lang="en-US" dirty="0" err="1"/>
              <a:t>danh</a:t>
            </a:r>
            <a:r>
              <a:rPr lang="en-US" dirty="0"/>
              <a:t> </a:t>
            </a:r>
            <a:r>
              <a:rPr lang="en-US" dirty="0" err="1"/>
              <a:t>tháng</a:t>
            </a:r>
            <a:endParaRPr lang="en-US" dirty="0"/>
          </a:p>
        </p:txBody>
      </p:sp>
      <p:sp>
        <p:nvSpPr>
          <p:cNvPr id="4" name="Slide Number Placeholder 3"/>
          <p:cNvSpPr>
            <a:spLocks noGrp="1"/>
          </p:cNvSpPr>
          <p:nvPr>
            <p:ph type="sldNum" sz="quarter" idx="12"/>
          </p:nvPr>
        </p:nvSpPr>
        <p:spPr/>
        <p:txBody>
          <a:bodyPr/>
          <a:lstStyle/>
          <a:p>
            <a:fld id="{7079EA16-F28C-421E-AD9F-2E1ADA6997FE}" type="slidenum">
              <a:rPr lang="en-US" smtClean="0"/>
              <a:t>47</a:t>
            </a:fld>
            <a:endParaRPr lang="en-US"/>
          </a:p>
        </p:txBody>
      </p:sp>
    </p:spTree>
    <p:extLst>
      <p:ext uri="{BB962C8B-B14F-4D97-AF65-F5344CB8AC3E}">
        <p14:creationId xmlns:p14="http://schemas.microsoft.com/office/powerpoint/2010/main" val="510215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Phần</a:t>
            </a:r>
            <a:r>
              <a:rPr lang="en-US" sz="2700" dirty="0"/>
              <a:t> </a:t>
            </a:r>
            <a:r>
              <a:rPr lang="en-US" sz="2700" dirty="0" err="1"/>
              <a:t>mềm</a:t>
            </a:r>
            <a:r>
              <a:rPr lang="en-US" sz="2700" dirty="0"/>
              <a:t> </a:t>
            </a:r>
            <a:r>
              <a:rPr lang="en-US" sz="2700" dirty="0" err="1"/>
              <a:t>quản</a:t>
            </a:r>
            <a:r>
              <a:rPr lang="en-US" sz="2700" dirty="0"/>
              <a:t> </a:t>
            </a:r>
            <a:r>
              <a:rPr lang="en-US" sz="2700" dirty="0" err="1"/>
              <a:t>lý</a:t>
            </a:r>
            <a:r>
              <a:rPr lang="en-US" sz="2700" dirty="0"/>
              <a:t> </a:t>
            </a:r>
            <a:r>
              <a:rPr lang="en-US" sz="2700" dirty="0" err="1"/>
              <a:t>học</a:t>
            </a:r>
            <a:r>
              <a:rPr lang="en-US" sz="2700" dirty="0"/>
              <a:t> </a:t>
            </a:r>
            <a:r>
              <a:rPr lang="en-US" sz="2700" dirty="0" err="1"/>
              <a:t>sinh</a:t>
            </a:r>
            <a:endParaRPr lang="en-US" dirty="0"/>
          </a:p>
        </p:txBody>
      </p:sp>
      <p:sp>
        <p:nvSpPr>
          <p:cNvPr id="4" name="Content Placeholder 3"/>
          <p:cNvSpPr>
            <a:spLocks noGrp="1"/>
          </p:cNvSpPr>
          <p:nvPr>
            <p:ph sz="half" idx="1"/>
          </p:nvPr>
        </p:nvSpPr>
        <p:spPr>
          <a:xfrm>
            <a:off x="762000" y="1600201"/>
            <a:ext cx="7924800" cy="1981200"/>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lgn="ctr">
              <a:buNone/>
            </a:pPr>
            <a:r>
              <a:rPr lang="en-US" sz="2400" dirty="0"/>
              <a:t>BM1	</a:t>
            </a:r>
            <a:r>
              <a:rPr lang="en-US" sz="2400" dirty="0" err="1"/>
              <a:t>Hồ</a:t>
            </a:r>
            <a:r>
              <a:rPr lang="en-US" sz="2400" dirty="0"/>
              <a:t> </a:t>
            </a:r>
            <a:r>
              <a:rPr lang="en-US" sz="2400" dirty="0" err="1"/>
              <a:t>sơ</a:t>
            </a:r>
            <a:r>
              <a:rPr lang="en-US" sz="2400" dirty="0"/>
              <a:t> </a:t>
            </a:r>
            <a:r>
              <a:rPr lang="en-US" sz="2400" dirty="0" err="1"/>
              <a:t>học</a:t>
            </a:r>
            <a:r>
              <a:rPr lang="en-US" sz="2400" dirty="0"/>
              <a:t> </a:t>
            </a:r>
            <a:r>
              <a:rPr lang="en-US" sz="2400" dirty="0" err="1"/>
              <a:t>sinh</a:t>
            </a:r>
            <a:endParaRPr lang="en-US" sz="2400" dirty="0"/>
          </a:p>
          <a:p>
            <a:pPr marL="0" indent="0">
              <a:buNone/>
            </a:pPr>
            <a:r>
              <a:rPr lang="en-US" sz="2000" dirty="0" err="1"/>
              <a:t>Họ</a:t>
            </a:r>
            <a:r>
              <a:rPr lang="en-US" sz="2000" dirty="0"/>
              <a:t> </a:t>
            </a:r>
            <a:r>
              <a:rPr lang="en-US" sz="2000" dirty="0" err="1"/>
              <a:t>và</a:t>
            </a:r>
            <a:r>
              <a:rPr lang="en-US" sz="2000" dirty="0"/>
              <a:t> </a:t>
            </a:r>
            <a:r>
              <a:rPr lang="en-US" sz="2000" dirty="0" err="1"/>
              <a:t>tên</a:t>
            </a:r>
            <a:r>
              <a:rPr lang="en-US" sz="2000" dirty="0"/>
              <a:t>:			</a:t>
            </a:r>
            <a:r>
              <a:rPr lang="en-US" sz="2000" dirty="0" err="1"/>
              <a:t>Giới</a:t>
            </a:r>
            <a:r>
              <a:rPr lang="en-US" sz="2000" dirty="0"/>
              <a:t> </a:t>
            </a:r>
            <a:r>
              <a:rPr lang="en-US" sz="2000" dirty="0" err="1"/>
              <a:t>tính</a:t>
            </a:r>
            <a:r>
              <a:rPr lang="en-US" sz="2000" dirty="0"/>
              <a:t>:</a:t>
            </a:r>
          </a:p>
          <a:p>
            <a:pPr marL="0" indent="0">
              <a:buNone/>
            </a:pPr>
            <a:r>
              <a:rPr lang="en-US" sz="2000" dirty="0" err="1"/>
              <a:t>Ngày</a:t>
            </a:r>
            <a:r>
              <a:rPr lang="en-US" sz="2000" dirty="0"/>
              <a:t> </a:t>
            </a:r>
            <a:r>
              <a:rPr lang="en-US" sz="2000" dirty="0" err="1"/>
              <a:t>sinh</a:t>
            </a:r>
            <a:r>
              <a:rPr lang="en-US" sz="2000" dirty="0"/>
              <a:t>:			</a:t>
            </a:r>
            <a:r>
              <a:rPr lang="en-US" sz="2000" dirty="0" err="1"/>
              <a:t>Địa</a:t>
            </a:r>
            <a:r>
              <a:rPr lang="en-US" sz="2000" dirty="0"/>
              <a:t> </a:t>
            </a:r>
            <a:r>
              <a:rPr lang="en-US" sz="2000" dirty="0" err="1"/>
              <a:t>chỉ</a:t>
            </a:r>
            <a:r>
              <a:rPr lang="en-US" sz="2000" dirty="0"/>
              <a:t>:</a:t>
            </a:r>
          </a:p>
          <a:p>
            <a:pPr marL="0" indent="0">
              <a:buNone/>
            </a:pPr>
            <a:endParaRPr lang="en-US" sz="2000" dirty="0"/>
          </a:p>
          <a:p>
            <a:pPr marL="0" indent="0">
              <a:buNone/>
            </a:pPr>
            <a:r>
              <a:rPr lang="en-US" sz="2000" dirty="0"/>
              <a:t>QD1: </a:t>
            </a:r>
            <a:r>
              <a:rPr lang="en-US" sz="2000" dirty="0" err="1"/>
              <a:t>tuổi</a:t>
            </a:r>
            <a:r>
              <a:rPr lang="en-US" sz="2000" dirty="0"/>
              <a:t> </a:t>
            </a:r>
            <a:r>
              <a:rPr lang="en-US" sz="2000" dirty="0" err="1"/>
              <a:t>từ</a:t>
            </a:r>
            <a:r>
              <a:rPr lang="en-US" sz="2000" dirty="0"/>
              <a:t> 15 </a:t>
            </a:r>
            <a:r>
              <a:rPr lang="en-US" sz="2000" dirty="0" err="1"/>
              <a:t>đến</a:t>
            </a:r>
            <a:r>
              <a:rPr lang="en-US" sz="2000" dirty="0"/>
              <a:t> 20</a:t>
            </a:r>
          </a:p>
        </p:txBody>
      </p:sp>
      <p:sp>
        <p:nvSpPr>
          <p:cNvPr id="5" name="Content Placeholder 4"/>
          <p:cNvSpPr>
            <a:spLocks noGrp="1"/>
          </p:cNvSpPr>
          <p:nvPr>
            <p:ph sz="half" idx="2"/>
          </p:nvPr>
        </p:nvSpPr>
        <p:spPr>
          <a:xfrm>
            <a:off x="762000" y="3810000"/>
            <a:ext cx="7924800" cy="2590799"/>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lgn="ctr">
              <a:buNone/>
            </a:pPr>
            <a:r>
              <a:rPr lang="en-US" sz="2400" dirty="0"/>
              <a:t>BM2: </a:t>
            </a:r>
            <a:r>
              <a:rPr lang="en-US" sz="2400" dirty="0" err="1"/>
              <a:t>Danh</a:t>
            </a:r>
            <a:r>
              <a:rPr lang="en-US" sz="2400" dirty="0"/>
              <a:t> </a:t>
            </a:r>
            <a:r>
              <a:rPr lang="en-US" sz="2400" dirty="0" err="1"/>
              <a:t>sách</a:t>
            </a:r>
            <a:r>
              <a:rPr lang="en-US" sz="2400" dirty="0"/>
              <a:t> </a:t>
            </a:r>
            <a:r>
              <a:rPr lang="en-US" sz="2400" dirty="0" err="1"/>
              <a:t>lớp</a:t>
            </a:r>
            <a:endParaRPr lang="en-US" sz="2400" dirty="0"/>
          </a:p>
          <a:p>
            <a:pPr marL="0" indent="0">
              <a:buNone/>
            </a:pPr>
            <a:r>
              <a:rPr lang="en-US" sz="2000" dirty="0" err="1"/>
              <a:t>Lớp</a:t>
            </a:r>
            <a:r>
              <a:rPr lang="en-US" sz="2000" dirty="0"/>
              <a:t>:			</a:t>
            </a:r>
            <a:r>
              <a:rPr lang="en-US" sz="2000" dirty="0" err="1"/>
              <a:t>Sĩ</a:t>
            </a:r>
            <a:r>
              <a:rPr lang="en-US" sz="2000" dirty="0"/>
              <a:t> </a:t>
            </a:r>
            <a:r>
              <a:rPr lang="en-US" sz="2000" dirty="0" err="1"/>
              <a:t>số</a:t>
            </a:r>
            <a:r>
              <a:rPr lang="en-US" sz="2000"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a:t>QD2: </a:t>
            </a:r>
            <a:r>
              <a:rPr lang="en-US" sz="2000" dirty="0" err="1"/>
              <a:t>có</a:t>
            </a:r>
            <a:r>
              <a:rPr lang="en-US" sz="2000" dirty="0"/>
              <a:t> 24 </a:t>
            </a:r>
            <a:r>
              <a:rPr lang="en-US" sz="2000" dirty="0" err="1"/>
              <a:t>lớp</a:t>
            </a:r>
            <a:r>
              <a:rPr lang="en-US" sz="2000" dirty="0"/>
              <a:t> (3 </a:t>
            </a:r>
            <a:r>
              <a:rPr lang="en-US" sz="2000" dirty="0" err="1"/>
              <a:t>khối</a:t>
            </a:r>
            <a:r>
              <a:rPr lang="en-US" sz="2000" dirty="0"/>
              <a:t>), </a:t>
            </a:r>
            <a:r>
              <a:rPr lang="en-US" sz="2000" dirty="0" err="1"/>
              <a:t>lớp</a:t>
            </a:r>
            <a:r>
              <a:rPr lang="en-US" sz="2000" dirty="0"/>
              <a:t> </a:t>
            </a:r>
            <a:r>
              <a:rPr lang="en-US" sz="2000" dirty="0" err="1"/>
              <a:t>tối</a:t>
            </a:r>
            <a:r>
              <a:rPr lang="en-US" sz="2000" dirty="0"/>
              <a:t> </a:t>
            </a:r>
            <a:r>
              <a:rPr lang="en-US" sz="2000" dirty="0" err="1"/>
              <a:t>đa</a:t>
            </a:r>
            <a:r>
              <a:rPr lang="en-US" sz="2000" dirty="0"/>
              <a:t> 40 HS</a:t>
            </a:r>
          </a:p>
        </p:txBody>
      </p:sp>
      <p:graphicFrame>
        <p:nvGraphicFramePr>
          <p:cNvPr id="7" name="Table 6"/>
          <p:cNvGraphicFramePr>
            <a:graphicFrameLocks noGrp="1"/>
          </p:cNvGraphicFramePr>
          <p:nvPr>
            <p:extLst>
              <p:ext uri="{D42A27DB-BD31-4B8C-83A1-F6EECF244321}">
                <p14:modId xmlns:p14="http://schemas.microsoft.com/office/powerpoint/2010/main" val="3451343863"/>
              </p:ext>
            </p:extLst>
          </p:nvPr>
        </p:nvGraphicFramePr>
        <p:xfrm>
          <a:off x="1143000" y="4648200"/>
          <a:ext cx="6096000" cy="11125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Họ</a:t>
                      </a:r>
                      <a:r>
                        <a:rPr lang="en-US" baseline="0" dirty="0"/>
                        <a:t> </a:t>
                      </a:r>
                      <a:r>
                        <a:rPr lang="en-US" baseline="0" dirty="0" err="1"/>
                        <a:t>tên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Giới</a:t>
                      </a:r>
                      <a:r>
                        <a:rPr lang="en-US" baseline="0" dirty="0"/>
                        <a:t> </a:t>
                      </a:r>
                      <a:r>
                        <a:rPr lang="en-US" baseline="0" dirty="0" err="1"/>
                        <a:t>tính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Ngày</a:t>
                      </a:r>
                      <a:r>
                        <a:rPr lang="en-US" baseline="0" dirty="0"/>
                        <a:t> </a:t>
                      </a:r>
                      <a:r>
                        <a:rPr lang="en-US" baseline="0" dirty="0" err="1"/>
                        <a:t>sinh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48</a:t>
            </a:fld>
            <a:endParaRPr lang="en-US"/>
          </a:p>
        </p:txBody>
      </p:sp>
    </p:spTree>
    <p:extLst>
      <p:ext uri="{BB962C8B-B14F-4D97-AF65-F5344CB8AC3E}">
        <p14:creationId xmlns:p14="http://schemas.microsoft.com/office/powerpoint/2010/main" val="1648410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Phần</a:t>
            </a:r>
            <a:r>
              <a:rPr lang="en-US" sz="2700" dirty="0"/>
              <a:t> </a:t>
            </a:r>
            <a:r>
              <a:rPr lang="en-US" sz="2700" dirty="0" err="1"/>
              <a:t>mềm</a:t>
            </a:r>
            <a:r>
              <a:rPr lang="en-US" sz="2700" dirty="0"/>
              <a:t> </a:t>
            </a:r>
            <a:r>
              <a:rPr lang="en-US" sz="2700" dirty="0" err="1"/>
              <a:t>quản</a:t>
            </a:r>
            <a:r>
              <a:rPr lang="en-US" sz="2700" dirty="0"/>
              <a:t> </a:t>
            </a:r>
            <a:r>
              <a:rPr lang="en-US" sz="2700" dirty="0" err="1"/>
              <a:t>lý</a:t>
            </a:r>
            <a:r>
              <a:rPr lang="en-US" sz="2700" dirty="0"/>
              <a:t> </a:t>
            </a:r>
            <a:r>
              <a:rPr lang="en-US" sz="2700" dirty="0" err="1"/>
              <a:t>học</a:t>
            </a:r>
            <a:r>
              <a:rPr lang="en-US" sz="2700" dirty="0"/>
              <a:t> </a:t>
            </a:r>
            <a:r>
              <a:rPr lang="en-US" sz="2700" dirty="0" err="1"/>
              <a:t>sinh</a:t>
            </a:r>
            <a:endParaRPr lang="en-US" dirty="0"/>
          </a:p>
        </p:txBody>
      </p:sp>
      <p:sp>
        <p:nvSpPr>
          <p:cNvPr id="5" name="Content Placeholder 4"/>
          <p:cNvSpPr>
            <a:spLocks noGrp="1"/>
          </p:cNvSpPr>
          <p:nvPr>
            <p:ph sz="half" idx="1"/>
          </p:nvPr>
        </p:nvSpPr>
        <p:spPr>
          <a:xfrm>
            <a:off x="838200" y="1600200"/>
            <a:ext cx="7848600" cy="4800599"/>
          </a:xfrm>
          <a:noFill/>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400" dirty="0"/>
              <a:t>BM3: </a:t>
            </a:r>
            <a:r>
              <a:rPr lang="en-US" b="1" dirty="0"/>
              <a:t>			</a:t>
            </a:r>
            <a:r>
              <a:rPr lang="en-US" sz="3200" b="1" dirty="0" err="1"/>
              <a:t>Bảng</a:t>
            </a:r>
            <a:r>
              <a:rPr lang="en-US" sz="3200" b="1" dirty="0"/>
              <a:t> </a:t>
            </a:r>
            <a:r>
              <a:rPr lang="en-US" sz="3200" b="1" dirty="0" err="1"/>
              <a:t>điểm</a:t>
            </a:r>
            <a:r>
              <a:rPr lang="en-US" sz="3200" b="1" dirty="0"/>
              <a:t> </a:t>
            </a:r>
            <a:r>
              <a:rPr lang="en-US" sz="3200" b="1" dirty="0" err="1"/>
              <a:t>danh</a:t>
            </a:r>
            <a:endParaRPr lang="en-US" sz="3200" b="1" dirty="0"/>
          </a:p>
          <a:p>
            <a:pPr marL="0" indent="0">
              <a:buNone/>
            </a:pPr>
            <a:r>
              <a:rPr lang="en-US" sz="2000" dirty="0" err="1"/>
              <a:t>Lớp</a:t>
            </a:r>
            <a:r>
              <a:rPr lang="en-US" sz="2000" dirty="0"/>
              <a:t>: …………………..		</a:t>
            </a:r>
            <a:r>
              <a:rPr lang="en-US" sz="2000" dirty="0" err="1"/>
              <a:t>Tháng</a:t>
            </a:r>
            <a:r>
              <a:rPr lang="en-US" sz="2000" dirty="0"/>
              <a:t>: ……………………….</a:t>
            </a:r>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t>QD3: 	</a:t>
            </a:r>
            <a:r>
              <a:rPr lang="en-US" sz="2000" dirty="0" err="1"/>
              <a:t>Tháng</a:t>
            </a:r>
            <a:r>
              <a:rPr lang="en-US" sz="2000" dirty="0"/>
              <a:t> 9, 10, 11, 12, 1 </a:t>
            </a:r>
            <a:r>
              <a:rPr lang="en-US" sz="2000" dirty="0" err="1"/>
              <a:t>thuộc</a:t>
            </a:r>
            <a:r>
              <a:rPr lang="en-US" sz="2000" dirty="0"/>
              <a:t> </a:t>
            </a:r>
            <a:r>
              <a:rPr lang="en-US" sz="2000" dirty="0" err="1"/>
              <a:t>học</a:t>
            </a:r>
            <a:r>
              <a:rPr lang="en-US" sz="2000" dirty="0"/>
              <a:t> </a:t>
            </a:r>
            <a:r>
              <a:rPr lang="en-US" sz="2000" dirty="0" err="1"/>
              <a:t>kỳ</a:t>
            </a:r>
            <a:r>
              <a:rPr lang="en-US" sz="2000" dirty="0"/>
              <a:t> I</a:t>
            </a:r>
          </a:p>
          <a:p>
            <a:pPr marL="0" indent="0">
              <a:buNone/>
            </a:pPr>
            <a:r>
              <a:rPr lang="en-US" sz="2000" dirty="0"/>
              <a:t>	</a:t>
            </a:r>
            <a:r>
              <a:rPr lang="en-US" sz="2000" dirty="0" err="1"/>
              <a:t>Tháng</a:t>
            </a:r>
            <a:r>
              <a:rPr lang="en-US" sz="2000" dirty="0"/>
              <a:t> 2, 3, 4, 5, 6 </a:t>
            </a:r>
            <a:r>
              <a:rPr lang="en-US" sz="2000" dirty="0" err="1"/>
              <a:t>thuộc</a:t>
            </a:r>
            <a:r>
              <a:rPr lang="en-US" sz="2000" dirty="0"/>
              <a:t> </a:t>
            </a:r>
            <a:r>
              <a:rPr lang="en-US" sz="2000" dirty="0" err="1"/>
              <a:t>học</a:t>
            </a:r>
            <a:r>
              <a:rPr lang="en-US" sz="2000" dirty="0"/>
              <a:t> </a:t>
            </a:r>
            <a:r>
              <a:rPr lang="en-US" sz="2000" dirty="0" err="1"/>
              <a:t>kỳ</a:t>
            </a:r>
            <a:r>
              <a:rPr lang="en-US" sz="2000" dirty="0"/>
              <a:t> II</a:t>
            </a:r>
          </a:p>
        </p:txBody>
      </p:sp>
      <p:graphicFrame>
        <p:nvGraphicFramePr>
          <p:cNvPr id="7" name="Table 6"/>
          <p:cNvGraphicFramePr>
            <a:graphicFrameLocks noGrp="1"/>
          </p:cNvGraphicFramePr>
          <p:nvPr>
            <p:extLst>
              <p:ext uri="{D42A27DB-BD31-4B8C-83A1-F6EECF244321}">
                <p14:modId xmlns:p14="http://schemas.microsoft.com/office/powerpoint/2010/main" val="3933253102"/>
              </p:ext>
            </p:extLst>
          </p:nvPr>
        </p:nvGraphicFramePr>
        <p:xfrm>
          <a:off x="1371600" y="2743200"/>
          <a:ext cx="51816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dirty="0" err="1"/>
                        <a:t>Họ</a:t>
                      </a:r>
                      <a:r>
                        <a:rPr lang="en-US" baseline="0" dirty="0"/>
                        <a:t> </a:t>
                      </a:r>
                      <a:r>
                        <a:rPr lang="en-US" baseline="0" dirty="0" err="1"/>
                        <a:t>tên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Có</a:t>
                      </a:r>
                      <a:r>
                        <a:rPr lang="en-US" baseline="0" dirty="0"/>
                        <a:t> </a:t>
                      </a:r>
                      <a:r>
                        <a:rPr lang="en-US" baseline="0" dirty="0" err="1"/>
                        <a:t>phép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Không</a:t>
                      </a:r>
                      <a:r>
                        <a:rPr lang="en-US" baseline="0" dirty="0"/>
                        <a:t> </a:t>
                      </a:r>
                      <a:r>
                        <a:rPr lang="en-US" baseline="0" dirty="0" err="1"/>
                        <a:t>phép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49</a:t>
            </a:fld>
            <a:endParaRPr lang="en-US"/>
          </a:p>
        </p:txBody>
      </p:sp>
    </p:spTree>
    <p:extLst>
      <p:ext uri="{BB962C8B-B14F-4D97-AF65-F5344CB8AC3E}">
        <p14:creationId xmlns:p14="http://schemas.microsoft.com/office/powerpoint/2010/main" val="20134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2. CÁC BƯỚC XÁC ĐỊNH YÊU CẦU</a:t>
            </a:r>
            <a:br>
              <a:rPr lang="en-US" sz="2800" dirty="0"/>
            </a:br>
            <a:r>
              <a:rPr lang="en-US" sz="2400" dirty="0"/>
              <a:t>THÔNG TIN CẦN XÁC ĐỊNH CỦA 01 YÊU CẦU</a:t>
            </a:r>
          </a:p>
        </p:txBody>
      </p:sp>
      <p:grpSp>
        <p:nvGrpSpPr>
          <p:cNvPr id="11" name="Group 10"/>
          <p:cNvGrpSpPr/>
          <p:nvPr/>
        </p:nvGrpSpPr>
        <p:grpSpPr>
          <a:xfrm>
            <a:off x="2057400" y="1447800"/>
            <a:ext cx="5410200" cy="4038600"/>
            <a:chOff x="2133600" y="1752600"/>
            <a:chExt cx="4953000" cy="4038600"/>
          </a:xfrm>
        </p:grpSpPr>
        <p:sp>
          <p:nvSpPr>
            <p:cNvPr id="4" name="Smiley Face 3"/>
            <p:cNvSpPr/>
            <p:nvPr/>
          </p:nvSpPr>
          <p:spPr>
            <a:xfrm>
              <a:off x="2133600" y="1752600"/>
              <a:ext cx="914400" cy="1371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Ai?</a:t>
              </a:r>
            </a:p>
          </p:txBody>
        </p:sp>
        <p:sp>
          <p:nvSpPr>
            <p:cNvPr id="5" name="Rectangle 4"/>
            <p:cNvSpPr/>
            <p:nvPr/>
          </p:nvSpPr>
          <p:spPr>
            <a:xfrm>
              <a:off x="5638800" y="19812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Nghiệp</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nào</a:t>
              </a:r>
              <a:r>
                <a:rPr lang="en-US" dirty="0">
                  <a:solidFill>
                    <a:schemeClr val="tx1"/>
                  </a:solidFill>
                </a:rPr>
                <a:t>?</a:t>
              </a:r>
            </a:p>
          </p:txBody>
        </p:sp>
        <p:sp>
          <p:nvSpPr>
            <p:cNvPr id="6" name="Rectangle 5"/>
            <p:cNvSpPr/>
            <p:nvPr/>
          </p:nvSpPr>
          <p:spPr>
            <a:xfrm>
              <a:off x="5638800" y="48768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Mức</a:t>
              </a:r>
              <a:r>
                <a:rPr lang="en-US" dirty="0">
                  <a:solidFill>
                    <a:schemeClr val="tx1"/>
                  </a:solidFill>
                </a:rPr>
                <a:t> </a:t>
              </a:r>
              <a:r>
                <a:rPr lang="en-US" dirty="0" err="1">
                  <a:solidFill>
                    <a:schemeClr val="tx1"/>
                  </a:solidFill>
                </a:rPr>
                <a:t>độ</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a:t>
              </a:r>
            </a:p>
          </p:txBody>
        </p:sp>
        <p:sp>
          <p:nvSpPr>
            <p:cNvPr id="7" name="Rectangle 6"/>
            <p:cNvSpPr/>
            <p:nvPr/>
          </p:nvSpPr>
          <p:spPr>
            <a:xfrm>
              <a:off x="3505200" y="37719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Thông</a:t>
              </a:r>
              <a:r>
                <a:rPr lang="en-US" sz="1600" b="1" dirty="0">
                  <a:solidFill>
                    <a:schemeClr val="tx1"/>
                  </a:solidFill>
                </a:rPr>
                <a:t> tin </a:t>
              </a:r>
              <a:r>
                <a:rPr lang="en-US" sz="1600" b="1" dirty="0" err="1">
                  <a:solidFill>
                    <a:schemeClr val="tx1"/>
                  </a:solidFill>
                </a:rPr>
                <a:t>cần</a:t>
              </a:r>
              <a:r>
                <a:rPr lang="en-US" sz="1600" b="1" dirty="0">
                  <a:solidFill>
                    <a:schemeClr val="tx1"/>
                  </a:solidFill>
                </a:rPr>
                <a:t> </a:t>
              </a:r>
              <a:r>
                <a:rPr lang="en-US" sz="1600" b="1" dirty="0" err="1">
                  <a:solidFill>
                    <a:schemeClr val="tx1"/>
                  </a:solidFill>
                </a:rPr>
                <a:t>xác</a:t>
              </a:r>
              <a:r>
                <a:rPr lang="en-US" sz="1600" b="1" dirty="0">
                  <a:solidFill>
                    <a:schemeClr val="tx1"/>
                  </a:solidFill>
                </a:rPr>
                <a:t> </a:t>
              </a:r>
              <a:r>
                <a:rPr lang="en-US" sz="1600" b="1" dirty="0" err="1">
                  <a:solidFill>
                    <a:schemeClr val="tx1"/>
                  </a:solidFill>
                </a:rPr>
                <a:t>định</a:t>
              </a:r>
              <a:r>
                <a:rPr lang="en-US" sz="1600" b="1" dirty="0">
                  <a:solidFill>
                    <a:schemeClr val="tx1"/>
                  </a:solidFill>
                </a:rPr>
                <a:t> </a:t>
              </a:r>
              <a:r>
                <a:rPr lang="en-US" sz="1600" b="1" dirty="0" err="1">
                  <a:solidFill>
                    <a:schemeClr val="tx1"/>
                  </a:solidFill>
                </a:rPr>
                <a:t>với</a:t>
              </a:r>
              <a:r>
                <a:rPr lang="en-US" sz="1600" b="1" dirty="0">
                  <a:solidFill>
                    <a:schemeClr val="tx1"/>
                  </a:solidFill>
                </a:rPr>
                <a:t> 01 </a:t>
              </a:r>
              <a:r>
                <a:rPr lang="en-US" sz="1600" b="1" dirty="0" err="1">
                  <a:solidFill>
                    <a:schemeClr val="tx1"/>
                  </a:solidFill>
                </a:rPr>
                <a:t>yêu</a:t>
              </a:r>
              <a:r>
                <a:rPr lang="en-US" sz="1600" b="1" dirty="0">
                  <a:solidFill>
                    <a:schemeClr val="tx1"/>
                  </a:solidFill>
                </a:rPr>
                <a:t> </a:t>
              </a:r>
              <a:r>
                <a:rPr lang="en-US" sz="1600" b="1" dirty="0" err="1">
                  <a:solidFill>
                    <a:schemeClr val="tx1"/>
                  </a:solidFill>
                </a:rPr>
                <a:t>cầu</a:t>
              </a:r>
              <a:endParaRPr lang="en-US" sz="1600" b="1" dirty="0">
                <a:solidFill>
                  <a:schemeClr val="tx1"/>
                </a:solidFill>
              </a:endParaRPr>
            </a:p>
          </p:txBody>
        </p:sp>
        <p:sp>
          <p:nvSpPr>
            <p:cNvPr id="8" name="Right Arrow 7"/>
            <p:cNvSpPr/>
            <p:nvPr/>
          </p:nvSpPr>
          <p:spPr>
            <a:xfrm>
              <a:off x="3622548" y="2286000"/>
              <a:ext cx="1213104" cy="39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wn Arrow 8"/>
            <p:cNvSpPr/>
            <p:nvPr/>
          </p:nvSpPr>
          <p:spPr>
            <a:xfrm>
              <a:off x="6160077" y="3200400"/>
              <a:ext cx="3429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rot="16200000">
              <a:off x="2362200" y="3467793"/>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Slide Number Placeholder 2"/>
          <p:cNvSpPr>
            <a:spLocks noGrp="1"/>
          </p:cNvSpPr>
          <p:nvPr>
            <p:ph type="sldNum" sz="quarter" idx="12"/>
          </p:nvPr>
        </p:nvSpPr>
        <p:spPr/>
        <p:txBody>
          <a:bodyPr/>
          <a:lstStyle/>
          <a:p>
            <a:fld id="{7079EA16-F28C-421E-AD9F-2E1ADA6997FE}" type="slidenum">
              <a:rPr lang="en-US" smtClean="0"/>
              <a:t>5</a:t>
            </a:fld>
            <a:endParaRPr lang="en-US"/>
          </a:p>
        </p:txBody>
      </p:sp>
    </p:spTree>
    <p:extLst>
      <p:ext uri="{BB962C8B-B14F-4D97-AF65-F5344CB8AC3E}">
        <p14:creationId xmlns:p14="http://schemas.microsoft.com/office/powerpoint/2010/main" val="3514699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6. QUY TRÌNH XÁC ĐỊNH YÊU CẦU</a:t>
            </a:r>
            <a:br>
              <a:rPr lang="en-US" sz="3200" dirty="0"/>
            </a:br>
            <a:r>
              <a:rPr lang="en-US" sz="2800" dirty="0" err="1"/>
              <a:t>Ví</a:t>
            </a:r>
            <a:r>
              <a:rPr lang="en-US" sz="2800" dirty="0"/>
              <a:t> </a:t>
            </a:r>
            <a:r>
              <a:rPr lang="en-US" sz="2800" dirty="0" err="1"/>
              <a:t>dụ</a:t>
            </a:r>
            <a:r>
              <a:rPr lang="en-US" sz="2800" dirty="0"/>
              <a:t> minh </a:t>
            </a:r>
            <a:r>
              <a:rPr lang="en-US" sz="2800" dirty="0" err="1"/>
              <a:t>họa</a:t>
            </a:r>
            <a:r>
              <a:rPr lang="en-US" sz="2800" dirty="0"/>
              <a:t>: </a:t>
            </a:r>
            <a:r>
              <a:rPr lang="en-US" sz="2700" dirty="0" err="1"/>
              <a:t>Bảng</a:t>
            </a:r>
            <a:r>
              <a:rPr lang="en-US" sz="2700" dirty="0"/>
              <a:t> </a:t>
            </a:r>
            <a:r>
              <a:rPr lang="en-US" sz="2700" dirty="0" err="1"/>
              <a:t>trách</a:t>
            </a:r>
            <a:r>
              <a:rPr lang="en-US" sz="2700" dirty="0"/>
              <a:t> </a:t>
            </a:r>
            <a:r>
              <a:rPr lang="en-US" sz="2700" dirty="0" err="1"/>
              <a:t>nhiệm</a:t>
            </a:r>
            <a:endParaRPr lang="en-US" sz="27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28926706"/>
              </p:ext>
            </p:extLst>
          </p:nvPr>
        </p:nvGraphicFramePr>
        <p:xfrm>
          <a:off x="914400" y="1447800"/>
          <a:ext cx="7772400" cy="38100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482028">
                <a:tc>
                  <a:txBody>
                    <a:bodyPr/>
                    <a:lstStyle/>
                    <a:p>
                      <a:r>
                        <a:rPr lang="en-US" dirty="0" err="1">
                          <a:solidFill>
                            <a:schemeClr val="tx1"/>
                          </a:solidFill>
                        </a:rPr>
                        <a:t>Nghiệp</a:t>
                      </a:r>
                      <a:r>
                        <a:rPr lang="en-US" baseline="0" dirty="0">
                          <a:solidFill>
                            <a:schemeClr val="tx1"/>
                          </a:solidFill>
                        </a:rPr>
                        <a:t> </a:t>
                      </a:r>
                      <a:r>
                        <a:rPr lang="en-US" baseline="0" dirty="0" err="1">
                          <a:solidFill>
                            <a:schemeClr val="tx1"/>
                          </a:solidFill>
                        </a:rPr>
                        <a:t>vụ</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Người</a:t>
                      </a:r>
                      <a:r>
                        <a:rPr lang="en-US" baseline="0" dirty="0">
                          <a:solidFill>
                            <a:schemeClr val="tx1"/>
                          </a:solidFill>
                        </a:rPr>
                        <a:t> </a:t>
                      </a:r>
                      <a:r>
                        <a:rPr lang="en-US" baseline="0" dirty="0" err="1">
                          <a:solidFill>
                            <a:schemeClr val="tx1"/>
                          </a:solidFill>
                        </a:rPr>
                        <a:t>dùng</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Phần</a:t>
                      </a:r>
                      <a:r>
                        <a:rPr lang="en-US" baseline="0" dirty="0">
                          <a:solidFill>
                            <a:schemeClr val="tx1"/>
                          </a:solidFill>
                        </a:rPr>
                        <a:t> </a:t>
                      </a:r>
                      <a:r>
                        <a:rPr lang="en-US" baseline="0" dirty="0" err="1">
                          <a:solidFill>
                            <a:schemeClr val="tx1"/>
                          </a:solidFill>
                        </a:rPr>
                        <a:t>mềm</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Ghi</a:t>
                      </a:r>
                      <a:r>
                        <a:rPr lang="en-US" dirty="0">
                          <a:solidFill>
                            <a:schemeClr val="tx1"/>
                          </a:solidFill>
                        </a:rPr>
                        <a:t> </a:t>
                      </a:r>
                      <a:r>
                        <a:rPr lang="en-US" dirty="0" err="1">
                          <a:solidFill>
                            <a:schemeClr val="tx1"/>
                          </a:solidFill>
                        </a:rPr>
                        <a:t>chú</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1993">
                <a:tc>
                  <a:txBody>
                    <a:bodyPr/>
                    <a:lstStyle/>
                    <a:p>
                      <a:r>
                        <a:rPr lang="en-US" dirty="0" err="1">
                          <a:solidFill>
                            <a:schemeClr val="tx1"/>
                          </a:solidFill>
                        </a:rPr>
                        <a:t>Tiếp</a:t>
                      </a:r>
                      <a:r>
                        <a:rPr lang="en-US" baseline="0" dirty="0">
                          <a:solidFill>
                            <a:schemeClr val="tx1"/>
                          </a:solidFill>
                        </a:rPr>
                        <a:t> </a:t>
                      </a:r>
                      <a:r>
                        <a:rPr lang="en-US" baseline="0" dirty="0" err="1">
                          <a:solidFill>
                            <a:schemeClr val="tx1"/>
                          </a:solidFill>
                        </a:rPr>
                        <a:t>nhận</a:t>
                      </a:r>
                      <a:r>
                        <a:rPr lang="en-US" baseline="0" dirty="0">
                          <a:solidFill>
                            <a:schemeClr val="tx1"/>
                          </a:solidFill>
                        </a:rPr>
                        <a:t>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theo</a:t>
                      </a:r>
                      <a:r>
                        <a:rPr lang="en-US" baseline="0" dirty="0">
                          <a:solidFill>
                            <a:schemeClr val="tx1"/>
                          </a:solidFill>
                        </a:rPr>
                        <a:t> BM1</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Kiểm</a:t>
                      </a:r>
                      <a:r>
                        <a:rPr lang="en-US" baseline="0" dirty="0">
                          <a:solidFill>
                            <a:schemeClr val="tx1"/>
                          </a:solidFill>
                        </a:rPr>
                        <a:t> </a:t>
                      </a:r>
                      <a:r>
                        <a:rPr lang="en-US" baseline="0" dirty="0" err="1">
                          <a:solidFill>
                            <a:schemeClr val="tx1"/>
                          </a:solidFill>
                        </a:rPr>
                        <a:t>tra</a:t>
                      </a:r>
                      <a:r>
                        <a:rPr lang="en-US" baseline="0" dirty="0">
                          <a:solidFill>
                            <a:schemeClr val="tx1"/>
                          </a:solidFill>
                        </a:rPr>
                        <a:t> QD1, </a:t>
                      </a:r>
                      <a:r>
                        <a:rPr lang="en-US" baseline="0" dirty="0" err="1">
                          <a:solidFill>
                            <a:schemeClr val="tx1"/>
                          </a:solidFill>
                        </a:rPr>
                        <a:t>ghi</a:t>
                      </a:r>
                      <a:r>
                        <a:rPr lang="en-US" baseline="0" dirty="0">
                          <a:solidFill>
                            <a:schemeClr val="tx1"/>
                          </a:solidFill>
                        </a:rPr>
                        <a:t> </a:t>
                      </a:r>
                      <a:r>
                        <a:rPr lang="en-US" baseline="0" dirty="0" err="1">
                          <a:solidFill>
                            <a:schemeClr val="tx1"/>
                          </a:solidFill>
                        </a:rPr>
                        <a:t>thông</a:t>
                      </a:r>
                      <a:r>
                        <a:rPr lang="en-US" baseline="0" dirty="0">
                          <a:solidFill>
                            <a:schemeClr val="tx1"/>
                          </a:solidFill>
                        </a:rPr>
                        <a:t> tin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Cập</a:t>
                      </a:r>
                      <a:r>
                        <a:rPr lang="en-US" baseline="0" dirty="0">
                          <a:solidFill>
                            <a:schemeClr val="tx1"/>
                          </a:solidFill>
                        </a:rPr>
                        <a:t> </a:t>
                      </a:r>
                      <a:r>
                        <a:rPr lang="en-US" baseline="0" dirty="0" err="1">
                          <a:solidFill>
                            <a:schemeClr val="tx1"/>
                          </a:solidFill>
                        </a:rPr>
                        <a:t>nhật</a:t>
                      </a:r>
                      <a:r>
                        <a:rPr lang="en-US" baseline="0" dirty="0">
                          <a:solidFill>
                            <a:schemeClr val="tx1"/>
                          </a:solidFill>
                        </a:rPr>
                        <a:t>, </a:t>
                      </a:r>
                      <a:r>
                        <a:rPr lang="en-US" baseline="0" dirty="0" err="1">
                          <a:solidFill>
                            <a:schemeClr val="tx1"/>
                          </a:solidFill>
                        </a:rPr>
                        <a:t>xóa</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31993">
                <a:tc>
                  <a:txBody>
                    <a:bodyPr/>
                    <a:lstStyle/>
                    <a:p>
                      <a:r>
                        <a:rPr lang="en-US" dirty="0" err="1">
                          <a:solidFill>
                            <a:schemeClr val="tx1"/>
                          </a:solidFill>
                        </a:rPr>
                        <a:t>Xếp</a:t>
                      </a:r>
                      <a:r>
                        <a:rPr lang="en-US" baseline="0" dirty="0">
                          <a:solidFill>
                            <a:schemeClr val="tx1"/>
                          </a:solidFill>
                        </a:rPr>
                        <a:t> </a:t>
                      </a:r>
                      <a:r>
                        <a:rPr lang="en-US" baseline="0" dirty="0" err="1">
                          <a:solidFill>
                            <a:schemeClr val="tx1"/>
                          </a:solidFill>
                        </a:rPr>
                        <a:t>lớp</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theo</a:t>
                      </a:r>
                      <a:r>
                        <a:rPr lang="en-US" baseline="0" dirty="0">
                          <a:solidFill>
                            <a:schemeClr val="tx1"/>
                          </a:solidFill>
                        </a:rPr>
                        <a:t> BM2</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Kiểm</a:t>
                      </a:r>
                      <a:r>
                        <a:rPr lang="en-US" baseline="0" dirty="0">
                          <a:solidFill>
                            <a:schemeClr val="tx1"/>
                          </a:solidFill>
                        </a:rPr>
                        <a:t> </a:t>
                      </a:r>
                      <a:r>
                        <a:rPr lang="en-US" baseline="0" dirty="0" err="1">
                          <a:solidFill>
                            <a:schemeClr val="tx1"/>
                          </a:solidFill>
                        </a:rPr>
                        <a:t>tra</a:t>
                      </a:r>
                      <a:r>
                        <a:rPr lang="en-US" baseline="0" dirty="0">
                          <a:solidFill>
                            <a:schemeClr val="tx1"/>
                          </a:solidFill>
                        </a:rPr>
                        <a:t> QD2, </a:t>
                      </a:r>
                      <a:r>
                        <a:rPr lang="en-US" baseline="0" dirty="0" err="1">
                          <a:solidFill>
                            <a:schemeClr val="tx1"/>
                          </a:solidFill>
                        </a:rPr>
                        <a:t>ghi</a:t>
                      </a:r>
                      <a:r>
                        <a:rPr lang="en-US" baseline="0" dirty="0">
                          <a:solidFill>
                            <a:schemeClr val="tx1"/>
                          </a:solidFill>
                        </a:rPr>
                        <a:t> </a:t>
                      </a:r>
                      <a:r>
                        <a:rPr lang="en-US" baseline="0" dirty="0" err="1">
                          <a:solidFill>
                            <a:schemeClr val="tx1"/>
                          </a:solidFill>
                        </a:rPr>
                        <a:t>thông</a:t>
                      </a:r>
                      <a:r>
                        <a:rPr lang="en-US" baseline="0" dirty="0">
                          <a:solidFill>
                            <a:schemeClr val="tx1"/>
                          </a:solidFill>
                        </a:rPr>
                        <a:t> tin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Cập</a:t>
                      </a:r>
                      <a:r>
                        <a:rPr lang="en-US" baseline="0" dirty="0">
                          <a:solidFill>
                            <a:schemeClr val="tx1"/>
                          </a:solidFill>
                        </a:rPr>
                        <a:t> </a:t>
                      </a:r>
                      <a:r>
                        <a:rPr lang="en-US" baseline="0" dirty="0" err="1">
                          <a:solidFill>
                            <a:schemeClr val="tx1"/>
                          </a:solidFill>
                        </a:rPr>
                        <a:t>nhật</a:t>
                      </a:r>
                      <a:r>
                        <a:rPr lang="en-US" baseline="0" dirty="0">
                          <a:solidFill>
                            <a:schemeClr val="tx1"/>
                          </a:solidFill>
                        </a:rPr>
                        <a:t>, </a:t>
                      </a:r>
                      <a:r>
                        <a:rPr lang="en-US" baseline="0" dirty="0" err="1">
                          <a:solidFill>
                            <a:schemeClr val="tx1"/>
                          </a:solidFill>
                        </a:rPr>
                        <a:t>xóa</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31993">
                <a:tc>
                  <a:txBody>
                    <a:bodyPr/>
                    <a:lstStyle/>
                    <a:p>
                      <a:r>
                        <a:rPr lang="en-US" dirty="0" err="1">
                          <a:solidFill>
                            <a:schemeClr val="tx1"/>
                          </a:solidFill>
                        </a:rPr>
                        <a:t>Tra</a:t>
                      </a:r>
                      <a:r>
                        <a:rPr lang="en-US" dirty="0">
                          <a:solidFill>
                            <a:schemeClr val="tx1"/>
                          </a:solidFill>
                        </a:rPr>
                        <a:t> </a:t>
                      </a:r>
                      <a:r>
                        <a:rPr lang="en-US" dirty="0" err="1">
                          <a:solidFill>
                            <a:schemeClr val="tx1"/>
                          </a:solidFill>
                        </a:rPr>
                        <a:t>cứu</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mã</a:t>
                      </a:r>
                      <a:r>
                        <a:rPr lang="en-US" baseline="0" dirty="0">
                          <a:solidFill>
                            <a:schemeClr val="tx1"/>
                          </a:solidFill>
                        </a:rPr>
                        <a:t> </a:t>
                      </a:r>
                      <a:r>
                        <a:rPr lang="en-US" baseline="0" dirty="0" err="1">
                          <a:solidFill>
                            <a:schemeClr val="tx1"/>
                          </a:solidFill>
                        </a:rPr>
                        <a:t>số</a:t>
                      </a:r>
                      <a:r>
                        <a:rPr lang="en-US" baseline="0" dirty="0">
                          <a:solidFill>
                            <a:schemeClr val="tx1"/>
                          </a:solidFill>
                        </a:rPr>
                        <a:t> hay </a:t>
                      </a:r>
                      <a:r>
                        <a:rPr lang="en-US" baseline="0" dirty="0" err="1">
                          <a:solidFill>
                            <a:schemeClr val="tx1"/>
                          </a:solidFill>
                        </a:rPr>
                        <a:t>họ</a:t>
                      </a:r>
                      <a:r>
                        <a:rPr lang="en-US" baseline="0" dirty="0">
                          <a:solidFill>
                            <a:schemeClr val="tx1"/>
                          </a:solidFill>
                        </a:rPr>
                        <a:t> </a:t>
                      </a:r>
                      <a:r>
                        <a:rPr lang="en-US" baseline="0" dirty="0" err="1">
                          <a:solidFill>
                            <a:schemeClr val="tx1"/>
                          </a:solidFill>
                        </a:rPr>
                        <a:t>tên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Tìm</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xuất</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về</a:t>
                      </a:r>
                      <a:r>
                        <a:rPr lang="en-US" baseline="0" dirty="0">
                          <a:solidFill>
                            <a:schemeClr val="tx1"/>
                          </a:solidFill>
                        </a:rPr>
                        <a:t> HS</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Tìm</a:t>
                      </a:r>
                      <a:r>
                        <a:rPr lang="en-US" baseline="0" dirty="0">
                          <a:solidFill>
                            <a:schemeClr val="tx1"/>
                          </a:solidFill>
                        </a:rPr>
                        <a:t> </a:t>
                      </a:r>
                      <a:r>
                        <a:rPr lang="en-US" baseline="0" dirty="0" err="1">
                          <a:solidFill>
                            <a:schemeClr val="tx1"/>
                          </a:solidFill>
                        </a:rPr>
                        <a:t>họ</a:t>
                      </a:r>
                      <a:r>
                        <a:rPr lang="en-US" baseline="0" dirty="0">
                          <a:solidFill>
                            <a:schemeClr val="tx1"/>
                          </a:solidFill>
                        </a:rPr>
                        <a:t> </a:t>
                      </a:r>
                      <a:r>
                        <a:rPr lang="en-US" baseline="0" dirty="0" err="1">
                          <a:solidFill>
                            <a:schemeClr val="tx1"/>
                          </a:solidFill>
                        </a:rPr>
                        <a:t>tên</a:t>
                      </a:r>
                      <a:r>
                        <a:rPr lang="en-US" baseline="0" dirty="0">
                          <a:solidFill>
                            <a:schemeClr val="tx1"/>
                          </a:solidFill>
                        </a:rPr>
                        <a:t> </a:t>
                      </a:r>
                      <a:r>
                        <a:rPr lang="en-US" baseline="0" dirty="0" err="1">
                          <a:solidFill>
                            <a:schemeClr val="tx1"/>
                          </a:solidFill>
                        </a:rPr>
                        <a:t>gần</a:t>
                      </a:r>
                      <a:r>
                        <a:rPr lang="en-US" baseline="0" dirty="0">
                          <a:solidFill>
                            <a:schemeClr val="tx1"/>
                          </a:solidFill>
                        </a:rPr>
                        <a:t> </a:t>
                      </a:r>
                      <a:r>
                        <a:rPr lang="en-US" baseline="0" dirty="0" err="1">
                          <a:solidFill>
                            <a:schemeClr val="tx1"/>
                          </a:solidFill>
                        </a:rPr>
                        <a:t>đúng</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31993">
                <a:tc>
                  <a:txBody>
                    <a:bodyPr/>
                    <a:lstStyle/>
                    <a:p>
                      <a:r>
                        <a:rPr lang="en-US" dirty="0" err="1">
                          <a:solidFill>
                            <a:schemeClr val="tx1"/>
                          </a:solidFill>
                        </a:rPr>
                        <a:t>Điểm</a:t>
                      </a:r>
                      <a:r>
                        <a:rPr lang="en-US" baseline="0" dirty="0">
                          <a:solidFill>
                            <a:schemeClr val="tx1"/>
                          </a:solidFill>
                        </a:rPr>
                        <a:t> </a:t>
                      </a:r>
                      <a:r>
                        <a:rPr lang="en-US" baseline="0" dirty="0" err="1">
                          <a:solidFill>
                            <a:schemeClr val="tx1"/>
                          </a:solidFill>
                        </a:rPr>
                        <a:t>danh</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Cung</a:t>
                      </a:r>
                      <a:r>
                        <a:rPr lang="en-US" dirty="0">
                          <a:solidFill>
                            <a:schemeClr val="tx1"/>
                          </a:solidFill>
                        </a:rPr>
                        <a:t> </a:t>
                      </a:r>
                      <a:r>
                        <a:rPr lang="en-US" dirty="0" err="1">
                          <a:solidFill>
                            <a:schemeClr val="tx1"/>
                          </a:solidFill>
                        </a:rPr>
                        <a:t>cấp</a:t>
                      </a:r>
                      <a:r>
                        <a:rPr lang="en-US" baseline="0" dirty="0">
                          <a:solidFill>
                            <a:schemeClr val="tx1"/>
                          </a:solidFill>
                        </a:rPr>
                        <a:t> </a:t>
                      </a:r>
                      <a:r>
                        <a:rPr lang="en-US" baseline="0" dirty="0" err="1">
                          <a:solidFill>
                            <a:schemeClr val="tx1"/>
                          </a:solidFill>
                        </a:rPr>
                        <a:t>thông</a:t>
                      </a:r>
                      <a:r>
                        <a:rPr lang="en-US" baseline="0" dirty="0">
                          <a:solidFill>
                            <a:schemeClr val="tx1"/>
                          </a:solidFill>
                        </a:rPr>
                        <a:t> tin </a:t>
                      </a:r>
                      <a:r>
                        <a:rPr lang="en-US" baseline="0" dirty="0" err="1">
                          <a:solidFill>
                            <a:schemeClr val="tx1"/>
                          </a:solidFill>
                        </a:rPr>
                        <a:t>theo</a:t>
                      </a:r>
                      <a:r>
                        <a:rPr lang="en-US" baseline="0" dirty="0">
                          <a:solidFill>
                            <a:schemeClr val="tx1"/>
                          </a:solidFill>
                        </a:rPr>
                        <a:t> BM3</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Kiểm</a:t>
                      </a:r>
                      <a:r>
                        <a:rPr lang="en-US" baseline="0" dirty="0">
                          <a:solidFill>
                            <a:schemeClr val="tx1"/>
                          </a:solidFill>
                        </a:rPr>
                        <a:t> </a:t>
                      </a:r>
                      <a:r>
                        <a:rPr lang="en-US" baseline="0" dirty="0" err="1">
                          <a:solidFill>
                            <a:schemeClr val="tx1"/>
                          </a:solidFill>
                        </a:rPr>
                        <a:t>tra</a:t>
                      </a:r>
                      <a:r>
                        <a:rPr lang="en-US" baseline="0" dirty="0">
                          <a:solidFill>
                            <a:schemeClr val="tx1"/>
                          </a:solidFill>
                        </a:rPr>
                        <a:t> </a:t>
                      </a:r>
                      <a:r>
                        <a:rPr lang="en-US" baseline="0" dirty="0" err="1">
                          <a:solidFill>
                            <a:schemeClr val="tx1"/>
                          </a:solidFill>
                        </a:rPr>
                        <a:t>và</a:t>
                      </a:r>
                      <a:r>
                        <a:rPr lang="en-US" baseline="0" dirty="0">
                          <a:solidFill>
                            <a:schemeClr val="tx1"/>
                          </a:solidFill>
                        </a:rPr>
                        <a:t> </a:t>
                      </a:r>
                      <a:r>
                        <a:rPr lang="en-US" baseline="0" dirty="0" err="1">
                          <a:solidFill>
                            <a:schemeClr val="tx1"/>
                          </a:solidFill>
                        </a:rPr>
                        <a:t>ghi</a:t>
                      </a:r>
                      <a:r>
                        <a:rPr lang="en-US" baseline="0" dirty="0">
                          <a:solidFill>
                            <a:schemeClr val="tx1"/>
                          </a:solidFill>
                        </a:rPr>
                        <a:t> </a:t>
                      </a:r>
                      <a:r>
                        <a:rPr lang="en-US" baseline="0" dirty="0" err="1">
                          <a:solidFill>
                            <a:schemeClr val="tx1"/>
                          </a:solidFill>
                        </a:rPr>
                        <a:t>thông</a:t>
                      </a:r>
                      <a:r>
                        <a:rPr lang="en-US" baseline="0" dirty="0">
                          <a:solidFill>
                            <a:schemeClr val="tx1"/>
                          </a:solidFill>
                        </a:rPr>
                        <a:t> tin</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Cập</a:t>
                      </a:r>
                      <a:r>
                        <a:rPr lang="en-US" baseline="0" dirty="0">
                          <a:solidFill>
                            <a:schemeClr val="tx1"/>
                          </a:solidFill>
                        </a:rPr>
                        <a:t> </a:t>
                      </a:r>
                      <a:r>
                        <a:rPr lang="en-US" baseline="0" dirty="0" err="1">
                          <a:solidFill>
                            <a:schemeClr val="tx1"/>
                          </a:solidFill>
                        </a:rPr>
                        <a:t>nhật</a:t>
                      </a:r>
                      <a:r>
                        <a:rPr lang="en-US" baseline="0" dirty="0">
                          <a:solidFill>
                            <a:schemeClr val="tx1"/>
                          </a:solidFill>
                        </a:rPr>
                        <a:t>, </a:t>
                      </a:r>
                      <a:r>
                        <a:rPr lang="en-US" baseline="0" dirty="0" err="1">
                          <a:solidFill>
                            <a:schemeClr val="tx1"/>
                          </a:solidFill>
                        </a:rPr>
                        <a:t>xóa</a:t>
                      </a:r>
                      <a:endParaRPr lang="en-US" dirty="0">
                        <a:solidFill>
                          <a:schemeClr val="tx1"/>
                        </a:solidFill>
                      </a:endParaRP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7079EA16-F28C-421E-AD9F-2E1ADA6997FE}" type="slidenum">
              <a:rPr lang="en-US" smtClean="0"/>
              <a:t>50</a:t>
            </a:fld>
            <a:endParaRPr lang="en-US"/>
          </a:p>
        </p:txBody>
      </p:sp>
    </p:spTree>
    <p:extLst>
      <p:ext uri="{BB962C8B-B14F-4D97-AF65-F5344CB8AC3E}">
        <p14:creationId xmlns:p14="http://schemas.microsoft.com/office/powerpoint/2010/main" val="3175576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14400" y="1357745"/>
            <a:ext cx="7772400" cy="4738255"/>
            <a:chOff x="685800" y="1357745"/>
            <a:chExt cx="7772400" cy="5043055"/>
          </a:xfrm>
        </p:grpSpPr>
        <p:sp>
          <p:nvSpPr>
            <p:cNvPr id="17" name="Rectangle 16"/>
            <p:cNvSpPr/>
            <p:nvPr/>
          </p:nvSpPr>
          <p:spPr>
            <a:xfrm>
              <a:off x="6477000" y="5167744"/>
              <a:ext cx="1981200" cy="1233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solidFill>
                    <a:schemeClr val="tx1"/>
                  </a:solidFill>
                </a:rPr>
                <a:t>Phần</a:t>
              </a:r>
              <a:r>
                <a:rPr lang="en-US" sz="1400" b="1" dirty="0">
                  <a:solidFill>
                    <a:schemeClr val="tx1"/>
                  </a:solidFill>
                </a:rPr>
                <a:t> </a:t>
              </a:r>
              <a:r>
                <a:rPr lang="en-US" sz="1400" b="1" dirty="0" err="1">
                  <a:solidFill>
                    <a:schemeClr val="tx1"/>
                  </a:solidFill>
                </a:rPr>
                <a:t>mềm</a:t>
              </a:r>
              <a:r>
                <a:rPr lang="en-US" sz="1400" b="1" dirty="0">
                  <a:solidFill>
                    <a:schemeClr val="tx1"/>
                  </a:solidFill>
                </a:rPr>
                <a:t> </a:t>
              </a:r>
              <a:r>
                <a:rPr lang="en-US" sz="1400" b="1" dirty="0" err="1">
                  <a:solidFill>
                    <a:schemeClr val="tx1"/>
                  </a:solidFill>
                </a:rPr>
                <a:t>thực</a:t>
              </a:r>
              <a:r>
                <a:rPr lang="en-US" sz="1400" b="1" dirty="0">
                  <a:solidFill>
                    <a:schemeClr val="tx1"/>
                  </a:solidFill>
                </a:rPr>
                <a:t> </a:t>
              </a:r>
              <a:r>
                <a:rPr lang="en-US" sz="1400" b="1" dirty="0" err="1">
                  <a:solidFill>
                    <a:schemeClr val="tx1"/>
                  </a:solidFill>
                </a:rPr>
                <a:t>hiện</a:t>
              </a:r>
              <a:r>
                <a:rPr lang="en-US" sz="1400" b="1" dirty="0">
                  <a:solidFill>
                    <a:schemeClr val="tx1"/>
                  </a:solidFill>
                </a:rPr>
                <a:t> </a:t>
              </a:r>
              <a:r>
                <a:rPr lang="en-US" sz="1400" b="1" dirty="0" err="1">
                  <a:solidFill>
                    <a:schemeClr val="tx1"/>
                  </a:solidFill>
                </a:rPr>
                <a:t>chức</a:t>
              </a:r>
              <a:r>
                <a:rPr lang="en-US" sz="1400" b="1" dirty="0">
                  <a:solidFill>
                    <a:schemeClr val="tx1"/>
                  </a:solidFill>
                </a:rPr>
                <a:t> </a:t>
              </a:r>
              <a:r>
                <a:rPr lang="en-US" sz="1400" b="1" dirty="0" err="1">
                  <a:solidFill>
                    <a:schemeClr val="tx1"/>
                  </a:solidFill>
                </a:rPr>
                <a:t>năng</a:t>
              </a:r>
              <a:r>
                <a:rPr lang="en-US" sz="1400" b="1" dirty="0">
                  <a:solidFill>
                    <a:schemeClr val="tx1"/>
                  </a:solidFill>
                </a:rPr>
                <a:t> </a:t>
              </a:r>
              <a:r>
                <a:rPr lang="en-US" sz="1400" b="1" dirty="0" err="1">
                  <a:solidFill>
                    <a:schemeClr val="tx1"/>
                  </a:solidFill>
                </a:rPr>
                <a:t>như</a:t>
              </a:r>
              <a:r>
                <a:rPr lang="en-US" sz="1400" b="1" dirty="0">
                  <a:solidFill>
                    <a:schemeClr val="tx1"/>
                  </a:solidFill>
                </a:rPr>
                <a:t> </a:t>
              </a:r>
              <a:r>
                <a:rPr lang="en-US" sz="1400" b="1" dirty="0" err="1">
                  <a:solidFill>
                    <a:schemeClr val="tx1"/>
                  </a:solidFill>
                </a:rPr>
                <a:t>thế</a:t>
              </a:r>
              <a:r>
                <a:rPr lang="en-US" sz="1400" b="1" dirty="0">
                  <a:solidFill>
                    <a:schemeClr val="tx1"/>
                  </a:solidFill>
                </a:rPr>
                <a:t> </a:t>
              </a:r>
              <a:r>
                <a:rPr lang="en-US" sz="1400" b="1" dirty="0" err="1">
                  <a:solidFill>
                    <a:schemeClr val="tx1"/>
                  </a:solidFill>
                </a:rPr>
                <a:t>nào</a:t>
              </a:r>
              <a:r>
                <a:rPr lang="en-US" sz="1400" b="1" dirty="0">
                  <a:solidFill>
                    <a:schemeClr val="tx1"/>
                  </a:solidFill>
                </a:rPr>
                <a:t>?</a:t>
              </a:r>
            </a:p>
          </p:txBody>
        </p:sp>
        <p:grpSp>
          <p:nvGrpSpPr>
            <p:cNvPr id="5" name="Group 4"/>
            <p:cNvGrpSpPr/>
            <p:nvPr/>
          </p:nvGrpSpPr>
          <p:grpSpPr>
            <a:xfrm>
              <a:off x="685800" y="1357745"/>
              <a:ext cx="7772400" cy="5043055"/>
              <a:chOff x="685800" y="1357745"/>
              <a:chExt cx="7772400" cy="5043055"/>
            </a:xfrm>
          </p:grpSpPr>
          <p:sp>
            <p:nvSpPr>
              <p:cNvPr id="6" name="Rectangle 5"/>
              <p:cNvSpPr/>
              <p:nvPr/>
            </p:nvSpPr>
            <p:spPr>
              <a:xfrm>
                <a:off x="3603844" y="32766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Lập</a:t>
                </a:r>
                <a:r>
                  <a:rPr lang="en-US" sz="1600" b="1" dirty="0">
                    <a:solidFill>
                      <a:schemeClr val="tx1"/>
                    </a:solidFill>
                  </a:rPr>
                  <a:t> </a:t>
                </a:r>
                <a:r>
                  <a:rPr lang="en-US" sz="1600" b="1" dirty="0" err="1">
                    <a:solidFill>
                      <a:schemeClr val="tx1"/>
                    </a:solidFill>
                  </a:rPr>
                  <a:t>mô</a:t>
                </a:r>
                <a:r>
                  <a:rPr lang="en-US" sz="1600" b="1" dirty="0">
                    <a:solidFill>
                      <a:schemeClr val="tx1"/>
                    </a:solidFill>
                  </a:rPr>
                  <a:t> </a:t>
                </a:r>
                <a:r>
                  <a:rPr lang="en-US" sz="1600" b="1" dirty="0" err="1">
                    <a:solidFill>
                      <a:schemeClr val="tx1"/>
                    </a:solidFill>
                  </a:rPr>
                  <a:t>hình</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p:txBody>
          </p:sp>
          <p:sp>
            <p:nvSpPr>
              <p:cNvPr id="10" name="Rectangle 9"/>
              <p:cNvSpPr/>
              <p:nvPr/>
            </p:nvSpPr>
            <p:spPr>
              <a:xfrm>
                <a:off x="685800" y="1371600"/>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solidFill>
                      <a:schemeClr val="tx1"/>
                    </a:solidFill>
                  </a:rPr>
                  <a:t>Bảng</a:t>
                </a:r>
                <a:r>
                  <a:rPr lang="en-US" sz="1400" b="1" dirty="0">
                    <a:solidFill>
                      <a:schemeClr val="tx1"/>
                    </a:solidFill>
                  </a:rPr>
                  <a:t> </a:t>
                </a:r>
                <a:r>
                  <a:rPr lang="en-US" sz="1400" b="1" dirty="0" err="1">
                    <a:solidFill>
                      <a:schemeClr val="tx1"/>
                    </a:solidFill>
                  </a:rPr>
                  <a:t>trách</a:t>
                </a:r>
                <a:r>
                  <a:rPr lang="en-US" sz="1400" b="1" dirty="0">
                    <a:solidFill>
                      <a:schemeClr val="tx1"/>
                    </a:solidFill>
                  </a:rPr>
                  <a:t> </a:t>
                </a:r>
                <a:r>
                  <a:rPr lang="en-US" sz="1400" b="1" dirty="0" err="1">
                    <a:solidFill>
                      <a:schemeClr val="tx1"/>
                    </a:solidFill>
                  </a:rPr>
                  <a:t>nhiệm</a:t>
                </a:r>
                <a:endParaRPr lang="en-US" sz="1400" b="1" dirty="0">
                  <a:solidFill>
                    <a:schemeClr val="tx1"/>
                  </a:solidFill>
                </a:endParaRPr>
              </a:p>
            </p:txBody>
          </p:sp>
          <p:sp>
            <p:nvSpPr>
              <p:cNvPr id="13" name="Rectangle 12"/>
              <p:cNvSpPr/>
              <p:nvPr/>
            </p:nvSpPr>
            <p:spPr>
              <a:xfrm>
                <a:off x="3603844" y="13577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solidFill>
                      <a:schemeClr val="tx1"/>
                    </a:solidFill>
                  </a:rPr>
                  <a:t>Danh</a:t>
                </a:r>
                <a:r>
                  <a:rPr lang="en-US" sz="1400" b="1" dirty="0">
                    <a:solidFill>
                      <a:schemeClr val="tx1"/>
                    </a:solidFill>
                  </a:rPr>
                  <a:t> </a:t>
                </a:r>
                <a:r>
                  <a:rPr lang="en-US" sz="1400" b="1" dirty="0" err="1">
                    <a:solidFill>
                      <a:schemeClr val="tx1"/>
                    </a:solidFill>
                  </a:rPr>
                  <a:t>sách</a:t>
                </a:r>
                <a:r>
                  <a:rPr lang="en-US" sz="1400" b="1" dirty="0">
                    <a:solidFill>
                      <a:schemeClr val="tx1"/>
                    </a:solidFill>
                  </a:rPr>
                  <a:t> </a:t>
                </a:r>
                <a:r>
                  <a:rPr lang="en-US" sz="1400" b="1" dirty="0" err="1">
                    <a:solidFill>
                      <a:schemeClr val="tx1"/>
                    </a:solidFill>
                  </a:rPr>
                  <a:t>yêu</a:t>
                </a:r>
                <a:r>
                  <a:rPr lang="en-US" sz="1400" b="1" dirty="0">
                    <a:solidFill>
                      <a:schemeClr val="tx1"/>
                    </a:solidFill>
                  </a:rPr>
                  <a:t> </a:t>
                </a:r>
                <a:r>
                  <a:rPr lang="en-US" sz="1400" b="1" dirty="0" err="1">
                    <a:solidFill>
                      <a:schemeClr val="tx1"/>
                    </a:solidFill>
                  </a:rPr>
                  <a:t>cầu</a:t>
                </a:r>
                <a:endParaRPr lang="en-US" sz="1400" b="1" dirty="0">
                  <a:solidFill>
                    <a:schemeClr val="tx1"/>
                  </a:solidFill>
                </a:endParaRPr>
              </a:p>
            </p:txBody>
          </p:sp>
          <p:sp>
            <p:nvSpPr>
              <p:cNvPr id="14" name="Rectangle 13"/>
              <p:cNvSpPr/>
              <p:nvPr/>
            </p:nvSpPr>
            <p:spPr>
              <a:xfrm>
                <a:off x="6477000" y="1357745"/>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solidFill>
                      <a:schemeClr val="tx1"/>
                    </a:solidFill>
                  </a:rPr>
                  <a:t>Chi </a:t>
                </a:r>
                <a:r>
                  <a:rPr lang="en-US" sz="1400" b="1" dirty="0" err="1">
                    <a:solidFill>
                      <a:schemeClr val="tx1"/>
                    </a:solidFill>
                  </a:rPr>
                  <a:t>tiết</a:t>
                </a:r>
                <a:r>
                  <a:rPr lang="en-US" sz="1400" b="1" dirty="0">
                    <a:solidFill>
                      <a:schemeClr val="tx1"/>
                    </a:solidFill>
                  </a:rPr>
                  <a:t> </a:t>
                </a:r>
                <a:r>
                  <a:rPr lang="en-US" sz="1400" b="1" dirty="0" err="1">
                    <a:solidFill>
                      <a:schemeClr val="tx1"/>
                    </a:solidFill>
                  </a:rPr>
                  <a:t>yêu</a:t>
                </a:r>
                <a:r>
                  <a:rPr lang="en-US" sz="1400" b="1" dirty="0">
                    <a:solidFill>
                      <a:schemeClr val="tx1"/>
                    </a:solidFill>
                  </a:rPr>
                  <a:t> </a:t>
                </a:r>
                <a:r>
                  <a:rPr lang="en-US" sz="1400" b="1" dirty="0" err="1">
                    <a:solidFill>
                      <a:schemeClr val="tx1"/>
                    </a:solidFill>
                  </a:rPr>
                  <a:t>cầu</a:t>
                </a:r>
                <a:endParaRPr lang="en-US" sz="1400" b="1" dirty="0">
                  <a:solidFill>
                    <a:schemeClr val="tx1"/>
                  </a:solidFill>
                </a:endParaRPr>
              </a:p>
            </p:txBody>
          </p:sp>
          <p:sp>
            <p:nvSpPr>
              <p:cNvPr id="15" name="Rectangle 14"/>
              <p:cNvSpPr/>
              <p:nvPr/>
            </p:nvSpPr>
            <p:spPr>
              <a:xfrm>
                <a:off x="685800" y="5181600"/>
                <a:ext cx="19812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solidFill>
                      <a:schemeClr val="tx1"/>
                    </a:solidFill>
                  </a:rPr>
                  <a:t>Phần</a:t>
                </a:r>
                <a:r>
                  <a:rPr lang="en-US" sz="1400" b="1" dirty="0">
                    <a:solidFill>
                      <a:schemeClr val="tx1"/>
                    </a:solidFill>
                  </a:rPr>
                  <a:t> </a:t>
                </a:r>
                <a:r>
                  <a:rPr lang="en-US" sz="1400" b="1" dirty="0" err="1">
                    <a:solidFill>
                      <a:schemeClr val="tx1"/>
                    </a:solidFill>
                  </a:rPr>
                  <a:t>mềm</a:t>
                </a:r>
                <a:r>
                  <a:rPr lang="en-US" sz="1400" b="1" dirty="0">
                    <a:solidFill>
                      <a:schemeClr val="tx1"/>
                    </a:solidFill>
                  </a:rPr>
                  <a:t> </a:t>
                </a:r>
                <a:r>
                  <a:rPr lang="en-US" sz="1400" b="1" dirty="0" err="1">
                    <a:solidFill>
                      <a:schemeClr val="tx1"/>
                    </a:solidFill>
                  </a:rPr>
                  <a:t>có</a:t>
                </a:r>
                <a:r>
                  <a:rPr lang="en-US" sz="1400" b="1" dirty="0">
                    <a:solidFill>
                      <a:schemeClr val="tx1"/>
                    </a:solidFill>
                  </a:rPr>
                  <a:t> </a:t>
                </a:r>
                <a:r>
                  <a:rPr lang="en-US" sz="1400" b="1" dirty="0" err="1">
                    <a:solidFill>
                      <a:schemeClr val="tx1"/>
                    </a:solidFill>
                  </a:rPr>
                  <a:t>các</a:t>
                </a:r>
                <a:r>
                  <a:rPr lang="en-US" sz="1400" b="1" dirty="0">
                    <a:solidFill>
                      <a:schemeClr val="tx1"/>
                    </a:solidFill>
                  </a:rPr>
                  <a:t> </a:t>
                </a:r>
                <a:r>
                  <a:rPr lang="en-US" sz="1400" b="1" dirty="0" err="1">
                    <a:solidFill>
                      <a:schemeClr val="tx1"/>
                    </a:solidFill>
                  </a:rPr>
                  <a:t>chức</a:t>
                </a:r>
                <a:r>
                  <a:rPr lang="en-US" sz="1400" b="1" dirty="0">
                    <a:solidFill>
                      <a:schemeClr val="tx1"/>
                    </a:solidFill>
                  </a:rPr>
                  <a:t> </a:t>
                </a:r>
                <a:r>
                  <a:rPr lang="en-US" sz="1400" b="1" dirty="0" err="1">
                    <a:solidFill>
                      <a:schemeClr val="tx1"/>
                    </a:solidFill>
                  </a:rPr>
                  <a:t>năng</a:t>
                </a:r>
                <a:r>
                  <a:rPr lang="en-US" sz="1400" b="1" dirty="0">
                    <a:solidFill>
                      <a:schemeClr val="tx1"/>
                    </a:solidFill>
                  </a:rPr>
                  <a:t> </a:t>
                </a:r>
                <a:r>
                  <a:rPr lang="en-US" sz="1400" b="1" dirty="0" err="1">
                    <a:solidFill>
                      <a:schemeClr val="tx1"/>
                    </a:solidFill>
                  </a:rPr>
                  <a:t>nào</a:t>
                </a:r>
                <a:r>
                  <a:rPr lang="en-US" sz="1400" b="1" dirty="0">
                    <a:solidFill>
                      <a:schemeClr val="tx1"/>
                    </a:solidFill>
                  </a:rPr>
                  <a:t> </a:t>
                </a:r>
                <a:r>
                  <a:rPr lang="en-US" sz="1400" b="1" dirty="0" err="1">
                    <a:solidFill>
                      <a:schemeClr val="tx1"/>
                    </a:solidFill>
                  </a:rPr>
                  <a:t>đối</a:t>
                </a:r>
                <a:r>
                  <a:rPr lang="en-US" sz="1400" b="1" dirty="0">
                    <a:solidFill>
                      <a:schemeClr val="tx1"/>
                    </a:solidFill>
                  </a:rPr>
                  <a:t> </a:t>
                </a:r>
                <a:r>
                  <a:rPr lang="en-US" sz="1400" b="1" dirty="0" err="1">
                    <a:solidFill>
                      <a:schemeClr val="tx1"/>
                    </a:solidFill>
                  </a:rPr>
                  <a:t>với</a:t>
                </a:r>
                <a:r>
                  <a:rPr lang="en-US" sz="1400" b="1" dirty="0">
                    <a:solidFill>
                      <a:schemeClr val="tx1"/>
                    </a:solidFill>
                  </a:rPr>
                  <a:t> </a:t>
                </a:r>
                <a:r>
                  <a:rPr lang="en-US" sz="1400" b="1" dirty="0" err="1">
                    <a:solidFill>
                      <a:schemeClr val="tx1"/>
                    </a:solidFill>
                  </a:rPr>
                  <a:t>người</a:t>
                </a:r>
                <a:r>
                  <a:rPr lang="en-US" sz="1400" b="1" dirty="0">
                    <a:solidFill>
                      <a:schemeClr val="tx1"/>
                    </a:solidFill>
                  </a:rPr>
                  <a:t> </a:t>
                </a:r>
                <a:r>
                  <a:rPr lang="en-US" sz="1400" b="1" dirty="0" err="1">
                    <a:solidFill>
                      <a:schemeClr val="tx1"/>
                    </a:solidFill>
                  </a:rPr>
                  <a:t>dùng</a:t>
                </a:r>
                <a:r>
                  <a:rPr lang="en-US" sz="1400" b="1" dirty="0">
                    <a:solidFill>
                      <a:schemeClr val="tx1"/>
                    </a:solidFill>
                  </a:rPr>
                  <a:t>? </a:t>
                </a:r>
              </a:p>
            </p:txBody>
          </p:sp>
          <p:sp>
            <p:nvSpPr>
              <p:cNvPr id="16" name="Rectangle 15"/>
              <p:cNvSpPr/>
              <p:nvPr/>
            </p:nvSpPr>
            <p:spPr>
              <a:xfrm>
                <a:off x="3429000" y="5167744"/>
                <a:ext cx="2362200" cy="1233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solidFill>
                      <a:schemeClr val="tx1"/>
                    </a:solidFill>
                  </a:rPr>
                  <a:t>Người</a:t>
                </a:r>
                <a:r>
                  <a:rPr lang="en-US" sz="1400" b="1" dirty="0">
                    <a:solidFill>
                      <a:schemeClr val="tx1"/>
                    </a:solidFill>
                  </a:rPr>
                  <a:t> </a:t>
                </a:r>
                <a:r>
                  <a:rPr lang="en-US" sz="1400" b="1" dirty="0" err="1">
                    <a:solidFill>
                      <a:schemeClr val="tx1"/>
                    </a:solidFill>
                  </a:rPr>
                  <a:t>dùng</a:t>
                </a:r>
                <a:r>
                  <a:rPr lang="en-US" sz="1400" b="1" dirty="0">
                    <a:solidFill>
                      <a:schemeClr val="tx1"/>
                    </a:solidFill>
                  </a:rPr>
                  <a:t> </a:t>
                </a:r>
                <a:r>
                  <a:rPr lang="en-US" sz="1400" b="1" dirty="0" err="1">
                    <a:solidFill>
                      <a:schemeClr val="tx1"/>
                    </a:solidFill>
                  </a:rPr>
                  <a:t>cần</a:t>
                </a:r>
                <a:r>
                  <a:rPr lang="en-US" sz="1400" b="1" dirty="0">
                    <a:solidFill>
                      <a:schemeClr val="tx1"/>
                    </a:solidFill>
                  </a:rPr>
                  <a:t> </a:t>
                </a:r>
                <a:r>
                  <a:rPr lang="en-US" sz="1400" b="1" dirty="0" err="1">
                    <a:solidFill>
                      <a:schemeClr val="tx1"/>
                    </a:solidFill>
                  </a:rPr>
                  <a:t>cung</a:t>
                </a:r>
                <a:r>
                  <a:rPr lang="en-US" sz="1400" b="1" dirty="0">
                    <a:solidFill>
                      <a:schemeClr val="tx1"/>
                    </a:solidFill>
                  </a:rPr>
                  <a:t> </a:t>
                </a:r>
                <a:r>
                  <a:rPr lang="en-US" sz="1400" b="1" dirty="0" err="1">
                    <a:solidFill>
                      <a:schemeClr val="tx1"/>
                    </a:solidFill>
                  </a:rPr>
                  <a:t>cấp</a:t>
                </a:r>
                <a:r>
                  <a:rPr lang="en-US" sz="1400" b="1" dirty="0">
                    <a:solidFill>
                      <a:schemeClr val="tx1"/>
                    </a:solidFill>
                  </a:rPr>
                  <a:t> </a:t>
                </a:r>
                <a:r>
                  <a:rPr lang="en-US" sz="1400" b="1" dirty="0" err="1">
                    <a:solidFill>
                      <a:schemeClr val="tx1"/>
                    </a:solidFill>
                  </a:rPr>
                  <a:t>thông</a:t>
                </a:r>
                <a:r>
                  <a:rPr lang="en-US" sz="1400" b="1" dirty="0">
                    <a:solidFill>
                      <a:schemeClr val="tx1"/>
                    </a:solidFill>
                  </a:rPr>
                  <a:t> tin </a:t>
                </a:r>
                <a:r>
                  <a:rPr lang="en-US" sz="1400" b="1" dirty="0" err="1">
                    <a:solidFill>
                      <a:schemeClr val="tx1"/>
                    </a:solidFill>
                  </a:rPr>
                  <a:t>gì</a:t>
                </a:r>
                <a:r>
                  <a:rPr lang="en-US" sz="1400" b="1" dirty="0">
                    <a:solidFill>
                      <a:schemeClr val="tx1"/>
                    </a:solidFill>
                  </a:rPr>
                  <a:t> </a:t>
                </a:r>
                <a:r>
                  <a:rPr lang="en-US" sz="1400" b="1" dirty="0" err="1">
                    <a:solidFill>
                      <a:schemeClr val="tx1"/>
                    </a:solidFill>
                  </a:rPr>
                  <a:t>khi</a:t>
                </a:r>
                <a:r>
                  <a:rPr lang="en-US" sz="1400" b="1" dirty="0">
                    <a:solidFill>
                      <a:schemeClr val="tx1"/>
                    </a:solidFill>
                  </a:rPr>
                  <a:t> </a:t>
                </a:r>
                <a:r>
                  <a:rPr lang="en-US" sz="1400" b="1" dirty="0" err="1">
                    <a:solidFill>
                      <a:schemeClr val="tx1"/>
                    </a:solidFill>
                  </a:rPr>
                  <a:t>sử</a:t>
                </a:r>
                <a:r>
                  <a:rPr lang="en-US" sz="1400" b="1" dirty="0">
                    <a:solidFill>
                      <a:schemeClr val="tx1"/>
                    </a:solidFill>
                  </a:rPr>
                  <a:t> </a:t>
                </a:r>
                <a:r>
                  <a:rPr lang="en-US" sz="1400" b="1" dirty="0" err="1">
                    <a:solidFill>
                      <a:schemeClr val="tx1"/>
                    </a:solidFill>
                  </a:rPr>
                  <a:t>dụng</a:t>
                </a:r>
                <a:r>
                  <a:rPr lang="en-US" sz="1400" b="1" dirty="0">
                    <a:solidFill>
                      <a:schemeClr val="tx1"/>
                    </a:solidFill>
                  </a:rPr>
                  <a:t> </a:t>
                </a:r>
                <a:r>
                  <a:rPr lang="en-US" sz="1400" b="1" dirty="0" err="1">
                    <a:solidFill>
                      <a:schemeClr val="tx1"/>
                    </a:solidFill>
                  </a:rPr>
                  <a:t>chức</a:t>
                </a:r>
                <a:r>
                  <a:rPr lang="en-US" sz="1400" b="1" dirty="0">
                    <a:solidFill>
                      <a:schemeClr val="tx1"/>
                    </a:solidFill>
                  </a:rPr>
                  <a:t> </a:t>
                </a:r>
                <a:r>
                  <a:rPr lang="en-US" sz="1400" b="1" dirty="0" err="1">
                    <a:solidFill>
                      <a:schemeClr val="tx1"/>
                    </a:solidFill>
                  </a:rPr>
                  <a:t>năng</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nhận</a:t>
                </a:r>
                <a:r>
                  <a:rPr lang="en-US" sz="1400" b="1" dirty="0">
                    <a:solidFill>
                      <a:schemeClr val="tx1"/>
                    </a:solidFill>
                  </a:rPr>
                  <a:t> </a:t>
                </a:r>
                <a:r>
                  <a:rPr lang="en-US" sz="1400" b="1" dirty="0" err="1">
                    <a:solidFill>
                      <a:schemeClr val="tx1"/>
                    </a:solidFill>
                  </a:rPr>
                  <a:t>được</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gì</a:t>
                </a:r>
                <a:r>
                  <a:rPr lang="en-US" sz="1400" b="1" dirty="0">
                    <a:solidFill>
                      <a:schemeClr val="tx1"/>
                    </a:solidFill>
                  </a:rPr>
                  <a:t>?</a:t>
                </a:r>
              </a:p>
            </p:txBody>
          </p:sp>
          <p:cxnSp>
            <p:nvCxnSpPr>
              <p:cNvPr id="3" name="Straight Arrow Connector 2"/>
              <p:cNvCxnSpPr>
                <a:stCxn id="10" idx="2"/>
              </p:cNvCxnSpPr>
              <p:nvPr/>
            </p:nvCxnSpPr>
            <p:spPr>
              <a:xfrm>
                <a:off x="1676400" y="2286000"/>
                <a:ext cx="17526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p:cNvCxnSpPr>
              <p:nvPr/>
            </p:nvCxnSpPr>
            <p:spPr>
              <a:xfrm>
                <a:off x="4594444" y="2272145"/>
                <a:ext cx="0" cy="100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2"/>
              </p:cNvCxnSpPr>
              <p:nvPr/>
            </p:nvCxnSpPr>
            <p:spPr>
              <a:xfrm flipH="1">
                <a:off x="5791200" y="2272145"/>
                <a:ext cx="1676400" cy="100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p:cNvCxnSpPr>
              <p:nvPr/>
            </p:nvCxnSpPr>
            <p:spPr>
              <a:xfrm flipV="1">
                <a:off x="1676400" y="4191000"/>
                <a:ext cx="1752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p:cNvCxnSpPr>
              <p:nvPr/>
            </p:nvCxnSpPr>
            <p:spPr>
              <a:xfrm flipH="1" flipV="1">
                <a:off x="4594444" y="4191002"/>
                <a:ext cx="15656" cy="9767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p:cNvCxnSpPr>
              <p:nvPr/>
            </p:nvCxnSpPr>
            <p:spPr>
              <a:xfrm flipH="1" flipV="1">
                <a:off x="5791200" y="4114802"/>
                <a:ext cx="1676400" cy="10529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7. XÁC ĐỊNH CHỨC NĂNG</a:t>
            </a:r>
          </a:p>
        </p:txBody>
      </p:sp>
      <p:sp>
        <p:nvSpPr>
          <p:cNvPr id="4" name="Slide Number Placeholder 3"/>
          <p:cNvSpPr>
            <a:spLocks noGrp="1"/>
          </p:cNvSpPr>
          <p:nvPr>
            <p:ph type="sldNum" sz="quarter" idx="12"/>
          </p:nvPr>
        </p:nvSpPr>
        <p:spPr/>
        <p:txBody>
          <a:bodyPr/>
          <a:lstStyle/>
          <a:p>
            <a:fld id="{7079EA16-F28C-421E-AD9F-2E1ADA6997FE}" type="slidenum">
              <a:rPr lang="en-US" smtClean="0"/>
              <a:t>51</a:t>
            </a:fld>
            <a:endParaRPr lang="en-US"/>
          </a:p>
        </p:txBody>
      </p:sp>
    </p:spTree>
    <p:extLst>
      <p:ext uri="{BB962C8B-B14F-4D97-AF65-F5344CB8AC3E}">
        <p14:creationId xmlns:p14="http://schemas.microsoft.com/office/powerpoint/2010/main" val="2159093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14400" y="1367478"/>
            <a:ext cx="7772400" cy="4576122"/>
            <a:chOff x="685800" y="1309256"/>
            <a:chExt cx="7772400" cy="5167744"/>
          </a:xfrm>
        </p:grpSpPr>
        <p:sp>
          <p:nvSpPr>
            <p:cNvPr id="17" name="Rectangle 16"/>
            <p:cNvSpPr/>
            <p:nvPr/>
          </p:nvSpPr>
          <p:spPr>
            <a:xfrm>
              <a:off x="6858000" y="5853545"/>
              <a:ext cx="1600200" cy="6165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Thiết</a:t>
              </a:r>
              <a:r>
                <a:rPr lang="en-US" sz="1600" b="1" dirty="0">
                  <a:solidFill>
                    <a:schemeClr val="tx1"/>
                  </a:solidFill>
                </a:rPr>
                <a:t> </a:t>
              </a:r>
              <a:r>
                <a:rPr lang="en-US" sz="1600" b="1" dirty="0" err="1">
                  <a:solidFill>
                    <a:schemeClr val="tx1"/>
                  </a:solidFill>
                </a:rPr>
                <a:t>bị</a:t>
              </a:r>
              <a:endParaRPr lang="en-US" sz="1600" b="1" dirty="0">
                <a:solidFill>
                  <a:schemeClr val="tx1"/>
                </a:solidFill>
              </a:endParaRPr>
            </a:p>
          </p:txBody>
        </p:sp>
        <p:grpSp>
          <p:nvGrpSpPr>
            <p:cNvPr id="4" name="Group 3"/>
            <p:cNvGrpSpPr/>
            <p:nvPr/>
          </p:nvGrpSpPr>
          <p:grpSpPr>
            <a:xfrm>
              <a:off x="685800" y="1309256"/>
              <a:ext cx="7772400" cy="5167744"/>
              <a:chOff x="685800" y="1309256"/>
              <a:chExt cx="7772400" cy="5167744"/>
            </a:xfrm>
          </p:grpSpPr>
          <p:sp>
            <p:nvSpPr>
              <p:cNvPr id="6" name="Rectangle 5"/>
              <p:cNvSpPr/>
              <p:nvPr/>
            </p:nvSpPr>
            <p:spPr>
              <a:xfrm>
                <a:off x="3603844" y="2847111"/>
                <a:ext cx="1981200" cy="82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Lập</a:t>
                </a:r>
                <a:r>
                  <a:rPr lang="en-US" b="1" dirty="0">
                    <a:solidFill>
                      <a:schemeClr val="tx1"/>
                    </a:solidFill>
                  </a:rPr>
                  <a:t> </a:t>
                </a:r>
                <a:r>
                  <a:rPr lang="en-US" b="1" dirty="0" err="1">
                    <a:solidFill>
                      <a:schemeClr val="tx1"/>
                    </a:solidFill>
                  </a:rPr>
                  <a:t>mô</a:t>
                </a:r>
                <a:r>
                  <a:rPr lang="en-US" b="1" dirty="0">
                    <a:solidFill>
                      <a:schemeClr val="tx1"/>
                    </a:solidFill>
                  </a:rPr>
                  <a:t> </a:t>
                </a:r>
                <a:r>
                  <a:rPr lang="en-US" b="1" dirty="0" err="1">
                    <a:solidFill>
                      <a:schemeClr val="tx1"/>
                    </a:solidFill>
                  </a:rPr>
                  <a:t>hình</a:t>
                </a:r>
                <a:r>
                  <a:rPr lang="en-US" b="1" dirty="0">
                    <a:solidFill>
                      <a:schemeClr val="tx1"/>
                    </a:solidFill>
                  </a:rPr>
                  <a:t> </a:t>
                </a:r>
                <a:r>
                  <a:rPr lang="en-US" b="1" dirty="0" err="1">
                    <a:solidFill>
                      <a:schemeClr val="tx1"/>
                    </a:solidFill>
                  </a:rPr>
                  <a:t>chức</a:t>
                </a:r>
                <a:r>
                  <a:rPr lang="en-US" b="1" dirty="0">
                    <a:solidFill>
                      <a:schemeClr val="tx1"/>
                    </a:solidFill>
                  </a:rPr>
                  <a:t> </a:t>
                </a:r>
                <a:r>
                  <a:rPr lang="en-US" b="1" dirty="0" err="1">
                    <a:solidFill>
                      <a:schemeClr val="tx1"/>
                    </a:solidFill>
                  </a:rPr>
                  <a:t>năng</a:t>
                </a:r>
                <a:endParaRPr lang="en-US" b="1" dirty="0">
                  <a:solidFill>
                    <a:schemeClr val="tx1"/>
                  </a:solidFill>
                </a:endParaRPr>
              </a:p>
            </p:txBody>
          </p:sp>
          <p:sp>
            <p:nvSpPr>
              <p:cNvPr id="10" name="Rectangle 9"/>
              <p:cNvSpPr/>
              <p:nvPr/>
            </p:nvSpPr>
            <p:spPr>
              <a:xfrm>
                <a:off x="685800" y="1323111"/>
                <a:ext cx="1981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Bảng</a:t>
                </a:r>
                <a:r>
                  <a:rPr lang="en-US" sz="1600" b="1" dirty="0">
                    <a:solidFill>
                      <a:schemeClr val="tx1"/>
                    </a:solidFill>
                  </a:rPr>
                  <a:t> </a:t>
                </a:r>
                <a:r>
                  <a:rPr lang="en-US" sz="1600" b="1" dirty="0" err="1">
                    <a:solidFill>
                      <a:schemeClr val="tx1"/>
                    </a:solidFill>
                  </a:rPr>
                  <a:t>trách</a:t>
                </a:r>
                <a:r>
                  <a:rPr lang="en-US" sz="1600" b="1" dirty="0">
                    <a:solidFill>
                      <a:schemeClr val="tx1"/>
                    </a:solidFill>
                  </a:rPr>
                  <a:t> </a:t>
                </a:r>
                <a:r>
                  <a:rPr lang="en-US" sz="1600" b="1" dirty="0" err="1">
                    <a:solidFill>
                      <a:schemeClr val="tx1"/>
                    </a:solidFill>
                  </a:rPr>
                  <a:t>nhiệm</a:t>
                </a:r>
                <a:endParaRPr lang="en-US" sz="1600" b="1" dirty="0">
                  <a:solidFill>
                    <a:schemeClr val="tx1"/>
                  </a:solidFill>
                </a:endParaRPr>
              </a:p>
            </p:txBody>
          </p:sp>
          <p:sp>
            <p:nvSpPr>
              <p:cNvPr id="13" name="Rectangle 12"/>
              <p:cNvSpPr/>
              <p:nvPr/>
            </p:nvSpPr>
            <p:spPr>
              <a:xfrm>
                <a:off x="3603844" y="1309256"/>
                <a:ext cx="1981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Danh</a:t>
                </a:r>
                <a:r>
                  <a:rPr lang="en-US" sz="1600" b="1" dirty="0">
                    <a:solidFill>
                      <a:schemeClr val="tx1"/>
                    </a:solidFill>
                  </a:rPr>
                  <a:t> </a:t>
                </a:r>
                <a:r>
                  <a:rPr lang="en-US" sz="1600" b="1" dirty="0" err="1">
                    <a:solidFill>
                      <a:schemeClr val="tx1"/>
                    </a:solidFill>
                  </a:rPr>
                  <a:t>sách</a:t>
                </a:r>
                <a:r>
                  <a:rPr lang="en-US" sz="1600" b="1" dirty="0">
                    <a:solidFill>
                      <a:schemeClr val="tx1"/>
                    </a:solidFill>
                  </a:rPr>
                  <a:t> </a:t>
                </a:r>
                <a:r>
                  <a:rPr lang="en-US" sz="1600" b="1" dirty="0" err="1">
                    <a:solidFill>
                      <a:schemeClr val="tx1"/>
                    </a:solidFill>
                  </a:rPr>
                  <a:t>yêu</a:t>
                </a:r>
                <a:r>
                  <a:rPr lang="en-US" sz="1600" b="1" dirty="0">
                    <a:solidFill>
                      <a:schemeClr val="tx1"/>
                    </a:solidFill>
                  </a:rPr>
                  <a:t> </a:t>
                </a:r>
                <a:r>
                  <a:rPr lang="en-US" sz="1600" b="1" dirty="0" err="1">
                    <a:solidFill>
                      <a:schemeClr val="tx1"/>
                    </a:solidFill>
                  </a:rPr>
                  <a:t>cầu</a:t>
                </a:r>
                <a:endParaRPr lang="en-US" sz="1600" b="1" dirty="0">
                  <a:solidFill>
                    <a:schemeClr val="tx1"/>
                  </a:solidFill>
                </a:endParaRPr>
              </a:p>
            </p:txBody>
          </p:sp>
          <p:sp>
            <p:nvSpPr>
              <p:cNvPr id="14" name="Rectangle 13"/>
              <p:cNvSpPr/>
              <p:nvPr/>
            </p:nvSpPr>
            <p:spPr>
              <a:xfrm>
                <a:off x="6477000" y="1309256"/>
                <a:ext cx="1981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tx1"/>
                    </a:solidFill>
                  </a:rPr>
                  <a:t>Chi </a:t>
                </a:r>
                <a:r>
                  <a:rPr lang="en-US" sz="1600" b="1" dirty="0" err="1">
                    <a:solidFill>
                      <a:schemeClr val="tx1"/>
                    </a:solidFill>
                  </a:rPr>
                  <a:t>tiết</a:t>
                </a:r>
                <a:r>
                  <a:rPr lang="en-US" sz="1600" b="1" dirty="0">
                    <a:solidFill>
                      <a:schemeClr val="tx1"/>
                    </a:solidFill>
                  </a:rPr>
                  <a:t> </a:t>
                </a:r>
                <a:r>
                  <a:rPr lang="en-US" sz="1600" b="1" dirty="0" err="1">
                    <a:solidFill>
                      <a:schemeClr val="tx1"/>
                    </a:solidFill>
                  </a:rPr>
                  <a:t>yêu</a:t>
                </a:r>
                <a:r>
                  <a:rPr lang="en-US" sz="1600" b="1" dirty="0">
                    <a:solidFill>
                      <a:schemeClr val="tx1"/>
                    </a:solidFill>
                  </a:rPr>
                  <a:t> </a:t>
                </a:r>
                <a:r>
                  <a:rPr lang="en-US" sz="1600" b="1" dirty="0" err="1">
                    <a:solidFill>
                      <a:schemeClr val="tx1"/>
                    </a:solidFill>
                  </a:rPr>
                  <a:t>cầu</a:t>
                </a:r>
                <a:endParaRPr lang="en-US" sz="1600" b="1" dirty="0">
                  <a:solidFill>
                    <a:schemeClr val="tx1"/>
                  </a:solidFill>
                </a:endParaRPr>
              </a:p>
            </p:txBody>
          </p:sp>
          <p:sp>
            <p:nvSpPr>
              <p:cNvPr id="15" name="Rectangle 14"/>
              <p:cNvSpPr/>
              <p:nvPr/>
            </p:nvSpPr>
            <p:spPr>
              <a:xfrm>
                <a:off x="685800" y="5867401"/>
                <a:ext cx="1600200" cy="609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Người</a:t>
                </a:r>
                <a:r>
                  <a:rPr lang="en-US" sz="1600" b="1" dirty="0">
                    <a:solidFill>
                      <a:schemeClr val="tx1"/>
                    </a:solidFill>
                  </a:rPr>
                  <a:t> </a:t>
                </a:r>
                <a:r>
                  <a:rPr lang="en-US" sz="1600" b="1" dirty="0" err="1">
                    <a:solidFill>
                      <a:schemeClr val="tx1"/>
                    </a:solidFill>
                  </a:rPr>
                  <a:t>dùng</a:t>
                </a:r>
                <a:endParaRPr lang="en-US" sz="1600" b="1" dirty="0">
                  <a:solidFill>
                    <a:schemeClr val="tx1"/>
                  </a:solidFill>
                </a:endParaRPr>
              </a:p>
            </p:txBody>
          </p:sp>
          <p:sp>
            <p:nvSpPr>
              <p:cNvPr id="16" name="Rectangle 15"/>
              <p:cNvSpPr/>
              <p:nvPr/>
            </p:nvSpPr>
            <p:spPr>
              <a:xfrm>
                <a:off x="2743200" y="5853545"/>
                <a:ext cx="1600200" cy="6165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Khối</a:t>
                </a:r>
                <a:r>
                  <a:rPr lang="en-US" sz="1600" b="1" dirty="0">
                    <a:solidFill>
                      <a:schemeClr val="tx1"/>
                    </a:solidFill>
                  </a:rPr>
                  <a:t> </a:t>
                </a:r>
                <a:r>
                  <a:rPr lang="en-US" sz="1600" b="1" dirty="0" err="1">
                    <a:solidFill>
                      <a:schemeClr val="tx1"/>
                    </a:solidFill>
                  </a:rPr>
                  <a:t>xử</a:t>
                </a:r>
                <a:r>
                  <a:rPr lang="en-US" sz="1600" b="1" dirty="0">
                    <a:solidFill>
                      <a:schemeClr val="tx1"/>
                    </a:solidFill>
                  </a:rPr>
                  <a:t> </a:t>
                </a:r>
                <a:r>
                  <a:rPr lang="en-US" sz="1600" b="1" dirty="0" err="1">
                    <a:solidFill>
                      <a:schemeClr val="tx1"/>
                    </a:solidFill>
                  </a:rPr>
                  <a:t>lý</a:t>
                </a:r>
                <a:endParaRPr lang="en-US" sz="1600" b="1" dirty="0">
                  <a:solidFill>
                    <a:schemeClr val="tx1"/>
                  </a:solidFill>
                </a:endParaRPr>
              </a:p>
            </p:txBody>
          </p:sp>
          <p:cxnSp>
            <p:nvCxnSpPr>
              <p:cNvPr id="3" name="Straight Arrow Connector 2"/>
              <p:cNvCxnSpPr>
                <a:stCxn id="10" idx="2"/>
              </p:cNvCxnSpPr>
              <p:nvPr/>
            </p:nvCxnSpPr>
            <p:spPr>
              <a:xfrm>
                <a:off x="1676400" y="1856511"/>
                <a:ext cx="17526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p:cNvCxnSpPr>
              <p:nvPr/>
            </p:nvCxnSpPr>
            <p:spPr>
              <a:xfrm>
                <a:off x="4594444" y="1842656"/>
                <a:ext cx="0" cy="100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2"/>
              </p:cNvCxnSpPr>
              <p:nvPr/>
            </p:nvCxnSpPr>
            <p:spPr>
              <a:xfrm flipH="1">
                <a:off x="5791200" y="1842656"/>
                <a:ext cx="1676400" cy="100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1676400" y="4876801"/>
                <a:ext cx="1752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0"/>
              </p:cNvCxnSpPr>
              <p:nvPr/>
            </p:nvCxnSpPr>
            <p:spPr>
              <a:xfrm flipH="1">
                <a:off x="3543300" y="5029201"/>
                <a:ext cx="571500" cy="8243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H="1" flipV="1">
                <a:off x="5791200" y="4800603"/>
                <a:ext cx="1676400" cy="10529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603843" y="4204856"/>
                <a:ext cx="1981200" cy="82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Sơ</a:t>
                </a:r>
                <a:r>
                  <a:rPr lang="en-US" b="1" dirty="0">
                    <a:solidFill>
                      <a:schemeClr val="tx1"/>
                    </a:solidFill>
                  </a:rPr>
                  <a:t> </a:t>
                </a:r>
                <a:r>
                  <a:rPr lang="en-US" b="1" dirty="0" err="1">
                    <a:solidFill>
                      <a:schemeClr val="tx1"/>
                    </a:solidFill>
                  </a:rPr>
                  <a:t>đồ</a:t>
                </a:r>
                <a:r>
                  <a:rPr lang="en-US" b="1" dirty="0">
                    <a:solidFill>
                      <a:schemeClr val="tx1"/>
                    </a:solidFill>
                  </a:rPr>
                  <a:t> </a:t>
                </a:r>
                <a:r>
                  <a:rPr lang="en-US" b="1" dirty="0" err="1">
                    <a:solidFill>
                      <a:schemeClr val="tx1"/>
                    </a:solidFill>
                  </a:rPr>
                  <a:t>sử</a:t>
                </a:r>
                <a:r>
                  <a:rPr lang="en-US" b="1" dirty="0">
                    <a:solidFill>
                      <a:schemeClr val="tx1"/>
                    </a:solidFill>
                  </a:rPr>
                  <a:t> </a:t>
                </a:r>
                <a:r>
                  <a:rPr lang="en-US" b="1" dirty="0" err="1">
                    <a:solidFill>
                      <a:schemeClr val="tx1"/>
                    </a:solidFill>
                  </a:rPr>
                  <a:t>dụng</a:t>
                </a:r>
                <a:r>
                  <a:rPr lang="en-US" b="1" dirty="0">
                    <a:solidFill>
                      <a:schemeClr val="tx1"/>
                    </a:solidFill>
                  </a:rPr>
                  <a:t> </a:t>
                </a:r>
                <a:r>
                  <a:rPr lang="en-US" b="1" dirty="0" err="1">
                    <a:solidFill>
                      <a:schemeClr val="tx1"/>
                    </a:solidFill>
                  </a:rPr>
                  <a:t>chức</a:t>
                </a:r>
                <a:r>
                  <a:rPr lang="en-US" b="1" dirty="0">
                    <a:solidFill>
                      <a:schemeClr val="tx1"/>
                    </a:solidFill>
                  </a:rPr>
                  <a:t> </a:t>
                </a:r>
                <a:r>
                  <a:rPr lang="en-US" b="1" dirty="0" err="1">
                    <a:solidFill>
                      <a:schemeClr val="tx1"/>
                    </a:solidFill>
                  </a:rPr>
                  <a:t>năng</a:t>
                </a:r>
                <a:endParaRPr lang="en-US" b="1" dirty="0">
                  <a:solidFill>
                    <a:schemeClr val="tx1"/>
                  </a:solidFill>
                </a:endParaRPr>
              </a:p>
            </p:txBody>
          </p:sp>
          <p:cxnSp>
            <p:nvCxnSpPr>
              <p:cNvPr id="12" name="Straight Arrow Connector 11"/>
              <p:cNvCxnSpPr>
                <a:stCxn id="6" idx="2"/>
                <a:endCxn id="22" idx="0"/>
              </p:cNvCxnSpPr>
              <p:nvPr/>
            </p:nvCxnSpPr>
            <p:spPr>
              <a:xfrm flipH="1">
                <a:off x="4594443" y="3671456"/>
                <a:ext cx="1"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84943" y="5853542"/>
                <a:ext cx="1600200" cy="6165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1"/>
                    </a:solidFill>
                  </a:rPr>
                  <a:t>Luồng</a:t>
                </a:r>
                <a:r>
                  <a:rPr lang="en-US" sz="1600" b="1" dirty="0">
                    <a:solidFill>
                      <a:schemeClr val="tx1"/>
                    </a:solidFill>
                  </a:rPr>
                  <a:t> </a:t>
                </a:r>
                <a:r>
                  <a:rPr lang="en-US" sz="1600" b="1" dirty="0" err="1">
                    <a:solidFill>
                      <a:schemeClr val="tx1"/>
                    </a:solidFill>
                  </a:rPr>
                  <a:t>dữ</a:t>
                </a:r>
                <a:r>
                  <a:rPr lang="en-US" sz="1600" b="1" dirty="0">
                    <a:solidFill>
                      <a:schemeClr val="tx1"/>
                    </a:solidFill>
                  </a:rPr>
                  <a:t> </a:t>
                </a:r>
                <a:r>
                  <a:rPr lang="en-US" sz="1600" b="1" dirty="0" err="1">
                    <a:solidFill>
                      <a:schemeClr val="tx1"/>
                    </a:solidFill>
                  </a:rPr>
                  <a:t>liệu</a:t>
                </a:r>
                <a:endParaRPr lang="en-US" sz="1600" b="1" dirty="0">
                  <a:solidFill>
                    <a:schemeClr val="tx1"/>
                  </a:solidFill>
                </a:endParaRPr>
              </a:p>
            </p:txBody>
          </p:sp>
          <p:cxnSp>
            <p:nvCxnSpPr>
              <p:cNvPr id="29" name="Straight Arrow Connector 28"/>
              <p:cNvCxnSpPr>
                <a:endCxn id="28" idx="0"/>
              </p:cNvCxnSpPr>
              <p:nvPr/>
            </p:nvCxnSpPr>
            <p:spPr>
              <a:xfrm>
                <a:off x="5029200" y="5029201"/>
                <a:ext cx="555843" cy="8243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5" name="Title 4"/>
          <p:cNvSpPr>
            <a:spLocks noGrp="1"/>
          </p:cNvSpPr>
          <p:nvPr>
            <p:ph type="title"/>
          </p:nvPr>
        </p:nvSpPr>
        <p:spPr/>
        <p:txBody>
          <a:bodyPr/>
          <a:lstStyle/>
          <a:p>
            <a:r>
              <a:rPr lang="en-US" dirty="0"/>
              <a:t>7. XÁC ĐỊNH CHỨC NĂNG</a:t>
            </a:r>
          </a:p>
        </p:txBody>
      </p:sp>
      <p:sp>
        <p:nvSpPr>
          <p:cNvPr id="2" name="Slide Number Placeholder 1"/>
          <p:cNvSpPr>
            <a:spLocks noGrp="1"/>
          </p:cNvSpPr>
          <p:nvPr>
            <p:ph type="sldNum" sz="quarter" idx="12"/>
          </p:nvPr>
        </p:nvSpPr>
        <p:spPr/>
        <p:txBody>
          <a:bodyPr/>
          <a:lstStyle/>
          <a:p>
            <a:fld id="{7079EA16-F28C-421E-AD9F-2E1ADA6997FE}" type="slidenum">
              <a:rPr lang="en-US" smtClean="0"/>
              <a:t>52</a:t>
            </a:fld>
            <a:endParaRPr lang="en-US"/>
          </a:p>
        </p:txBody>
      </p:sp>
    </p:spTree>
    <p:extLst>
      <p:ext uri="{BB962C8B-B14F-4D97-AF65-F5344CB8AC3E}">
        <p14:creationId xmlns:p14="http://schemas.microsoft.com/office/powerpoint/2010/main" val="1634077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990600" y="1388983"/>
            <a:ext cx="7543800" cy="5144556"/>
            <a:chOff x="304799" y="1378803"/>
            <a:chExt cx="8153401" cy="5419077"/>
          </a:xfrm>
        </p:grpSpPr>
        <p:sp>
          <p:nvSpPr>
            <p:cNvPr id="2" name="Rectangle 1"/>
            <p:cNvSpPr/>
            <p:nvPr/>
          </p:nvSpPr>
          <p:spPr>
            <a:xfrm>
              <a:off x="1828800" y="1524000"/>
              <a:ext cx="182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t>Người</a:t>
              </a:r>
              <a:r>
                <a:rPr lang="en-US" sz="1600" b="1" dirty="0"/>
                <a:t> </a:t>
              </a:r>
              <a:r>
                <a:rPr lang="en-US" sz="1600" b="1" dirty="0" err="1"/>
                <a:t>dùng</a:t>
              </a:r>
              <a:endParaRPr lang="en-US" sz="1600" b="1" dirty="0"/>
            </a:p>
          </p:txBody>
        </p:sp>
        <p:sp>
          <p:nvSpPr>
            <p:cNvPr id="3" name="Oval 2"/>
            <p:cNvSpPr/>
            <p:nvPr/>
          </p:nvSpPr>
          <p:spPr>
            <a:xfrm>
              <a:off x="914400" y="3014609"/>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Xử</a:t>
              </a:r>
              <a:r>
                <a:rPr lang="en-US" sz="1400" dirty="0"/>
                <a:t> </a:t>
              </a:r>
              <a:r>
                <a:rPr lang="en-US" sz="1400" dirty="0" err="1"/>
                <a:t>lý</a:t>
              </a:r>
              <a:r>
                <a:rPr lang="en-US" sz="1400" dirty="0"/>
                <a:t> 1</a:t>
              </a:r>
            </a:p>
          </p:txBody>
        </p:sp>
        <p:sp>
          <p:nvSpPr>
            <p:cNvPr id="4" name="Rectangle 3"/>
            <p:cNvSpPr/>
            <p:nvPr/>
          </p:nvSpPr>
          <p:spPr>
            <a:xfrm>
              <a:off x="762000" y="5029200"/>
              <a:ext cx="7620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t>Bộ</a:t>
              </a:r>
              <a:r>
                <a:rPr lang="en-US" sz="1600" b="1" dirty="0"/>
                <a:t> </a:t>
              </a:r>
              <a:r>
                <a:rPr lang="en-US" sz="1600" b="1" dirty="0" err="1"/>
                <a:t>nhớ</a:t>
              </a:r>
              <a:r>
                <a:rPr lang="en-US" sz="1600" b="1" dirty="0"/>
                <a:t> </a:t>
              </a:r>
              <a:r>
                <a:rPr lang="en-US" sz="1600" b="1" dirty="0" err="1"/>
                <a:t>phụ</a:t>
              </a:r>
              <a:endParaRPr lang="en-US" sz="1600" b="1" dirty="0"/>
            </a:p>
          </p:txBody>
        </p:sp>
        <p:sp>
          <p:nvSpPr>
            <p:cNvPr id="5" name="Oval 4"/>
            <p:cNvSpPr/>
            <p:nvPr/>
          </p:nvSpPr>
          <p:spPr>
            <a:xfrm>
              <a:off x="2964873" y="3014609"/>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Xử</a:t>
              </a:r>
              <a:r>
                <a:rPr lang="en-US" sz="1400" dirty="0"/>
                <a:t> </a:t>
              </a:r>
              <a:r>
                <a:rPr lang="en-US" sz="1400" dirty="0" err="1"/>
                <a:t>lý</a:t>
              </a:r>
              <a:r>
                <a:rPr lang="en-US" sz="1400" dirty="0"/>
                <a:t> 2</a:t>
              </a:r>
            </a:p>
          </p:txBody>
        </p:sp>
        <p:sp>
          <p:nvSpPr>
            <p:cNvPr id="6" name="Oval 5"/>
            <p:cNvSpPr/>
            <p:nvPr/>
          </p:nvSpPr>
          <p:spPr>
            <a:xfrm>
              <a:off x="5174673" y="3014609"/>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Xử</a:t>
              </a:r>
              <a:r>
                <a:rPr lang="en-US" sz="1400" dirty="0"/>
                <a:t> </a:t>
              </a:r>
              <a:r>
                <a:rPr lang="en-US" sz="1400" dirty="0" err="1"/>
                <a:t>lý</a:t>
              </a:r>
              <a:r>
                <a:rPr lang="en-US" sz="1400" dirty="0"/>
                <a:t> 3</a:t>
              </a:r>
            </a:p>
          </p:txBody>
        </p:sp>
        <p:sp>
          <p:nvSpPr>
            <p:cNvPr id="7" name="Oval 6"/>
            <p:cNvSpPr/>
            <p:nvPr/>
          </p:nvSpPr>
          <p:spPr>
            <a:xfrm>
              <a:off x="7315200" y="3014609"/>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Xử</a:t>
              </a:r>
              <a:r>
                <a:rPr lang="en-US" sz="1400" dirty="0"/>
                <a:t> </a:t>
              </a:r>
              <a:r>
                <a:rPr lang="en-US" sz="1400" dirty="0" err="1"/>
                <a:t>lý</a:t>
              </a:r>
              <a:r>
                <a:rPr lang="en-US" sz="1400" dirty="0"/>
                <a:t> 4</a:t>
              </a:r>
            </a:p>
          </p:txBody>
        </p:sp>
        <p:cxnSp>
          <p:nvCxnSpPr>
            <p:cNvPr id="9" name="Straight Connector 8"/>
            <p:cNvCxnSpPr>
              <a:stCxn id="3" idx="4"/>
            </p:cNvCxnSpPr>
            <p:nvPr/>
          </p:nvCxnSpPr>
          <p:spPr>
            <a:xfrm>
              <a:off x="1371600" y="3929009"/>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4"/>
            </p:cNvCxnSpPr>
            <p:nvPr/>
          </p:nvCxnSpPr>
          <p:spPr>
            <a:xfrm>
              <a:off x="3422073" y="3929009"/>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4"/>
            </p:cNvCxnSpPr>
            <p:nvPr/>
          </p:nvCxnSpPr>
          <p:spPr>
            <a:xfrm>
              <a:off x="5631872" y="3929009"/>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p:cNvCxnSpPr>
            <p:nvPr/>
          </p:nvCxnSpPr>
          <p:spPr>
            <a:xfrm>
              <a:off x="7772400" y="3929009"/>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2"/>
              <a:endCxn id="3" idx="0"/>
            </p:cNvCxnSpPr>
            <p:nvPr/>
          </p:nvCxnSpPr>
          <p:spPr>
            <a:xfrm flipH="1">
              <a:off x="1371600" y="2133601"/>
              <a:ext cx="1371601" cy="88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 idx="2"/>
              <a:endCxn id="5" idx="0"/>
            </p:cNvCxnSpPr>
            <p:nvPr/>
          </p:nvCxnSpPr>
          <p:spPr>
            <a:xfrm>
              <a:off x="2743201" y="2133601"/>
              <a:ext cx="678873" cy="88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2"/>
              <a:endCxn id="6" idx="0"/>
            </p:cNvCxnSpPr>
            <p:nvPr/>
          </p:nvCxnSpPr>
          <p:spPr>
            <a:xfrm>
              <a:off x="2743201" y="2133601"/>
              <a:ext cx="2888673" cy="88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 idx="2"/>
              <a:endCxn id="7" idx="0"/>
            </p:cNvCxnSpPr>
            <p:nvPr/>
          </p:nvCxnSpPr>
          <p:spPr>
            <a:xfrm>
              <a:off x="2743201" y="2133601"/>
              <a:ext cx="5029199" cy="88100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03273" y="1378803"/>
              <a:ext cx="3054927" cy="77808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err="1"/>
                <a:t>Luồng</a:t>
              </a:r>
              <a:r>
                <a:rPr lang="en-US" sz="1400" dirty="0"/>
                <a:t> </a:t>
              </a:r>
              <a:r>
                <a:rPr lang="en-US" sz="1400" dirty="0" err="1"/>
                <a:t>dữ</a:t>
              </a:r>
              <a:r>
                <a:rPr lang="en-US" sz="1400" dirty="0"/>
                <a:t> </a:t>
              </a:r>
              <a:r>
                <a:rPr lang="en-US" sz="1400" dirty="0" err="1"/>
                <a:t>liệu</a:t>
              </a:r>
              <a:r>
                <a:rPr lang="en-US" sz="1400" dirty="0"/>
                <a:t> </a:t>
              </a:r>
              <a:r>
                <a:rPr lang="en-US" sz="1400" dirty="0" err="1"/>
                <a:t>nhập</a:t>
              </a:r>
              <a:r>
                <a:rPr lang="en-US" sz="1400" dirty="0"/>
                <a:t>/</a:t>
              </a:r>
              <a:r>
                <a:rPr lang="en-US" sz="1400" dirty="0" err="1"/>
                <a:t>xuất</a:t>
              </a:r>
              <a:r>
                <a:rPr lang="en-US" sz="1400" dirty="0"/>
                <a:t> </a:t>
              </a:r>
              <a:r>
                <a:rPr lang="en-US" sz="1400" dirty="0" err="1"/>
                <a:t>với</a:t>
              </a:r>
              <a:r>
                <a:rPr lang="en-US" sz="1400" dirty="0"/>
                <a:t> </a:t>
              </a:r>
              <a:r>
                <a:rPr lang="en-US" sz="1400" dirty="0" err="1"/>
                <a:t>nội</a:t>
              </a:r>
              <a:r>
                <a:rPr lang="en-US" sz="1400" dirty="0"/>
                <a:t> dung </a:t>
              </a:r>
              <a:r>
                <a:rPr lang="en-US" sz="1400" dirty="0" err="1"/>
                <a:t>dựa</a:t>
              </a:r>
              <a:r>
                <a:rPr lang="en-US" sz="1400" dirty="0"/>
                <a:t> </a:t>
              </a:r>
              <a:r>
                <a:rPr lang="en-US" sz="1400" dirty="0" err="1"/>
                <a:t>vào</a:t>
              </a:r>
              <a:r>
                <a:rPr lang="en-US" sz="1400" dirty="0"/>
                <a:t> </a:t>
              </a:r>
              <a:r>
                <a:rPr lang="en-US" sz="1400" dirty="0" err="1"/>
                <a:t>biểu</a:t>
              </a:r>
              <a:r>
                <a:rPr lang="en-US" sz="1400" dirty="0"/>
                <a:t> </a:t>
              </a:r>
              <a:r>
                <a:rPr lang="en-US" sz="1400" dirty="0" err="1"/>
                <a:t>mẫu</a:t>
              </a:r>
              <a:r>
                <a:rPr lang="en-US" sz="1400" dirty="0"/>
                <a:t> </a:t>
              </a:r>
              <a:r>
                <a:rPr lang="en-US" sz="1400" dirty="0" err="1"/>
                <a:t>và</a:t>
              </a:r>
              <a:r>
                <a:rPr lang="en-US" sz="1400" dirty="0"/>
                <a:t> </a:t>
              </a:r>
              <a:r>
                <a:rPr lang="en-US" sz="1400" dirty="0" err="1"/>
                <a:t>trách</a:t>
              </a:r>
              <a:r>
                <a:rPr lang="en-US" sz="1400" dirty="0"/>
                <a:t> </a:t>
              </a:r>
              <a:r>
                <a:rPr lang="en-US" sz="1400" dirty="0" err="1"/>
                <a:t>nhiệm</a:t>
              </a:r>
              <a:endParaRPr lang="en-US" sz="1400" dirty="0"/>
            </a:p>
          </p:txBody>
        </p:sp>
        <p:cxnSp>
          <p:nvCxnSpPr>
            <p:cNvPr id="26" name="Straight Arrow Connector 25"/>
            <p:cNvCxnSpPr>
              <a:endCxn id="24" idx="1"/>
            </p:cNvCxnSpPr>
            <p:nvPr/>
          </p:nvCxnSpPr>
          <p:spPr>
            <a:xfrm flipV="1">
              <a:off x="4374573" y="1767843"/>
              <a:ext cx="1028700" cy="86466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4799" y="4215825"/>
              <a:ext cx="2660074" cy="55114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err="1"/>
                <a:t>Khối</a:t>
              </a:r>
              <a:r>
                <a:rPr lang="en-US" sz="1400" dirty="0"/>
                <a:t> </a:t>
              </a:r>
              <a:r>
                <a:rPr lang="en-US" sz="1400" dirty="0" err="1"/>
                <a:t>xử</a:t>
              </a:r>
              <a:r>
                <a:rPr lang="en-US" sz="1400" dirty="0"/>
                <a:t> </a:t>
              </a:r>
              <a:r>
                <a:rPr lang="en-US" sz="1400" dirty="0" err="1"/>
                <a:t>lý</a:t>
              </a:r>
              <a:r>
                <a:rPr lang="en-US" sz="1400" dirty="0"/>
                <a:t> </a:t>
              </a:r>
              <a:r>
                <a:rPr lang="en-US" sz="1400" dirty="0" err="1"/>
                <a:t>với</a:t>
              </a:r>
              <a:r>
                <a:rPr lang="en-US" sz="1400" dirty="0"/>
                <a:t> </a:t>
              </a:r>
              <a:r>
                <a:rPr lang="en-US" sz="1400" dirty="0" err="1"/>
                <a:t>mô</a:t>
              </a:r>
              <a:r>
                <a:rPr lang="en-US" sz="1400" dirty="0"/>
                <a:t> </a:t>
              </a:r>
              <a:r>
                <a:rPr lang="en-US" sz="1400" dirty="0" err="1"/>
                <a:t>tả</a:t>
              </a:r>
              <a:r>
                <a:rPr lang="en-US" sz="1400" dirty="0"/>
                <a:t> </a:t>
              </a:r>
              <a:r>
                <a:rPr lang="en-US" sz="1400" dirty="0" err="1"/>
                <a:t>dựa</a:t>
              </a:r>
              <a:r>
                <a:rPr lang="en-US" sz="1400" dirty="0"/>
                <a:t> </a:t>
              </a:r>
              <a:r>
                <a:rPr lang="en-US" sz="1400" dirty="0" err="1"/>
                <a:t>vào</a:t>
              </a:r>
              <a:r>
                <a:rPr lang="en-US" sz="1400" dirty="0"/>
                <a:t> </a:t>
              </a:r>
              <a:r>
                <a:rPr lang="en-US" sz="1400" dirty="0" err="1"/>
                <a:t>quy</a:t>
              </a:r>
              <a:r>
                <a:rPr lang="en-US" sz="1400" dirty="0"/>
                <a:t> </a:t>
              </a:r>
              <a:r>
                <a:rPr lang="en-US" sz="1400" dirty="0" err="1"/>
                <a:t>định</a:t>
              </a:r>
              <a:r>
                <a:rPr lang="en-US" sz="1400" dirty="0"/>
                <a:t> </a:t>
              </a:r>
              <a:r>
                <a:rPr lang="en-US" sz="1400" dirty="0" err="1"/>
                <a:t>và</a:t>
              </a:r>
              <a:r>
                <a:rPr lang="en-US" sz="1400" dirty="0"/>
                <a:t> </a:t>
              </a:r>
              <a:r>
                <a:rPr lang="en-US" sz="1400" dirty="0" err="1"/>
                <a:t>trách</a:t>
              </a:r>
              <a:r>
                <a:rPr lang="en-US" sz="1400" dirty="0"/>
                <a:t> </a:t>
              </a:r>
              <a:r>
                <a:rPr lang="en-US" sz="1400" dirty="0" err="1"/>
                <a:t>nhiệm</a:t>
              </a:r>
              <a:endParaRPr lang="en-US" sz="1400" dirty="0"/>
            </a:p>
          </p:txBody>
        </p:sp>
        <p:sp>
          <p:nvSpPr>
            <p:cNvPr id="28" name="TextBox 27"/>
            <p:cNvSpPr txBox="1"/>
            <p:nvPr/>
          </p:nvSpPr>
          <p:spPr>
            <a:xfrm>
              <a:off x="5327073" y="6019800"/>
              <a:ext cx="3054927" cy="77808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err="1"/>
                <a:t>Luồng</a:t>
              </a:r>
              <a:r>
                <a:rPr lang="en-US" sz="1400" dirty="0"/>
                <a:t> </a:t>
              </a:r>
              <a:r>
                <a:rPr lang="en-US" sz="1400" dirty="0" err="1"/>
                <a:t>dữ</a:t>
              </a:r>
              <a:r>
                <a:rPr lang="en-US" sz="1400" dirty="0"/>
                <a:t> </a:t>
              </a:r>
              <a:r>
                <a:rPr lang="en-US" sz="1400" dirty="0" err="1"/>
                <a:t>liệu</a:t>
              </a:r>
              <a:r>
                <a:rPr lang="en-US" sz="1400" dirty="0"/>
                <a:t> </a:t>
              </a:r>
              <a:r>
                <a:rPr lang="en-US" sz="1400" dirty="0" err="1"/>
                <a:t>đọc</a:t>
              </a:r>
              <a:r>
                <a:rPr lang="en-US" sz="1400" dirty="0"/>
                <a:t>/</a:t>
              </a:r>
              <a:r>
                <a:rPr lang="en-US" sz="1400" dirty="0" err="1"/>
                <a:t>ghi</a:t>
              </a:r>
              <a:r>
                <a:rPr lang="en-US" sz="1400" dirty="0"/>
                <a:t> </a:t>
              </a:r>
              <a:r>
                <a:rPr lang="en-US" sz="1400" dirty="0" err="1"/>
                <a:t>với</a:t>
              </a:r>
              <a:r>
                <a:rPr lang="en-US" sz="1400" dirty="0"/>
                <a:t> </a:t>
              </a:r>
              <a:r>
                <a:rPr lang="en-US" sz="1400" dirty="0" err="1"/>
                <a:t>nội</a:t>
              </a:r>
              <a:r>
                <a:rPr lang="en-US" sz="1400" dirty="0"/>
                <a:t> dung </a:t>
              </a:r>
              <a:r>
                <a:rPr lang="en-US" sz="1400" dirty="0" err="1"/>
                <a:t>dựa</a:t>
              </a:r>
              <a:r>
                <a:rPr lang="en-US" sz="1400" dirty="0"/>
                <a:t> </a:t>
              </a:r>
              <a:r>
                <a:rPr lang="en-US" sz="1400" dirty="0" err="1"/>
                <a:t>vào</a:t>
              </a:r>
              <a:r>
                <a:rPr lang="en-US" sz="1400" dirty="0"/>
                <a:t> </a:t>
              </a:r>
              <a:r>
                <a:rPr lang="en-US" sz="1400" dirty="0" err="1"/>
                <a:t>biểu</a:t>
              </a:r>
              <a:r>
                <a:rPr lang="en-US" sz="1400" dirty="0"/>
                <a:t> </a:t>
              </a:r>
              <a:r>
                <a:rPr lang="en-US" sz="1400" dirty="0" err="1"/>
                <a:t>mẫu</a:t>
              </a:r>
              <a:r>
                <a:rPr lang="en-US" sz="1400" dirty="0"/>
                <a:t> </a:t>
              </a:r>
              <a:r>
                <a:rPr lang="en-US" sz="1400" dirty="0" err="1"/>
                <a:t>và</a:t>
              </a:r>
              <a:r>
                <a:rPr lang="en-US" sz="1400" dirty="0"/>
                <a:t> </a:t>
              </a:r>
              <a:r>
                <a:rPr lang="en-US" sz="1400" dirty="0" err="1"/>
                <a:t>trách</a:t>
              </a:r>
              <a:r>
                <a:rPr lang="en-US" sz="1400" dirty="0"/>
                <a:t> </a:t>
              </a:r>
              <a:r>
                <a:rPr lang="en-US" sz="1400" dirty="0" err="1"/>
                <a:t>nhiệm</a:t>
              </a:r>
              <a:endParaRPr lang="en-US" sz="1400" dirty="0"/>
            </a:p>
          </p:txBody>
        </p:sp>
        <p:cxnSp>
          <p:nvCxnSpPr>
            <p:cNvPr id="30" name="Straight Arrow Connector 29"/>
            <p:cNvCxnSpPr>
              <a:endCxn id="28" idx="1"/>
            </p:cNvCxnSpPr>
            <p:nvPr/>
          </p:nvCxnSpPr>
          <p:spPr>
            <a:xfrm>
              <a:off x="3422073" y="4258388"/>
              <a:ext cx="1905000" cy="2150452"/>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10" name="Title 9"/>
          <p:cNvSpPr>
            <a:spLocks noGrp="1"/>
          </p:cNvSpPr>
          <p:nvPr>
            <p:ph type="title"/>
          </p:nvPr>
        </p:nvSpPr>
        <p:spPr/>
        <p:txBody>
          <a:bodyPr/>
          <a:lstStyle/>
          <a:p>
            <a:r>
              <a:rPr lang="en-US" dirty="0"/>
              <a:t>7. XÁC ĐỊNH CHỨC NĂNG</a:t>
            </a:r>
          </a:p>
        </p:txBody>
      </p:sp>
      <p:sp>
        <p:nvSpPr>
          <p:cNvPr id="8" name="Slide Number Placeholder 7"/>
          <p:cNvSpPr>
            <a:spLocks noGrp="1"/>
          </p:cNvSpPr>
          <p:nvPr>
            <p:ph type="sldNum" sz="quarter" idx="12"/>
          </p:nvPr>
        </p:nvSpPr>
        <p:spPr/>
        <p:txBody>
          <a:bodyPr/>
          <a:lstStyle/>
          <a:p>
            <a:fld id="{7079EA16-F28C-421E-AD9F-2E1ADA6997FE}" type="slidenum">
              <a:rPr lang="en-US" smtClean="0"/>
              <a:t>53</a:t>
            </a:fld>
            <a:endParaRPr lang="en-US"/>
          </a:p>
        </p:txBody>
      </p:sp>
    </p:spTree>
    <p:extLst>
      <p:ext uri="{BB962C8B-B14F-4D97-AF65-F5344CB8AC3E}">
        <p14:creationId xmlns:p14="http://schemas.microsoft.com/office/powerpoint/2010/main" val="776055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XÁC ĐỊNH CHỨC NĂNG</a:t>
            </a:r>
            <a:br>
              <a:rPr lang="en-US" dirty="0"/>
            </a:br>
            <a:r>
              <a:rPr lang="en-US" sz="2800" dirty="0" err="1"/>
              <a:t>Ví</a:t>
            </a:r>
            <a:r>
              <a:rPr lang="en-US" sz="2800" dirty="0"/>
              <a:t> </a:t>
            </a:r>
            <a:r>
              <a:rPr lang="en-US" sz="2800" dirty="0" err="1"/>
              <a:t>dụ</a:t>
            </a:r>
            <a:r>
              <a:rPr lang="en-US" sz="2800" dirty="0"/>
              <a:t>: </a:t>
            </a:r>
            <a:r>
              <a:rPr lang="en-US" sz="2800" dirty="0" err="1"/>
              <a:t>Bảng</a:t>
            </a:r>
            <a:r>
              <a:rPr lang="en-US" sz="2800" dirty="0"/>
              <a:t> </a:t>
            </a:r>
            <a:r>
              <a:rPr lang="en-US" sz="2800" dirty="0" err="1"/>
              <a:t>mô</a:t>
            </a:r>
            <a:r>
              <a:rPr lang="en-US" sz="2800" dirty="0"/>
              <a:t> </a:t>
            </a:r>
            <a:r>
              <a:rPr lang="en-US" sz="2800" dirty="0" err="1"/>
              <a:t>tả</a:t>
            </a:r>
            <a:r>
              <a:rPr lang="en-US" sz="2800" dirty="0"/>
              <a:t> </a:t>
            </a:r>
            <a:r>
              <a:rPr lang="en-US" sz="2800" dirty="0" err="1"/>
              <a:t>các</a:t>
            </a:r>
            <a:r>
              <a:rPr lang="en-US" sz="2800" dirty="0"/>
              <a:t> </a:t>
            </a:r>
            <a:r>
              <a:rPr lang="en-US" sz="2800" dirty="0" err="1"/>
              <a:t>xử</a:t>
            </a:r>
            <a:r>
              <a:rPr lang="en-US" sz="2800" dirty="0"/>
              <a:t> </a:t>
            </a:r>
            <a:r>
              <a:rPr lang="en-US" sz="2800" dirty="0" err="1"/>
              <a:t>lý</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2038443"/>
              </p:ext>
            </p:extLst>
          </p:nvPr>
        </p:nvGraphicFramePr>
        <p:xfrm>
          <a:off x="990600" y="1371599"/>
          <a:ext cx="7696199" cy="4950831"/>
        </p:xfrm>
        <a:graphic>
          <a:graphicData uri="http://schemas.openxmlformats.org/drawingml/2006/table">
            <a:tbl>
              <a:tblPr firstRow="1" bandRow="1">
                <a:tableStyleId>{5C22544A-7EE6-4342-B048-85BDC9FD1C3A}</a:tableStyleId>
              </a:tblPr>
              <a:tblGrid>
                <a:gridCol w="712611">
                  <a:extLst>
                    <a:ext uri="{9D8B030D-6E8A-4147-A177-3AD203B41FA5}">
                      <a16:colId xmlns:a16="http://schemas.microsoft.com/office/drawing/2014/main" val="20000"/>
                    </a:ext>
                  </a:extLst>
                </a:gridCol>
                <a:gridCol w="1710267">
                  <a:extLst>
                    <a:ext uri="{9D8B030D-6E8A-4147-A177-3AD203B41FA5}">
                      <a16:colId xmlns:a16="http://schemas.microsoft.com/office/drawing/2014/main" val="20001"/>
                    </a:ext>
                  </a:extLst>
                </a:gridCol>
                <a:gridCol w="1639005">
                  <a:extLst>
                    <a:ext uri="{9D8B030D-6E8A-4147-A177-3AD203B41FA5}">
                      <a16:colId xmlns:a16="http://schemas.microsoft.com/office/drawing/2014/main" val="20002"/>
                    </a:ext>
                  </a:extLst>
                </a:gridCol>
                <a:gridCol w="1995311">
                  <a:extLst>
                    <a:ext uri="{9D8B030D-6E8A-4147-A177-3AD203B41FA5}">
                      <a16:colId xmlns:a16="http://schemas.microsoft.com/office/drawing/2014/main" val="20003"/>
                    </a:ext>
                  </a:extLst>
                </a:gridCol>
                <a:gridCol w="1639005">
                  <a:extLst>
                    <a:ext uri="{9D8B030D-6E8A-4147-A177-3AD203B41FA5}">
                      <a16:colId xmlns:a16="http://schemas.microsoft.com/office/drawing/2014/main" val="20004"/>
                    </a:ext>
                  </a:extLst>
                </a:gridCol>
              </a:tblGrid>
              <a:tr h="409311">
                <a:tc>
                  <a:txBody>
                    <a:bodyPr/>
                    <a:lstStyle/>
                    <a:p>
                      <a:r>
                        <a:rPr lang="en-US" sz="1600" dirty="0">
                          <a:solidFill>
                            <a:schemeClr val="tx1"/>
                          </a:solidFill>
                        </a:rPr>
                        <a:t>STT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Tên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Nhập</a:t>
                      </a:r>
                      <a:r>
                        <a:rPr lang="en-US" sz="1600" baseline="0" dirty="0">
                          <a:solidFill>
                            <a:schemeClr val="tx1"/>
                          </a:solidFill>
                        </a:rPr>
                        <a:t> / </a:t>
                      </a:r>
                      <a:r>
                        <a:rPr lang="en-US" sz="1600" baseline="0" dirty="0" err="1">
                          <a:solidFill>
                            <a:schemeClr val="tx1"/>
                          </a:solidFill>
                        </a:rPr>
                        <a:t>xuất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Trách</a:t>
                      </a:r>
                      <a:r>
                        <a:rPr lang="en-US" sz="1600" baseline="0" dirty="0">
                          <a:solidFill>
                            <a:schemeClr val="tx1"/>
                          </a:solidFill>
                        </a:rPr>
                        <a:t> </a:t>
                      </a:r>
                      <a:r>
                        <a:rPr lang="en-US" sz="1600" baseline="0" dirty="0" err="1">
                          <a:solidFill>
                            <a:schemeClr val="tx1"/>
                          </a:solidFill>
                        </a:rPr>
                        <a:t>nhiệm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Đọc</a:t>
                      </a:r>
                      <a:r>
                        <a:rPr lang="en-US" sz="1600" baseline="0" dirty="0">
                          <a:solidFill>
                            <a:schemeClr val="tx1"/>
                          </a:solidFill>
                        </a:rPr>
                        <a:t> / </a:t>
                      </a:r>
                      <a:r>
                        <a:rPr lang="en-US" sz="1600" baseline="0" dirty="0" err="1">
                          <a:solidFill>
                            <a:schemeClr val="tx1"/>
                          </a:solidFill>
                        </a:rPr>
                        <a:t>ghi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1914">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Nhập</a:t>
                      </a:r>
                      <a:r>
                        <a:rPr lang="en-US" sz="1600" baseline="0" dirty="0">
                          <a:solidFill>
                            <a:schemeClr val="tx1"/>
                          </a:solidFill>
                        </a:rPr>
                        <a:t> </a:t>
                      </a:r>
                      <a:r>
                        <a:rPr lang="en-US" sz="1600" baseline="0" dirty="0" err="1">
                          <a:solidFill>
                            <a:schemeClr val="tx1"/>
                          </a:solidFill>
                        </a:rPr>
                        <a:t>học</a:t>
                      </a:r>
                      <a:r>
                        <a:rPr lang="en-US" sz="1600" baseline="0" dirty="0">
                          <a:solidFill>
                            <a:schemeClr val="tx1"/>
                          </a:solidFill>
                        </a:rPr>
                        <a:t> </a:t>
                      </a:r>
                      <a:r>
                        <a:rPr lang="en-US" sz="1600" baseline="0" dirty="0" err="1">
                          <a:solidFill>
                            <a:schemeClr val="tx1"/>
                          </a:solidFill>
                        </a:rPr>
                        <a:t>sinh</a:t>
                      </a:r>
                      <a:r>
                        <a:rPr lang="en-US" sz="1600" baseline="0" dirty="0">
                          <a:solidFill>
                            <a:schemeClr val="tx1"/>
                          </a:solidFill>
                        </a:rPr>
                        <a:t> </a:t>
                      </a:r>
                      <a:r>
                        <a:rPr lang="en-US" sz="1600" baseline="0" dirty="0" err="1">
                          <a:solidFill>
                            <a:schemeClr val="tx1"/>
                          </a:solidFill>
                        </a:rPr>
                        <a:t>mới</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a:t>
                      </a:r>
                      <a:r>
                        <a:rPr lang="en-US" sz="1600" baseline="0" dirty="0">
                          <a:solidFill>
                            <a:schemeClr val="tx1"/>
                          </a:solidFill>
                        </a:rPr>
                        <a:t> </a:t>
                      </a:r>
                      <a:r>
                        <a:rPr lang="en-US" sz="1600" baseline="0" dirty="0" err="1">
                          <a:solidFill>
                            <a:schemeClr val="tx1"/>
                          </a:solidFill>
                        </a:rPr>
                        <a:t>Hoten</a:t>
                      </a:r>
                      <a:r>
                        <a:rPr lang="en-US" sz="1600" baseline="0" dirty="0">
                          <a:solidFill>
                            <a:schemeClr val="tx1"/>
                          </a:solidFill>
                        </a:rPr>
                        <a:t>, NS, GT, DC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tuổi</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a:t>
                      </a:r>
                      <a:r>
                        <a:rPr lang="en-US" sz="1600" baseline="0" dirty="0" err="1">
                          <a:solidFill>
                            <a:schemeClr val="tx1"/>
                          </a:solidFill>
                        </a:rPr>
                        <a:t>chưa</a:t>
                      </a:r>
                      <a:r>
                        <a:rPr lang="en-US" sz="1600" baseline="0" dirty="0">
                          <a:solidFill>
                            <a:schemeClr val="tx1"/>
                          </a:solidFill>
                        </a:rPr>
                        <a:t> </a:t>
                      </a:r>
                      <a:r>
                        <a:rPr lang="en-US" sz="1600" baseline="0" dirty="0" err="1">
                          <a:solidFill>
                            <a:schemeClr val="tx1"/>
                          </a:solidFill>
                        </a:rPr>
                        <a:t>có</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Hoten</a:t>
                      </a:r>
                      <a:r>
                        <a:rPr lang="en-US" sz="1600" dirty="0">
                          <a:solidFill>
                            <a:schemeClr val="tx1"/>
                          </a:solidFill>
                        </a:rPr>
                        <a:t>, NS, GT,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1914">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Xóa</a:t>
                      </a:r>
                      <a:r>
                        <a:rPr lang="en-US" sz="1600" baseline="0" dirty="0">
                          <a:solidFill>
                            <a:schemeClr val="tx1"/>
                          </a:solidFill>
                        </a:rPr>
                        <a:t> </a:t>
                      </a:r>
                      <a:r>
                        <a:rPr lang="en-US" sz="1600" baseline="0" dirty="0" err="1">
                          <a:solidFill>
                            <a:schemeClr val="tx1"/>
                          </a:solidFill>
                        </a:rPr>
                        <a:t>học</a:t>
                      </a:r>
                      <a:r>
                        <a:rPr lang="en-US" sz="1600" baseline="0" dirty="0">
                          <a:solidFill>
                            <a:schemeClr val="tx1"/>
                          </a:solidFill>
                        </a:rPr>
                        <a:t> </a:t>
                      </a:r>
                      <a:r>
                        <a:rPr lang="en-US" sz="1600" baseline="0" dirty="0" err="1">
                          <a:solidFill>
                            <a:schemeClr val="tx1"/>
                          </a:solidFill>
                        </a:rPr>
                        <a:t>sinh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Hoten</a:t>
                      </a:r>
                      <a:r>
                        <a:rPr lang="en-US" sz="1600" dirty="0">
                          <a:solidFill>
                            <a:schemeClr val="tx1"/>
                          </a:solidFill>
                        </a:rPr>
                        <a:t>, NS, GT,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1914">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Cập</a:t>
                      </a:r>
                      <a:r>
                        <a:rPr lang="en-US" sz="1600" baseline="0" dirty="0">
                          <a:solidFill>
                            <a:schemeClr val="tx1"/>
                          </a:solidFill>
                        </a:rPr>
                        <a:t> </a:t>
                      </a:r>
                      <a:r>
                        <a:rPr lang="en-US" sz="1600" baseline="0" dirty="0" err="1">
                          <a:solidFill>
                            <a:schemeClr val="tx1"/>
                          </a:solidFill>
                        </a:rPr>
                        <a:t>nhật</a:t>
                      </a:r>
                      <a:r>
                        <a:rPr lang="en-US" sz="1600" baseline="0" dirty="0">
                          <a:solidFill>
                            <a:schemeClr val="tx1"/>
                          </a:solidFill>
                        </a:rPr>
                        <a:t> </a:t>
                      </a:r>
                      <a:r>
                        <a:rPr lang="en-US" sz="1600" baseline="0" dirty="0" err="1">
                          <a:solidFill>
                            <a:schemeClr val="tx1"/>
                          </a:solidFill>
                        </a:rPr>
                        <a:t>học</a:t>
                      </a:r>
                      <a:r>
                        <a:rPr lang="en-US" sz="1600" baseline="0" dirty="0">
                          <a:solidFill>
                            <a:schemeClr val="tx1"/>
                          </a:solidFill>
                        </a:rPr>
                        <a:t> </a:t>
                      </a:r>
                      <a:r>
                        <a:rPr lang="en-US" sz="1600" baseline="0" dirty="0" err="1">
                          <a:solidFill>
                            <a:schemeClr val="tx1"/>
                          </a:solidFill>
                        </a:rPr>
                        <a:t>sinh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MaHS</a:t>
                      </a:r>
                      <a:r>
                        <a:rPr lang="en-US" sz="1600" dirty="0">
                          <a:solidFill>
                            <a:schemeClr val="tx1"/>
                          </a:solidFill>
                        </a:rPr>
                        <a:t>,</a:t>
                      </a:r>
                      <a:r>
                        <a:rPr lang="en-US" sz="1600" baseline="0" dirty="0">
                          <a:solidFill>
                            <a:schemeClr val="tx1"/>
                          </a:solidFill>
                        </a:rPr>
                        <a:t> </a:t>
                      </a:r>
                      <a:r>
                        <a:rPr lang="en-US" sz="1600" baseline="0" dirty="0" err="1">
                          <a:solidFill>
                            <a:schemeClr val="tx1"/>
                          </a:solidFill>
                        </a:rPr>
                        <a:t>Hoten</a:t>
                      </a:r>
                      <a:r>
                        <a:rPr lang="en-US" sz="1600" baseline="0" dirty="0">
                          <a:solidFill>
                            <a:schemeClr val="tx1"/>
                          </a:solidFill>
                        </a:rPr>
                        <a:t>, NS, GT, DC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tuổi</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Hoten</a:t>
                      </a:r>
                      <a:r>
                        <a:rPr lang="en-US" sz="1600" dirty="0">
                          <a:solidFill>
                            <a:schemeClr val="tx1"/>
                          </a:solidFill>
                        </a:rPr>
                        <a:t>, NS, GT,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1914">
                <a:tc>
                  <a:txBody>
                    <a:bodyPr/>
                    <a:lstStyle/>
                    <a:p>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Tra</a:t>
                      </a:r>
                      <a:r>
                        <a:rPr lang="en-US" sz="1600" dirty="0">
                          <a:solidFill>
                            <a:schemeClr val="tx1"/>
                          </a:solidFill>
                        </a:rPr>
                        <a:t> </a:t>
                      </a:r>
                      <a:r>
                        <a:rPr lang="en-US" sz="1600" dirty="0" err="1">
                          <a:solidFill>
                            <a:schemeClr val="tx1"/>
                          </a:solidFill>
                        </a:rPr>
                        <a:t>cứu</a:t>
                      </a:r>
                      <a:r>
                        <a:rPr lang="en-US" sz="1600" baseline="0" dirty="0">
                          <a:solidFill>
                            <a:schemeClr val="tx1"/>
                          </a:solidFill>
                        </a:rPr>
                        <a:t> </a:t>
                      </a:r>
                      <a:r>
                        <a:rPr lang="en-US" sz="1600" baseline="0" dirty="0" err="1">
                          <a:solidFill>
                            <a:schemeClr val="tx1"/>
                          </a:solidFill>
                        </a:rPr>
                        <a:t>học</a:t>
                      </a:r>
                      <a:r>
                        <a:rPr lang="en-US" sz="1600" baseline="0" dirty="0">
                          <a:solidFill>
                            <a:schemeClr val="tx1"/>
                          </a:solidFill>
                        </a:rPr>
                        <a:t> </a:t>
                      </a:r>
                      <a:r>
                        <a:rPr lang="en-US" sz="1600" baseline="0" dirty="0" err="1">
                          <a:solidFill>
                            <a:schemeClr val="tx1"/>
                          </a:solidFill>
                        </a:rPr>
                        <a:t>sinh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hay </a:t>
                      </a:r>
                      <a:r>
                        <a:rPr lang="en-US" sz="1600" dirty="0" err="1">
                          <a:solidFill>
                            <a:schemeClr val="tx1"/>
                          </a:solidFill>
                        </a:rPr>
                        <a:t>Hoten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có</a:t>
                      </a:r>
                      <a:r>
                        <a:rPr lang="en-US" sz="1600" baseline="0" dirty="0">
                          <a:solidFill>
                            <a:schemeClr val="tx1"/>
                          </a:solidFill>
                        </a:rPr>
                        <a:t> HS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Hoten</a:t>
                      </a:r>
                      <a:r>
                        <a:rPr lang="en-US" sz="1600" dirty="0">
                          <a:solidFill>
                            <a:schemeClr val="tx1"/>
                          </a:solidFill>
                        </a:rPr>
                        <a:t>, NS, GT,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1914">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Ghi</a:t>
                      </a:r>
                      <a:r>
                        <a:rPr lang="en-US" sz="1600" dirty="0">
                          <a:solidFill>
                            <a:schemeClr val="tx1"/>
                          </a:solidFill>
                        </a:rPr>
                        <a:t> </a:t>
                      </a:r>
                      <a:r>
                        <a:rPr lang="en-US" sz="1600" dirty="0" err="1">
                          <a:solidFill>
                            <a:schemeClr val="tx1"/>
                          </a:solidFill>
                        </a:rPr>
                        <a:t>nhận</a:t>
                      </a:r>
                      <a:r>
                        <a:rPr lang="en-US" sz="1600" baseline="0" dirty="0">
                          <a:solidFill>
                            <a:schemeClr val="tx1"/>
                          </a:solidFill>
                        </a:rPr>
                        <a:t> </a:t>
                      </a:r>
                      <a:r>
                        <a:rPr lang="en-US" sz="1600" baseline="0" dirty="0" err="1">
                          <a:solidFill>
                            <a:schemeClr val="tx1"/>
                          </a:solidFill>
                        </a:rPr>
                        <a:t>xếp</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MaLop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a:t>
                      </a:r>
                      <a:r>
                        <a:rPr lang="en-US" sz="1600" baseline="0" dirty="0" err="1">
                          <a:solidFill>
                            <a:schemeClr val="tx1"/>
                          </a:solidFill>
                        </a:rPr>
                        <a:t>MaLop</a:t>
                      </a:r>
                      <a:r>
                        <a:rPr lang="en-US" sz="1600" baseline="0" dirty="0">
                          <a:solidFill>
                            <a:schemeClr val="tx1"/>
                          </a:solidFill>
                        </a:rPr>
                        <a:t> </a:t>
                      </a:r>
                      <a:r>
                        <a:rPr lang="en-US" sz="1600" baseline="0" dirty="0" err="1">
                          <a:solidFill>
                            <a:schemeClr val="tx1"/>
                          </a:solidFill>
                        </a:rPr>
                        <a:t>có</a:t>
                      </a:r>
                      <a:r>
                        <a:rPr lang="en-US" sz="1600" baseline="0" dirty="0">
                          <a:solidFill>
                            <a:schemeClr val="tx1"/>
                          </a:solidFill>
                        </a:rPr>
                        <a:t>, </a:t>
                      </a:r>
                      <a:r>
                        <a:rPr lang="en-US" sz="1600" baseline="0" dirty="0" err="1">
                          <a:solidFill>
                            <a:schemeClr val="tx1"/>
                          </a:solidFill>
                        </a:rPr>
                        <a:t>sĩ</a:t>
                      </a:r>
                      <a:r>
                        <a:rPr lang="en-US" sz="1600" baseline="0" dirty="0">
                          <a:solidFill>
                            <a:schemeClr val="tx1"/>
                          </a:solidFill>
                        </a:rPr>
                        <a:t> </a:t>
                      </a:r>
                      <a:r>
                        <a:rPr lang="en-US" sz="1600" baseline="0" dirty="0" err="1">
                          <a:solidFill>
                            <a:schemeClr val="tx1"/>
                          </a:solidFill>
                        </a:rPr>
                        <a:t>sỗ</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MaLop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71914">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Hủy</a:t>
                      </a:r>
                      <a:r>
                        <a:rPr lang="en-US" sz="1600" baseline="0" dirty="0">
                          <a:solidFill>
                            <a:schemeClr val="tx1"/>
                          </a:solidFill>
                        </a:rPr>
                        <a:t> </a:t>
                      </a:r>
                      <a:r>
                        <a:rPr lang="en-US" sz="1600" baseline="0" dirty="0" err="1">
                          <a:solidFill>
                            <a:schemeClr val="tx1"/>
                          </a:solidFill>
                        </a:rPr>
                        <a:t>xếp</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MaLop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a:t>
                      </a:r>
                      <a:r>
                        <a:rPr lang="en-US" sz="1600" baseline="0" dirty="0" err="1">
                          <a:solidFill>
                            <a:schemeClr val="tx1"/>
                          </a:solidFill>
                        </a:rPr>
                        <a:t>MaLop</a:t>
                      </a:r>
                      <a:r>
                        <a:rPr lang="en-US" sz="1600" baseline="0" dirty="0">
                          <a:solidFill>
                            <a:schemeClr val="tx1"/>
                          </a:solidFill>
                        </a:rPr>
                        <a:t>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a:t>
                      </a:r>
                      <a:r>
                        <a:rPr lang="en-US" sz="1600" dirty="0" err="1">
                          <a:solidFill>
                            <a:schemeClr val="tx1"/>
                          </a:solidFill>
                        </a:rPr>
                        <a:t>MaLop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807408">
                <a:tc>
                  <a:txBody>
                    <a:bodyPr/>
                    <a:lstStyle/>
                    <a:p>
                      <a:r>
                        <a:rPr lang="en-US" sz="16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Chuyển</a:t>
                      </a:r>
                      <a:r>
                        <a:rPr lang="en-US" sz="1600" baseline="0" dirty="0">
                          <a:solidFill>
                            <a:schemeClr val="tx1"/>
                          </a:solidFill>
                        </a:rPr>
                        <a:t> </a:t>
                      </a:r>
                      <a:r>
                        <a:rPr lang="en-US" sz="1600" baseline="0" dirty="0" err="1">
                          <a:solidFill>
                            <a:schemeClr val="tx1"/>
                          </a:solidFill>
                        </a:rPr>
                        <a:t>lớp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MaLop1,</a:t>
                      </a:r>
                      <a:r>
                        <a:rPr lang="en-US" sz="1600" baseline="0" dirty="0">
                          <a:solidFill>
                            <a:schemeClr val="tx1"/>
                          </a:solidFill>
                        </a:rPr>
                        <a:t> MaLop2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Kiểm</a:t>
                      </a:r>
                      <a:r>
                        <a:rPr lang="en-US" sz="1600" baseline="0" dirty="0">
                          <a:solidFill>
                            <a:schemeClr val="tx1"/>
                          </a:solidFill>
                        </a:rPr>
                        <a:t> </a:t>
                      </a:r>
                      <a:r>
                        <a:rPr lang="en-US" sz="1600" baseline="0" dirty="0" err="1">
                          <a:solidFill>
                            <a:schemeClr val="tx1"/>
                          </a:solidFill>
                        </a:rPr>
                        <a:t>tra</a:t>
                      </a:r>
                      <a:r>
                        <a:rPr lang="en-US" sz="1600" baseline="0" dirty="0">
                          <a:solidFill>
                            <a:schemeClr val="tx1"/>
                          </a:solidFill>
                        </a:rPr>
                        <a:t> </a:t>
                      </a:r>
                      <a:r>
                        <a:rPr lang="en-US" sz="1600" baseline="0" dirty="0" err="1">
                          <a:solidFill>
                            <a:schemeClr val="tx1"/>
                          </a:solidFill>
                        </a:rPr>
                        <a:t>MaHS</a:t>
                      </a:r>
                      <a:r>
                        <a:rPr lang="en-US" sz="1600" baseline="0" dirty="0">
                          <a:solidFill>
                            <a:schemeClr val="tx1"/>
                          </a:solidFill>
                        </a:rPr>
                        <a:t>, MaLop1, MaLop2 </a:t>
                      </a:r>
                      <a:r>
                        <a:rPr lang="en-US" sz="1600" baseline="0" dirty="0" err="1">
                          <a:solidFill>
                            <a:schemeClr val="tx1"/>
                          </a:solidFill>
                        </a:rPr>
                        <a:t>đã</a:t>
                      </a:r>
                      <a:r>
                        <a:rPr lang="en-US" sz="1600" baseline="0" dirty="0">
                          <a:solidFill>
                            <a:schemeClr val="tx1"/>
                          </a:solidFill>
                        </a:rPr>
                        <a:t> </a:t>
                      </a:r>
                      <a:r>
                        <a:rPr lang="en-US" sz="1600" baseline="0" dirty="0" err="1">
                          <a:solidFill>
                            <a:schemeClr val="tx1"/>
                          </a:solidFill>
                        </a:rPr>
                        <a:t>có</a:t>
                      </a:r>
                      <a:r>
                        <a:rPr lang="en-US" sz="1600" baseline="0" dirty="0">
                          <a:solidFill>
                            <a:schemeClr val="tx1"/>
                          </a:solidFill>
                        </a:rPr>
                        <a:t>, </a:t>
                      </a:r>
                      <a:r>
                        <a:rPr lang="en-US" sz="1600" baseline="0" dirty="0" err="1">
                          <a:solidFill>
                            <a:schemeClr val="tx1"/>
                          </a:solidFill>
                        </a:rPr>
                        <a:t>sĩ</a:t>
                      </a:r>
                      <a:r>
                        <a:rPr lang="en-US" sz="1600" baseline="0" dirty="0">
                          <a:solidFill>
                            <a:schemeClr val="tx1"/>
                          </a:solidFill>
                        </a:rPr>
                        <a:t> </a:t>
                      </a:r>
                      <a:r>
                        <a:rPr lang="en-US" sz="1600" baseline="0" dirty="0" err="1">
                          <a:solidFill>
                            <a:schemeClr val="tx1"/>
                          </a:solidFill>
                        </a:rPr>
                        <a:t>số</a:t>
                      </a:r>
                      <a:r>
                        <a:rPr lang="en-US" sz="1600" baseline="0" dirty="0">
                          <a:solidFill>
                            <a:schemeClr val="tx1"/>
                          </a:solidFill>
                        </a:rPr>
                        <a:t> MaLop2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1"/>
                          </a:solidFill>
                        </a:rPr>
                        <a:t>MaHS</a:t>
                      </a:r>
                      <a:r>
                        <a:rPr lang="en-US" sz="1600" dirty="0">
                          <a:solidFill>
                            <a:schemeClr val="tx1"/>
                          </a:solidFill>
                        </a:rPr>
                        <a:t>, MaLop1, MaLop2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7079EA16-F28C-421E-AD9F-2E1ADA6997FE}" type="slidenum">
              <a:rPr lang="en-US" smtClean="0"/>
              <a:t>54</a:t>
            </a:fld>
            <a:endParaRPr lang="en-US"/>
          </a:p>
        </p:txBody>
      </p:sp>
    </p:spTree>
    <p:extLst>
      <p:ext uri="{BB962C8B-B14F-4D97-AF65-F5344CB8AC3E}">
        <p14:creationId xmlns:p14="http://schemas.microsoft.com/office/powerpoint/2010/main" val="57408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THÔNG TIN CẦN XÁC ĐỊNH CỦA 01 YÊU CẦU</a:t>
            </a:r>
          </a:p>
        </p:txBody>
      </p:sp>
      <p:grpSp>
        <p:nvGrpSpPr>
          <p:cNvPr id="7" name="Group 6"/>
          <p:cNvGrpSpPr/>
          <p:nvPr/>
        </p:nvGrpSpPr>
        <p:grpSpPr>
          <a:xfrm>
            <a:off x="1686791" y="1877290"/>
            <a:ext cx="5933209" cy="3837710"/>
            <a:chOff x="1153391" y="1967345"/>
            <a:chExt cx="5933209" cy="3837710"/>
          </a:xfrm>
        </p:grpSpPr>
        <p:sp>
          <p:nvSpPr>
            <p:cNvPr id="5" name="Rectangle 4"/>
            <p:cNvSpPr/>
            <p:nvPr/>
          </p:nvSpPr>
          <p:spPr>
            <a:xfrm>
              <a:off x="5638800" y="19812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endParaRPr lang="en-US" dirty="0">
                <a:solidFill>
                  <a:schemeClr val="tx1"/>
                </a:solidFill>
              </a:endParaRPr>
            </a:p>
          </p:txBody>
        </p:sp>
        <p:sp>
          <p:nvSpPr>
            <p:cNvPr id="6" name="Rectangle 5"/>
            <p:cNvSpPr/>
            <p:nvPr/>
          </p:nvSpPr>
          <p:spPr>
            <a:xfrm>
              <a:off x="5638800" y="48768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Đối</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ngoài</a:t>
              </a:r>
              <a:endParaRPr lang="en-US" dirty="0">
                <a:solidFill>
                  <a:schemeClr val="tx1"/>
                </a:solidFill>
              </a:endParaRPr>
            </a:p>
          </p:txBody>
        </p:sp>
        <p:sp>
          <p:nvSpPr>
            <p:cNvPr id="3" name="Cloud 2"/>
            <p:cNvSpPr/>
            <p:nvPr/>
          </p:nvSpPr>
          <p:spPr>
            <a:xfrm>
              <a:off x="3200400" y="3276600"/>
              <a:ext cx="1600200"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Ai</a:t>
              </a:r>
            </a:p>
          </p:txBody>
        </p:sp>
        <p:sp>
          <p:nvSpPr>
            <p:cNvPr id="11" name="Rectangle 10"/>
            <p:cNvSpPr/>
            <p:nvPr/>
          </p:nvSpPr>
          <p:spPr>
            <a:xfrm>
              <a:off x="1167246" y="4890655"/>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quan</a:t>
              </a:r>
              <a:endParaRPr lang="en-US" dirty="0">
                <a:solidFill>
                  <a:schemeClr val="tx1"/>
                </a:solidFill>
              </a:endParaRPr>
            </a:p>
          </p:txBody>
        </p:sp>
        <p:sp>
          <p:nvSpPr>
            <p:cNvPr id="12" name="Rectangle 11"/>
            <p:cNvSpPr/>
            <p:nvPr/>
          </p:nvSpPr>
          <p:spPr>
            <a:xfrm>
              <a:off x="1153391" y="1967345"/>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Lãnh</a:t>
              </a:r>
              <a:r>
                <a:rPr lang="en-US" dirty="0">
                  <a:solidFill>
                    <a:schemeClr val="tx1"/>
                  </a:solidFill>
                </a:rPr>
                <a:t> </a:t>
              </a:r>
              <a:r>
                <a:rPr lang="en-US" dirty="0" err="1">
                  <a:solidFill>
                    <a:schemeClr val="tx1"/>
                  </a:solidFill>
                </a:rPr>
                <a:t>đạo</a:t>
              </a:r>
              <a:endParaRPr lang="en-US" dirty="0">
                <a:solidFill>
                  <a:schemeClr val="tx1"/>
                </a:solidFill>
              </a:endParaRPr>
            </a:p>
          </p:txBody>
        </p:sp>
      </p:grpSp>
      <p:sp>
        <p:nvSpPr>
          <p:cNvPr id="4" name="Slide Number Placeholder 3"/>
          <p:cNvSpPr>
            <a:spLocks noGrp="1"/>
          </p:cNvSpPr>
          <p:nvPr>
            <p:ph type="sldNum" sz="quarter" idx="12"/>
          </p:nvPr>
        </p:nvSpPr>
        <p:spPr/>
        <p:txBody>
          <a:bodyPr/>
          <a:lstStyle/>
          <a:p>
            <a:fld id="{7079EA16-F28C-421E-AD9F-2E1ADA6997FE}" type="slidenum">
              <a:rPr lang="en-US" smtClean="0"/>
              <a:t>6</a:t>
            </a:fld>
            <a:endParaRPr lang="en-US"/>
          </a:p>
        </p:txBody>
      </p:sp>
    </p:spTree>
    <p:extLst>
      <p:ext uri="{BB962C8B-B14F-4D97-AF65-F5344CB8AC3E}">
        <p14:creationId xmlns:p14="http://schemas.microsoft.com/office/powerpoint/2010/main" val="230463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THÔNG TIN CẦN XÁC ĐỊNH CỦA 01 YÊU CẦU</a:t>
            </a:r>
            <a:br>
              <a:rPr lang="en-US" sz="2800" dirty="0"/>
            </a:br>
            <a:r>
              <a:rPr lang="en-US" sz="2400" dirty="0" err="1"/>
              <a:t>Ví</a:t>
            </a:r>
            <a:r>
              <a:rPr lang="en-US" sz="2400" dirty="0"/>
              <a:t> </a:t>
            </a:r>
            <a:r>
              <a:rPr lang="en-US" sz="2400" dirty="0" err="1"/>
              <a:t>dụ</a:t>
            </a:r>
            <a:r>
              <a:rPr lang="en-US" sz="2400" dirty="0"/>
              <a:t>: </a:t>
            </a:r>
            <a:r>
              <a:rPr lang="en-US" sz="2400" dirty="0" err="1"/>
              <a:t>Phần</a:t>
            </a:r>
            <a:r>
              <a:rPr lang="en-US" sz="2400" dirty="0"/>
              <a:t> </a:t>
            </a:r>
            <a:r>
              <a:rPr lang="en-US" sz="2400" dirty="0" err="1"/>
              <a:t>mềm</a:t>
            </a:r>
            <a:r>
              <a:rPr lang="en-US" sz="2400" dirty="0"/>
              <a:t> </a:t>
            </a:r>
            <a:r>
              <a:rPr lang="en-US" sz="2400" dirty="0" err="1"/>
              <a:t>quản</a:t>
            </a:r>
            <a:r>
              <a:rPr lang="en-US" sz="2400" dirty="0"/>
              <a:t> </a:t>
            </a:r>
            <a:r>
              <a:rPr lang="en-US" sz="2400" dirty="0" err="1"/>
              <a:t>lý</a:t>
            </a:r>
            <a:r>
              <a:rPr lang="en-US" sz="2400" dirty="0"/>
              <a:t> </a:t>
            </a:r>
            <a:r>
              <a:rPr lang="en-US" sz="2400" dirty="0" err="1"/>
              <a:t>học</a:t>
            </a:r>
            <a:r>
              <a:rPr lang="en-US" sz="2400" dirty="0"/>
              <a:t> </a:t>
            </a:r>
            <a:r>
              <a:rPr lang="en-US" sz="2400" dirty="0" err="1"/>
              <a:t>sinh</a:t>
            </a:r>
            <a:r>
              <a:rPr lang="en-US" sz="2400" dirty="0"/>
              <a:t> </a:t>
            </a:r>
            <a:r>
              <a:rPr lang="en-US" sz="2400" dirty="0" err="1"/>
              <a:t>cấp</a:t>
            </a:r>
            <a:r>
              <a:rPr lang="en-US" sz="2400" dirty="0"/>
              <a:t> 3</a:t>
            </a:r>
          </a:p>
        </p:txBody>
      </p:sp>
      <p:grpSp>
        <p:nvGrpSpPr>
          <p:cNvPr id="7" name="Group 6"/>
          <p:cNvGrpSpPr/>
          <p:nvPr/>
        </p:nvGrpSpPr>
        <p:grpSpPr>
          <a:xfrm>
            <a:off x="1600200" y="1447800"/>
            <a:ext cx="6348845" cy="4281056"/>
            <a:chOff x="1153391" y="1814944"/>
            <a:chExt cx="6348845" cy="4281056"/>
          </a:xfrm>
        </p:grpSpPr>
        <p:sp>
          <p:nvSpPr>
            <p:cNvPr id="5" name="Rectangle 4"/>
            <p:cNvSpPr/>
            <p:nvPr/>
          </p:nvSpPr>
          <p:spPr>
            <a:xfrm>
              <a:off x="6019800" y="1814944"/>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giám</a:t>
              </a:r>
              <a:r>
                <a:rPr lang="en-US" dirty="0">
                  <a:solidFill>
                    <a:schemeClr val="tx1"/>
                  </a:solidFill>
                </a:rPr>
                <a:t> </a:t>
              </a:r>
              <a:r>
                <a:rPr lang="en-US" dirty="0" err="1">
                  <a:solidFill>
                    <a:schemeClr val="tx1"/>
                  </a:solidFill>
                </a:rPr>
                <a:t>thị</a:t>
              </a:r>
              <a:endParaRPr lang="en-US" dirty="0">
                <a:solidFill>
                  <a:schemeClr val="tx1"/>
                </a:solidFill>
              </a:endParaRPr>
            </a:p>
          </p:txBody>
        </p:sp>
        <p:sp>
          <p:nvSpPr>
            <p:cNvPr id="6" name="Rectangle 5"/>
            <p:cNvSpPr/>
            <p:nvPr/>
          </p:nvSpPr>
          <p:spPr>
            <a:xfrm>
              <a:off x="6054436" y="5167745"/>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Học</a:t>
              </a:r>
              <a:r>
                <a:rPr lang="en-US" dirty="0">
                  <a:solidFill>
                    <a:schemeClr val="tx1"/>
                  </a:solidFill>
                </a:rPr>
                <a:t> </a:t>
              </a:r>
              <a:r>
                <a:rPr lang="en-US" dirty="0" err="1">
                  <a:solidFill>
                    <a:schemeClr val="tx1"/>
                  </a:solidFill>
                </a:rPr>
                <a:t>sinh</a:t>
              </a:r>
              <a:endParaRPr lang="en-US" dirty="0">
                <a:solidFill>
                  <a:schemeClr val="tx1"/>
                </a:solidFill>
              </a:endParaRPr>
            </a:p>
          </p:txBody>
        </p:sp>
        <p:sp>
          <p:nvSpPr>
            <p:cNvPr id="11" name="Rectangle 10"/>
            <p:cNvSpPr/>
            <p:nvPr/>
          </p:nvSpPr>
          <p:spPr>
            <a:xfrm>
              <a:off x="1167246"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Giáo</a:t>
              </a:r>
              <a:r>
                <a:rPr lang="en-US" dirty="0">
                  <a:solidFill>
                    <a:schemeClr val="tx1"/>
                  </a:solidFill>
                </a:rPr>
                <a:t> </a:t>
              </a:r>
              <a:r>
                <a:rPr lang="en-US" dirty="0" err="1">
                  <a:solidFill>
                    <a:schemeClr val="tx1"/>
                  </a:solidFill>
                </a:rPr>
                <a:t>viên</a:t>
              </a:r>
              <a:endParaRPr lang="en-US" dirty="0">
                <a:solidFill>
                  <a:schemeClr val="tx1"/>
                </a:solidFill>
              </a:endParaRPr>
            </a:p>
          </p:txBody>
        </p:sp>
        <p:sp>
          <p:nvSpPr>
            <p:cNvPr id="12" name="Rectangle 11"/>
            <p:cNvSpPr/>
            <p:nvPr/>
          </p:nvSpPr>
          <p:spPr>
            <a:xfrm>
              <a:off x="1153391" y="1828799"/>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Ban </a:t>
              </a:r>
              <a:r>
                <a:rPr lang="en-US" dirty="0" err="1">
                  <a:solidFill>
                    <a:schemeClr val="tx1"/>
                  </a:solidFill>
                </a:rPr>
                <a:t>giám</a:t>
              </a:r>
              <a:r>
                <a:rPr lang="en-US" dirty="0">
                  <a:solidFill>
                    <a:schemeClr val="tx1"/>
                  </a:solidFill>
                </a:rPr>
                <a:t> </a:t>
              </a:r>
              <a:r>
                <a:rPr lang="en-US" dirty="0" err="1">
                  <a:solidFill>
                    <a:schemeClr val="tx1"/>
                  </a:solidFill>
                </a:rPr>
                <a:t>hiệu</a:t>
              </a:r>
              <a:endParaRPr lang="en-US" dirty="0">
                <a:solidFill>
                  <a:schemeClr val="tx1"/>
                </a:solidFill>
              </a:endParaRPr>
            </a:p>
          </p:txBody>
        </p:sp>
        <p:sp>
          <p:nvSpPr>
            <p:cNvPr id="8" name="Rectangle 7"/>
            <p:cNvSpPr/>
            <p:nvPr/>
          </p:nvSpPr>
          <p:spPr>
            <a:xfrm>
              <a:off x="3581400" y="1814944"/>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giáo</a:t>
              </a:r>
              <a:r>
                <a:rPr lang="en-US" dirty="0">
                  <a:solidFill>
                    <a:schemeClr val="tx1"/>
                  </a:solidFill>
                </a:rPr>
                <a:t> </a:t>
              </a:r>
              <a:r>
                <a:rPr lang="en-US" dirty="0" err="1">
                  <a:solidFill>
                    <a:schemeClr val="tx1"/>
                  </a:solidFill>
                </a:rPr>
                <a:t>vụ</a:t>
              </a:r>
              <a:endParaRPr lang="en-US" dirty="0">
                <a:solidFill>
                  <a:schemeClr val="tx1"/>
                </a:solidFill>
              </a:endParaRPr>
            </a:p>
          </p:txBody>
        </p:sp>
        <p:sp>
          <p:nvSpPr>
            <p:cNvPr id="9" name="Rectangle 8"/>
            <p:cNvSpPr/>
            <p:nvPr/>
          </p:nvSpPr>
          <p:spPr>
            <a:xfrm>
              <a:off x="3581400"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Phụ</a:t>
              </a:r>
              <a:r>
                <a:rPr lang="en-US" dirty="0">
                  <a:solidFill>
                    <a:schemeClr val="tx1"/>
                  </a:solidFill>
                </a:rPr>
                <a:t> </a:t>
              </a:r>
              <a:r>
                <a:rPr lang="en-US" dirty="0" err="1">
                  <a:solidFill>
                    <a:schemeClr val="tx1"/>
                  </a:solidFill>
                </a:rPr>
                <a:t>huynh</a:t>
              </a:r>
              <a:endParaRPr lang="en-US" dirty="0">
                <a:solidFill>
                  <a:schemeClr val="tx1"/>
                </a:solidFill>
              </a:endParaRPr>
            </a:p>
          </p:txBody>
        </p:sp>
        <p:sp>
          <p:nvSpPr>
            <p:cNvPr id="4" name="Heptagon 3"/>
            <p:cNvSpPr/>
            <p:nvPr/>
          </p:nvSpPr>
          <p:spPr>
            <a:xfrm>
              <a:off x="3657600" y="3238500"/>
              <a:ext cx="1371600" cy="12573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Trường</a:t>
              </a:r>
              <a:r>
                <a:rPr lang="en-US" b="1" dirty="0">
                  <a:solidFill>
                    <a:schemeClr val="tx1"/>
                  </a:solidFill>
                </a:rPr>
                <a:t> </a:t>
              </a:r>
              <a:r>
                <a:rPr lang="en-US" b="1" dirty="0" err="1">
                  <a:solidFill>
                    <a:schemeClr val="tx1"/>
                  </a:solidFill>
                </a:rPr>
                <a:t>cấp</a:t>
              </a:r>
              <a:r>
                <a:rPr lang="en-US" b="1" dirty="0">
                  <a:solidFill>
                    <a:schemeClr val="tx1"/>
                  </a:solidFill>
                </a:rPr>
                <a:t> 3</a:t>
              </a:r>
            </a:p>
          </p:txBody>
        </p:sp>
        <p:cxnSp>
          <p:nvCxnSpPr>
            <p:cNvPr id="10" name="Straight Arrow Connector 9"/>
            <p:cNvCxnSpPr>
              <a:stCxn id="4" idx="6"/>
            </p:cNvCxnSpPr>
            <p:nvPr/>
          </p:nvCxnSpPr>
          <p:spPr>
            <a:xfrm flipV="1">
              <a:off x="4343400" y="2743199"/>
              <a:ext cx="0" cy="4953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a:endCxn id="5" idx="2"/>
            </p:cNvCxnSpPr>
            <p:nvPr/>
          </p:nvCxnSpPr>
          <p:spPr>
            <a:xfrm flipV="1">
              <a:off x="4893370" y="2729344"/>
              <a:ext cx="1850330" cy="758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a:endCxn id="12" idx="2"/>
            </p:cNvCxnSpPr>
            <p:nvPr/>
          </p:nvCxnSpPr>
          <p:spPr>
            <a:xfrm flipH="1" flipV="1">
              <a:off x="1877291" y="2743199"/>
              <a:ext cx="1916139" cy="744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4"/>
              <a:endCxn id="11" idx="0"/>
            </p:cNvCxnSpPr>
            <p:nvPr/>
          </p:nvCxnSpPr>
          <p:spPr>
            <a:xfrm flipH="1">
              <a:off x="1891146" y="4047078"/>
              <a:ext cx="1766450" cy="11345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1"/>
              <a:endCxn id="6" idx="0"/>
            </p:cNvCxnSpPr>
            <p:nvPr/>
          </p:nvCxnSpPr>
          <p:spPr>
            <a:xfrm>
              <a:off x="5029204" y="4047078"/>
              <a:ext cx="1749132" cy="11206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3"/>
              <a:endCxn id="9" idx="0"/>
            </p:cNvCxnSpPr>
            <p:nvPr/>
          </p:nvCxnSpPr>
          <p:spPr>
            <a:xfrm>
              <a:off x="4038192" y="4495807"/>
              <a:ext cx="267108" cy="6857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079EA16-F28C-421E-AD9F-2E1ADA6997FE}" type="slidenum">
              <a:rPr lang="en-US" smtClean="0"/>
              <a:t>7</a:t>
            </a:fld>
            <a:endParaRPr lang="en-US"/>
          </a:p>
        </p:txBody>
      </p:sp>
    </p:spTree>
    <p:extLst>
      <p:ext uri="{BB962C8B-B14F-4D97-AF65-F5344CB8AC3E}">
        <p14:creationId xmlns:p14="http://schemas.microsoft.com/office/powerpoint/2010/main" val="364394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THÔNG TIN CẦN XÁC ĐỊNH CỦA 01 YÊU CẦU</a:t>
            </a:r>
            <a:br>
              <a:rPr lang="en-US" sz="2800" dirty="0"/>
            </a:br>
            <a:r>
              <a:rPr lang="en-US" sz="2400" dirty="0" err="1"/>
              <a:t>Ví</a:t>
            </a:r>
            <a:r>
              <a:rPr lang="en-US" sz="2400" dirty="0"/>
              <a:t> </a:t>
            </a:r>
            <a:r>
              <a:rPr lang="en-US" sz="2400" dirty="0" err="1"/>
              <a:t>dụ</a:t>
            </a:r>
            <a:r>
              <a:rPr lang="en-US" sz="2400" dirty="0"/>
              <a:t>: </a:t>
            </a:r>
            <a:r>
              <a:rPr lang="en-US" sz="2400" dirty="0" err="1"/>
              <a:t>Phần</a:t>
            </a:r>
            <a:r>
              <a:rPr lang="en-US" sz="2400" dirty="0"/>
              <a:t> </a:t>
            </a:r>
            <a:r>
              <a:rPr lang="en-US" sz="2400" dirty="0" err="1"/>
              <a:t>mềm</a:t>
            </a:r>
            <a:r>
              <a:rPr lang="en-US" sz="2400" dirty="0"/>
              <a:t> </a:t>
            </a:r>
            <a:r>
              <a:rPr lang="en-US" sz="2400" dirty="0" err="1"/>
              <a:t>quản</a:t>
            </a:r>
            <a:r>
              <a:rPr lang="en-US" sz="2400" dirty="0"/>
              <a:t> </a:t>
            </a:r>
            <a:r>
              <a:rPr lang="en-US" sz="2400" dirty="0" err="1"/>
              <a:t>lý</a:t>
            </a:r>
            <a:r>
              <a:rPr lang="en-US" sz="2400" dirty="0"/>
              <a:t> </a:t>
            </a:r>
            <a:r>
              <a:rPr lang="en-US" sz="2400" dirty="0" err="1"/>
              <a:t>thư</a:t>
            </a:r>
            <a:r>
              <a:rPr lang="en-US" sz="2400" dirty="0"/>
              <a:t> </a:t>
            </a:r>
            <a:r>
              <a:rPr lang="en-US" sz="2400" dirty="0" err="1"/>
              <a:t>viện</a:t>
            </a:r>
            <a:endParaRPr lang="en-US" sz="2400" dirty="0"/>
          </a:p>
        </p:txBody>
      </p:sp>
      <p:grpSp>
        <p:nvGrpSpPr>
          <p:cNvPr id="7" name="Group 6"/>
          <p:cNvGrpSpPr/>
          <p:nvPr/>
        </p:nvGrpSpPr>
        <p:grpSpPr>
          <a:xfrm>
            <a:off x="1499755" y="1447800"/>
            <a:ext cx="5663045" cy="3200400"/>
            <a:chOff x="1153391" y="1814944"/>
            <a:chExt cx="6348845" cy="4281056"/>
          </a:xfrm>
        </p:grpSpPr>
        <p:sp>
          <p:nvSpPr>
            <p:cNvPr id="5" name="Rectangle 4"/>
            <p:cNvSpPr/>
            <p:nvPr/>
          </p:nvSpPr>
          <p:spPr>
            <a:xfrm>
              <a:off x="6019800" y="1814944"/>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thủ</a:t>
              </a:r>
              <a:r>
                <a:rPr lang="en-US" dirty="0">
                  <a:solidFill>
                    <a:schemeClr val="tx1"/>
                  </a:solidFill>
                </a:rPr>
                <a:t> </a:t>
              </a:r>
              <a:r>
                <a:rPr lang="en-US" dirty="0" err="1">
                  <a:solidFill>
                    <a:schemeClr val="tx1"/>
                  </a:solidFill>
                </a:rPr>
                <a:t>thư</a:t>
              </a:r>
              <a:endParaRPr lang="en-US" dirty="0">
                <a:solidFill>
                  <a:schemeClr val="tx1"/>
                </a:solidFill>
              </a:endParaRPr>
            </a:p>
          </p:txBody>
        </p:sp>
        <p:sp>
          <p:nvSpPr>
            <p:cNvPr id="6" name="Rectangle 5"/>
            <p:cNvSpPr/>
            <p:nvPr/>
          </p:nvSpPr>
          <p:spPr>
            <a:xfrm>
              <a:off x="6054436" y="5167745"/>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Bộ</a:t>
              </a:r>
              <a:r>
                <a:rPr lang="en-US" dirty="0">
                  <a:solidFill>
                    <a:schemeClr val="tx1"/>
                  </a:solidFill>
                </a:rPr>
                <a:t> </a:t>
              </a:r>
              <a:r>
                <a:rPr lang="en-US" dirty="0" err="1">
                  <a:solidFill>
                    <a:schemeClr val="tx1"/>
                  </a:solidFill>
                </a:rPr>
                <a:t>phận</a:t>
              </a:r>
              <a:r>
                <a:rPr lang="en-US" dirty="0">
                  <a:solidFill>
                    <a:schemeClr val="tx1"/>
                  </a:solidFill>
                </a:rPr>
                <a:t> </a:t>
              </a:r>
              <a:r>
                <a:rPr lang="en-US" dirty="0" err="1">
                  <a:solidFill>
                    <a:schemeClr val="tx1"/>
                  </a:solidFill>
                </a:rPr>
                <a:t>kho</a:t>
              </a:r>
              <a:endParaRPr lang="en-US" dirty="0">
                <a:solidFill>
                  <a:schemeClr val="tx1"/>
                </a:solidFill>
              </a:endParaRPr>
            </a:p>
          </p:txBody>
        </p:sp>
        <p:sp>
          <p:nvSpPr>
            <p:cNvPr id="11" name="Rectangle 10"/>
            <p:cNvSpPr/>
            <p:nvPr/>
          </p:nvSpPr>
          <p:spPr>
            <a:xfrm>
              <a:off x="1167246"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Độc</a:t>
              </a:r>
              <a:r>
                <a:rPr lang="en-US" dirty="0">
                  <a:solidFill>
                    <a:schemeClr val="tx1"/>
                  </a:solidFill>
                </a:rPr>
                <a:t> </a:t>
              </a:r>
              <a:r>
                <a:rPr lang="en-US" dirty="0" err="1">
                  <a:solidFill>
                    <a:schemeClr val="tx1"/>
                  </a:solidFill>
                </a:rPr>
                <a:t>giả</a:t>
              </a:r>
              <a:endParaRPr lang="en-US" dirty="0">
                <a:solidFill>
                  <a:schemeClr val="tx1"/>
                </a:solidFill>
              </a:endParaRPr>
            </a:p>
          </p:txBody>
        </p:sp>
        <p:sp>
          <p:nvSpPr>
            <p:cNvPr id="12" name="Rectangle 11"/>
            <p:cNvSpPr/>
            <p:nvPr/>
          </p:nvSpPr>
          <p:spPr>
            <a:xfrm>
              <a:off x="1153391" y="1828799"/>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Ban </a:t>
              </a:r>
              <a:r>
                <a:rPr lang="en-US" dirty="0" err="1">
                  <a:solidFill>
                    <a:schemeClr val="tx1"/>
                  </a:solidFill>
                </a:rPr>
                <a:t>giám</a:t>
              </a:r>
              <a:r>
                <a:rPr lang="en-US" dirty="0">
                  <a:solidFill>
                    <a:schemeClr val="tx1"/>
                  </a:solidFill>
                </a:rPr>
                <a:t> </a:t>
              </a:r>
              <a:r>
                <a:rPr lang="en-US" dirty="0" err="1">
                  <a:solidFill>
                    <a:schemeClr val="tx1"/>
                  </a:solidFill>
                </a:rPr>
                <a:t>đốc</a:t>
              </a:r>
              <a:endParaRPr lang="en-US" dirty="0">
                <a:solidFill>
                  <a:schemeClr val="tx1"/>
                </a:solidFill>
              </a:endParaRPr>
            </a:p>
          </p:txBody>
        </p:sp>
        <p:sp>
          <p:nvSpPr>
            <p:cNvPr id="9" name="Rectangle 8"/>
            <p:cNvSpPr/>
            <p:nvPr/>
          </p:nvSpPr>
          <p:spPr>
            <a:xfrm>
              <a:off x="3581400" y="5181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Thư</a:t>
              </a:r>
              <a:r>
                <a:rPr lang="en-US" dirty="0">
                  <a:solidFill>
                    <a:schemeClr val="tx1"/>
                  </a:solidFill>
                </a:rPr>
                <a:t> </a:t>
              </a:r>
              <a:r>
                <a:rPr lang="en-US" dirty="0" err="1">
                  <a:solidFill>
                    <a:schemeClr val="tx1"/>
                  </a:solidFill>
                </a:rPr>
                <a:t>viện</a:t>
              </a:r>
              <a:r>
                <a:rPr lang="en-US" dirty="0">
                  <a:solidFill>
                    <a:schemeClr val="tx1"/>
                  </a:solidFill>
                </a:rPr>
                <a:t> </a:t>
              </a:r>
              <a:r>
                <a:rPr lang="en-US" dirty="0" err="1">
                  <a:solidFill>
                    <a:schemeClr val="tx1"/>
                  </a:solidFill>
                </a:rPr>
                <a:t>khác</a:t>
              </a:r>
              <a:endParaRPr lang="en-US" dirty="0">
                <a:solidFill>
                  <a:schemeClr val="tx1"/>
                </a:solidFill>
              </a:endParaRPr>
            </a:p>
          </p:txBody>
        </p:sp>
        <p:sp>
          <p:nvSpPr>
            <p:cNvPr id="4" name="Heptagon 3"/>
            <p:cNvSpPr/>
            <p:nvPr/>
          </p:nvSpPr>
          <p:spPr>
            <a:xfrm>
              <a:off x="3657600" y="3238500"/>
              <a:ext cx="1371600" cy="12573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Thư</a:t>
              </a:r>
              <a:r>
                <a:rPr lang="en-US" b="1" dirty="0">
                  <a:solidFill>
                    <a:schemeClr val="tx1"/>
                  </a:solidFill>
                </a:rPr>
                <a:t> </a:t>
              </a:r>
              <a:r>
                <a:rPr lang="en-US" b="1" dirty="0" err="1">
                  <a:solidFill>
                    <a:schemeClr val="tx1"/>
                  </a:solidFill>
                </a:rPr>
                <a:t>viện</a:t>
              </a:r>
              <a:endParaRPr lang="en-US" b="1" dirty="0">
                <a:solidFill>
                  <a:schemeClr val="tx1"/>
                </a:solidFill>
              </a:endParaRPr>
            </a:p>
          </p:txBody>
        </p:sp>
        <p:cxnSp>
          <p:nvCxnSpPr>
            <p:cNvPr id="14" name="Straight Arrow Connector 13"/>
            <p:cNvCxnSpPr>
              <a:stCxn id="4" idx="0"/>
              <a:endCxn id="5" idx="2"/>
            </p:cNvCxnSpPr>
            <p:nvPr/>
          </p:nvCxnSpPr>
          <p:spPr>
            <a:xfrm flipV="1">
              <a:off x="4893370" y="2729344"/>
              <a:ext cx="1850330" cy="758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a:endCxn id="12" idx="2"/>
            </p:cNvCxnSpPr>
            <p:nvPr/>
          </p:nvCxnSpPr>
          <p:spPr>
            <a:xfrm flipH="1" flipV="1">
              <a:off x="1877291" y="2743199"/>
              <a:ext cx="1916139" cy="744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4"/>
              <a:endCxn id="11" idx="0"/>
            </p:cNvCxnSpPr>
            <p:nvPr/>
          </p:nvCxnSpPr>
          <p:spPr>
            <a:xfrm flipH="1">
              <a:off x="1891146" y="4047078"/>
              <a:ext cx="1766450" cy="11345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1"/>
              <a:endCxn id="6" idx="0"/>
            </p:cNvCxnSpPr>
            <p:nvPr/>
          </p:nvCxnSpPr>
          <p:spPr>
            <a:xfrm>
              <a:off x="5029204" y="4047078"/>
              <a:ext cx="1749132" cy="11206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3"/>
              <a:endCxn id="9" idx="0"/>
            </p:cNvCxnSpPr>
            <p:nvPr/>
          </p:nvCxnSpPr>
          <p:spPr>
            <a:xfrm>
              <a:off x="4038192" y="4495807"/>
              <a:ext cx="267108" cy="6857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079EA16-F28C-421E-AD9F-2E1ADA6997FE}" type="slidenum">
              <a:rPr lang="en-US" smtClean="0"/>
              <a:t>8</a:t>
            </a:fld>
            <a:endParaRPr lang="en-US"/>
          </a:p>
        </p:txBody>
      </p:sp>
      <p:sp>
        <p:nvSpPr>
          <p:cNvPr id="8" name="TextBox 7">
            <a:extLst>
              <a:ext uri="{FF2B5EF4-FFF2-40B4-BE49-F238E27FC236}">
                <a16:creationId xmlns:a16="http://schemas.microsoft.com/office/drawing/2014/main" id="{96162DA9-6FDD-4A70-A95A-E5E5ABF9F518}"/>
              </a:ext>
            </a:extLst>
          </p:cNvPr>
          <p:cNvSpPr txBox="1"/>
          <p:nvPr/>
        </p:nvSpPr>
        <p:spPr>
          <a:xfrm>
            <a:off x="1371600" y="4876800"/>
            <a:ext cx="6781800" cy="2585323"/>
          </a:xfrm>
          <a:prstGeom prst="rect">
            <a:avLst/>
          </a:prstGeom>
          <a:noFill/>
        </p:spPr>
        <p:txBody>
          <a:bodyPr wrap="square" rtlCol="0">
            <a:spAutoFit/>
          </a:bodyPr>
          <a:lstStyle/>
          <a:p>
            <a:r>
              <a:rPr lang="en-US" dirty="0" err="1"/>
              <a:t>Nghiệp</a:t>
            </a:r>
            <a:r>
              <a:rPr lang="en-US" dirty="0"/>
              <a:t> </a:t>
            </a:r>
            <a:r>
              <a:rPr lang="en-US" dirty="0" err="1"/>
              <a:t>vụ</a:t>
            </a:r>
            <a:r>
              <a:rPr lang="en-US" dirty="0"/>
              <a:t> </a:t>
            </a:r>
            <a:r>
              <a:rPr lang="en-US" dirty="0" err="1"/>
              <a:t>Mượn</a:t>
            </a:r>
            <a:r>
              <a:rPr lang="en-US" dirty="0"/>
              <a:t> </a:t>
            </a:r>
            <a:r>
              <a:rPr lang="en-US" dirty="0" err="1"/>
              <a:t>sách</a:t>
            </a:r>
            <a:r>
              <a:rPr lang="en-US" dirty="0"/>
              <a:t>:</a:t>
            </a:r>
          </a:p>
          <a:p>
            <a:pPr marL="285750" indent="-285750">
              <a:buFontTx/>
              <a:buChar char="-"/>
            </a:pPr>
            <a:r>
              <a:rPr lang="en-US" dirty="0"/>
              <a:t>BỘ PHẬN THỰC HIỆN: </a:t>
            </a:r>
            <a:r>
              <a:rPr lang="en-US" dirty="0" err="1"/>
              <a:t>Độc</a:t>
            </a:r>
            <a:r>
              <a:rPr lang="en-US" dirty="0"/>
              <a:t> </a:t>
            </a:r>
            <a:r>
              <a:rPr lang="en-US" dirty="0" err="1"/>
              <a:t>giả</a:t>
            </a:r>
            <a:endParaRPr lang="en-US" dirty="0"/>
          </a:p>
          <a:p>
            <a:pPr marL="285750" indent="-285750">
              <a:buFontTx/>
              <a:buChar char="-"/>
            </a:pPr>
            <a:r>
              <a:rPr lang="en-US" dirty="0" err="1"/>
              <a:t>Bộ</a:t>
            </a:r>
            <a:r>
              <a:rPr lang="en-US" dirty="0"/>
              <a:t> </a:t>
            </a:r>
            <a:r>
              <a:rPr lang="en-US" dirty="0" err="1"/>
              <a:t>phận</a:t>
            </a:r>
            <a:r>
              <a:rPr lang="en-US" dirty="0"/>
              <a:t> </a:t>
            </a:r>
            <a:r>
              <a:rPr lang="en-US" dirty="0" err="1"/>
              <a:t>liên</a:t>
            </a:r>
            <a:r>
              <a:rPr lang="en-US" dirty="0"/>
              <a:t> </a:t>
            </a:r>
            <a:r>
              <a:rPr lang="en-US" dirty="0" err="1"/>
              <a:t>quan</a:t>
            </a:r>
            <a:r>
              <a:rPr lang="en-US" dirty="0"/>
              <a:t>: </a:t>
            </a:r>
            <a:r>
              <a:rPr lang="en-US" dirty="0" err="1"/>
              <a:t>Thủ</a:t>
            </a:r>
            <a:r>
              <a:rPr lang="en-US" dirty="0"/>
              <a:t> </a:t>
            </a:r>
            <a:r>
              <a:rPr lang="en-US" dirty="0" err="1"/>
              <a:t>thư</a:t>
            </a:r>
            <a:r>
              <a:rPr lang="en-US" dirty="0"/>
              <a:t>, Kho, [</a:t>
            </a:r>
            <a:r>
              <a:rPr lang="en-US" dirty="0" err="1"/>
              <a:t>Thư</a:t>
            </a:r>
            <a:r>
              <a:rPr lang="en-US" dirty="0"/>
              <a:t> </a:t>
            </a:r>
            <a:r>
              <a:rPr lang="en-US" dirty="0" err="1"/>
              <a:t>viện</a:t>
            </a:r>
            <a:r>
              <a:rPr lang="en-US" dirty="0"/>
              <a:t> </a:t>
            </a:r>
            <a:r>
              <a:rPr lang="en-US" dirty="0" err="1"/>
              <a:t>khác</a:t>
            </a:r>
            <a:r>
              <a:rPr lang="en-US" dirty="0"/>
              <a:t>]</a:t>
            </a:r>
          </a:p>
          <a:p>
            <a:r>
              <a:rPr lang="en-US" dirty="0" err="1"/>
              <a:t>Trong</a:t>
            </a:r>
            <a:r>
              <a:rPr lang="en-US" dirty="0"/>
              <a:t> </a:t>
            </a:r>
            <a:r>
              <a:rPr lang="en-US" dirty="0" err="1"/>
              <a:t>trường</a:t>
            </a:r>
            <a:r>
              <a:rPr lang="en-US" dirty="0"/>
              <a:t> </a:t>
            </a:r>
            <a:r>
              <a:rPr lang="en-US" dirty="0" err="1"/>
              <a:t>hợp</a:t>
            </a:r>
            <a:r>
              <a:rPr lang="en-US" dirty="0"/>
              <a:t>: </a:t>
            </a:r>
            <a:r>
              <a:rPr lang="en-US" dirty="0" err="1"/>
              <a:t>tra</a:t>
            </a:r>
            <a:r>
              <a:rPr lang="en-US" dirty="0"/>
              <a:t> </a:t>
            </a:r>
            <a:r>
              <a:rPr lang="en-US" dirty="0" err="1"/>
              <a:t>cứu</a:t>
            </a:r>
            <a:r>
              <a:rPr lang="en-US" dirty="0"/>
              <a:t> </a:t>
            </a:r>
            <a:r>
              <a:rPr lang="en-US" dirty="0" err="1"/>
              <a:t>sách</a:t>
            </a:r>
            <a:r>
              <a:rPr lang="en-US" dirty="0"/>
              <a:t>, </a:t>
            </a:r>
            <a:r>
              <a:rPr lang="en-US" dirty="0" err="1"/>
              <a:t>kết</a:t>
            </a:r>
            <a:r>
              <a:rPr lang="en-US" dirty="0"/>
              <a:t> </a:t>
            </a:r>
            <a:r>
              <a:rPr lang="en-US" dirty="0" err="1"/>
              <a:t>quả</a:t>
            </a:r>
            <a:r>
              <a:rPr lang="en-US" dirty="0"/>
              <a:t> </a:t>
            </a:r>
            <a:r>
              <a:rPr lang="en-US" dirty="0" err="1"/>
              <a:t>tra</a:t>
            </a:r>
            <a:r>
              <a:rPr lang="en-US" dirty="0"/>
              <a:t> </a:t>
            </a:r>
            <a:r>
              <a:rPr lang="en-US" dirty="0" err="1"/>
              <a:t>về</a:t>
            </a:r>
            <a:r>
              <a:rPr lang="en-US" dirty="0"/>
              <a:t> bao </a:t>
            </a:r>
            <a:r>
              <a:rPr lang="en-US" dirty="0" err="1"/>
              <a:t>gồm</a:t>
            </a:r>
            <a:r>
              <a:rPr lang="en-US" dirty="0"/>
              <a:t> </a:t>
            </a:r>
            <a:r>
              <a:rPr lang="en-US" dirty="0" err="1"/>
              <a:t>cả</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sách</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sách</a:t>
            </a:r>
            <a:r>
              <a:rPr lang="en-US" dirty="0"/>
              <a:t> </a:t>
            </a:r>
            <a:r>
              <a:rPr lang="en-US" dirty="0" err="1"/>
              <a:t>mượn</a:t>
            </a:r>
            <a:r>
              <a:rPr lang="en-US" dirty="0"/>
              <a:t>), </a:t>
            </a:r>
            <a:r>
              <a:rPr lang="en-US" dirty="0" err="1"/>
              <a:t>có</a:t>
            </a:r>
            <a:r>
              <a:rPr lang="en-US" dirty="0"/>
              <a:t> </a:t>
            </a:r>
            <a:r>
              <a:rPr lang="en-US" dirty="0" err="1"/>
              <a:t>tra</a:t>
            </a:r>
            <a:r>
              <a:rPr lang="en-US" dirty="0"/>
              <a:t> </a:t>
            </a:r>
            <a:r>
              <a:rPr lang="en-US" dirty="0" err="1"/>
              <a:t>cứu</a:t>
            </a:r>
            <a:r>
              <a:rPr lang="en-US" dirty="0"/>
              <a:t> </a:t>
            </a:r>
            <a:r>
              <a:rPr lang="en-US" dirty="0" err="1"/>
              <a:t>thông</a:t>
            </a:r>
            <a:r>
              <a:rPr lang="en-US" dirty="0"/>
              <a:t> tin </a:t>
            </a:r>
            <a:r>
              <a:rPr lang="en-US" dirty="0" err="1"/>
              <a:t>cả</a:t>
            </a:r>
            <a:r>
              <a:rPr lang="en-US" dirty="0"/>
              <a:t> ở </a:t>
            </a:r>
            <a:r>
              <a:rPr lang="en-US" dirty="0" err="1"/>
              <a:t>các</a:t>
            </a:r>
            <a:r>
              <a:rPr lang="en-US" dirty="0"/>
              <a:t> </a:t>
            </a:r>
            <a:r>
              <a:rPr lang="en-US" dirty="0" err="1"/>
              <a:t>thư</a:t>
            </a:r>
            <a:r>
              <a:rPr lang="en-US" dirty="0"/>
              <a:t> </a:t>
            </a:r>
            <a:r>
              <a:rPr lang="en-US" dirty="0" err="1"/>
              <a:t>viện</a:t>
            </a:r>
            <a:r>
              <a:rPr lang="en-US" dirty="0"/>
              <a:t> </a:t>
            </a:r>
            <a:r>
              <a:rPr lang="en-US" dirty="0" err="1"/>
              <a:t>khác</a:t>
            </a:r>
            <a:r>
              <a:rPr lang="en-US" dirty="0"/>
              <a:t> (</a:t>
            </a:r>
            <a:r>
              <a:rPr lang="en-US" dirty="0" err="1"/>
              <a:t>nhưng</a:t>
            </a:r>
            <a:r>
              <a:rPr lang="en-US" dirty="0"/>
              <a:t> k </a:t>
            </a:r>
            <a:r>
              <a:rPr lang="en-US" dirty="0" err="1"/>
              <a:t>được</a:t>
            </a:r>
            <a:r>
              <a:rPr lang="en-US" dirty="0"/>
              <a:t> </a:t>
            </a:r>
            <a:r>
              <a:rPr lang="en-US" dirty="0" err="1"/>
              <a:t>phép</a:t>
            </a:r>
            <a:r>
              <a:rPr lang="en-US" dirty="0"/>
              <a:t> </a:t>
            </a:r>
            <a:r>
              <a:rPr lang="en-US" dirty="0" err="1"/>
              <a:t>mượn</a:t>
            </a:r>
            <a:r>
              <a:rPr lang="en-US" dirty="0"/>
              <a:t>), </a:t>
            </a:r>
            <a:r>
              <a:rPr lang="en-US" dirty="0" err="1"/>
              <a:t>thì</a:t>
            </a:r>
            <a:r>
              <a:rPr lang="en-US" dirty="0"/>
              <a:t> </a:t>
            </a:r>
            <a:r>
              <a:rPr lang="en-US" dirty="0" err="1"/>
              <a:t>Thư</a:t>
            </a:r>
            <a:r>
              <a:rPr lang="en-US" dirty="0"/>
              <a:t> </a:t>
            </a:r>
            <a:r>
              <a:rPr lang="en-US" dirty="0" err="1"/>
              <a:t>viện</a:t>
            </a:r>
            <a:r>
              <a:rPr lang="en-US" dirty="0"/>
              <a:t> </a:t>
            </a:r>
            <a:r>
              <a:rPr lang="en-US" dirty="0" err="1"/>
              <a:t>khác</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là</a:t>
            </a:r>
            <a:r>
              <a:rPr lang="en-US" dirty="0"/>
              <a:t> AI? </a:t>
            </a:r>
          </a:p>
          <a:p>
            <a:r>
              <a:rPr lang="en-US" dirty="0"/>
              <a:t>=&gt; </a:t>
            </a:r>
            <a:r>
              <a:rPr lang="en-US" dirty="0" err="1"/>
              <a:t>Đối</a:t>
            </a:r>
            <a:r>
              <a:rPr lang="en-US" dirty="0"/>
              <a:t> </a:t>
            </a:r>
            <a:r>
              <a:rPr lang="en-US" dirty="0" err="1"/>
              <a:t>tác</a:t>
            </a:r>
            <a:r>
              <a:rPr lang="en-US" dirty="0"/>
              <a:t> </a:t>
            </a:r>
            <a:r>
              <a:rPr lang="en-US" dirty="0" err="1"/>
              <a:t>bên</a:t>
            </a:r>
            <a:r>
              <a:rPr lang="en-US" dirty="0"/>
              <a:t> </a:t>
            </a:r>
            <a:r>
              <a:rPr lang="en-US" dirty="0" err="1"/>
              <a:t>ngoài</a:t>
            </a:r>
            <a:br>
              <a:rPr lang="en-US" dirty="0"/>
            </a:br>
            <a:endParaRPr lang="en-US" dirty="0"/>
          </a:p>
        </p:txBody>
      </p:sp>
    </p:spTree>
    <p:extLst>
      <p:ext uri="{BB962C8B-B14F-4D97-AF65-F5344CB8AC3E}">
        <p14:creationId xmlns:p14="http://schemas.microsoft.com/office/powerpoint/2010/main" val="181029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C20E-2B78-4D89-ADBD-0CD57D2EA745}"/>
              </a:ext>
            </a:extLst>
          </p:cNvPr>
          <p:cNvSpPr>
            <a:spLocks noGrp="1"/>
          </p:cNvSpPr>
          <p:nvPr>
            <p:ph type="title"/>
          </p:nvPr>
        </p:nvSpPr>
        <p:spPr/>
        <p:txBody>
          <a:bodyPr/>
          <a:lstStyle/>
          <a:p>
            <a:r>
              <a:rPr lang="en-US" dirty="0" err="1"/>
              <a:t>Ví</a:t>
            </a:r>
            <a:r>
              <a:rPr lang="en-US" dirty="0"/>
              <a:t> </a:t>
            </a:r>
            <a:r>
              <a:rPr lang="en-US" dirty="0" err="1"/>
              <a:t>dụ</a:t>
            </a:r>
            <a:r>
              <a:rPr lang="en-US" dirty="0"/>
              <a:t>:</a:t>
            </a:r>
          </a:p>
        </p:txBody>
      </p:sp>
      <p:sp>
        <p:nvSpPr>
          <p:cNvPr id="3" name="Content Placeholder 2">
            <a:extLst>
              <a:ext uri="{FF2B5EF4-FFF2-40B4-BE49-F238E27FC236}">
                <a16:creationId xmlns:a16="http://schemas.microsoft.com/office/drawing/2014/main" id="{9C6AC3AC-9E4A-4A17-8B0D-01BF8710E844}"/>
              </a:ext>
            </a:extLst>
          </p:cNvPr>
          <p:cNvSpPr>
            <a:spLocks noGrp="1"/>
          </p:cNvSpPr>
          <p:nvPr>
            <p:ph idx="1"/>
          </p:nvPr>
        </p:nvSpPr>
        <p:spPr>
          <a:xfrm>
            <a:off x="914400" y="1219200"/>
            <a:ext cx="7772400" cy="5410200"/>
          </a:xfrm>
        </p:spPr>
        <p:txBody>
          <a:bodyPr/>
          <a:lstStyle/>
          <a:p>
            <a:r>
              <a:rPr lang="en-US" sz="2000" b="1" dirty="0" err="1">
                <a:solidFill>
                  <a:srgbClr val="C00000"/>
                </a:solidFill>
                <a:latin typeface="Segoe UI" panose="020B0502040204020203" pitchFamily="34" charset="0"/>
              </a:rPr>
              <a:t>Quy</a:t>
            </a:r>
            <a:r>
              <a:rPr lang="en-US" sz="2000" b="1" dirty="0">
                <a:solidFill>
                  <a:srgbClr val="C00000"/>
                </a:solidFill>
                <a:latin typeface="Segoe UI" panose="020B0502040204020203" pitchFamily="34" charset="0"/>
              </a:rPr>
              <a:t> </a:t>
            </a:r>
            <a:r>
              <a:rPr lang="en-US" sz="2000" b="1" dirty="0" err="1">
                <a:solidFill>
                  <a:srgbClr val="C00000"/>
                </a:solidFill>
                <a:latin typeface="Segoe UI" panose="020B0502040204020203" pitchFamily="34" charset="0"/>
              </a:rPr>
              <a:t>trình</a:t>
            </a:r>
            <a:r>
              <a:rPr lang="en-US" sz="2000" b="1" dirty="0">
                <a:solidFill>
                  <a:srgbClr val="C00000"/>
                </a:solidFill>
                <a:latin typeface="Segoe UI" panose="020B0502040204020203" pitchFamily="34" charset="0"/>
              </a:rPr>
              <a:t> </a:t>
            </a:r>
            <a:r>
              <a:rPr lang="en-US" sz="2000" b="1" dirty="0" err="1">
                <a:solidFill>
                  <a:srgbClr val="C00000"/>
                </a:solidFill>
                <a:latin typeface="Segoe UI" panose="020B0502040204020203" pitchFamily="34" charset="0"/>
              </a:rPr>
              <a:t>bán</a:t>
            </a:r>
            <a:r>
              <a:rPr lang="en-US" sz="2000" b="1" dirty="0">
                <a:solidFill>
                  <a:srgbClr val="C00000"/>
                </a:solidFill>
                <a:latin typeface="Segoe UI" panose="020B0502040204020203" pitchFamily="34" charset="0"/>
              </a:rPr>
              <a:t> hang:</a:t>
            </a:r>
          </a:p>
          <a:p>
            <a:pPr lvl="1"/>
            <a:r>
              <a:rPr lang="vi-VN" sz="1600" b="1" dirty="0">
                <a:solidFill>
                  <a:srgbClr val="C00000"/>
                </a:solidFill>
                <a:latin typeface="Segoe UI" panose="020B0502040204020203" pitchFamily="34" charset="0"/>
              </a:rPr>
              <a:t>NVKD</a:t>
            </a:r>
            <a:r>
              <a:rPr lang="vi-VN" sz="1600" b="0" i="0" dirty="0">
                <a:effectLst/>
                <a:latin typeface="Segoe UI" panose="020B0502040204020203" pitchFamily="34" charset="0"/>
              </a:rPr>
              <a:t> </a:t>
            </a:r>
            <a:r>
              <a:rPr lang="vi-VN" sz="1600" b="0" i="0" strike="sngStrike" dirty="0">
                <a:solidFill>
                  <a:srgbClr val="002060"/>
                </a:solidFill>
                <a:effectLst/>
                <a:latin typeface="Segoe UI" panose="020B0502040204020203" pitchFamily="34" charset="0"/>
              </a:rPr>
              <a:t>check</a:t>
            </a:r>
            <a:r>
              <a:rPr lang="vi-VN" sz="1600" b="0" i="0" strike="sngStrike" dirty="0">
                <a:effectLst/>
                <a:latin typeface="Segoe UI" panose="020B0502040204020203" pitchFamily="34" charset="0"/>
              </a:rPr>
              <a:t> với </a:t>
            </a:r>
            <a:r>
              <a:rPr lang="vi-VN" sz="1600" b="1" strike="sngStrike" dirty="0">
                <a:solidFill>
                  <a:srgbClr val="C00000"/>
                </a:solidFill>
                <a:latin typeface="Segoe UI" panose="020B0502040204020203" pitchFamily="34" charset="0"/>
              </a:rPr>
              <a:t>NV kho </a:t>
            </a:r>
            <a:r>
              <a:rPr lang="vi-VN" sz="1600" b="0" i="0" strike="sngStrike" dirty="0">
                <a:effectLst/>
                <a:latin typeface="Segoe UI" panose="020B0502040204020203" pitchFamily="34" charset="0"/>
              </a:rPr>
              <a:t>để </a:t>
            </a:r>
            <a:r>
              <a:rPr lang="vi-VN" sz="1600" b="0" i="1" dirty="0">
                <a:solidFill>
                  <a:srgbClr val="002060"/>
                </a:solidFill>
                <a:effectLst/>
                <a:latin typeface="Segoe UI" panose="020B0502040204020203" pitchFamily="34" charset="0"/>
              </a:rPr>
              <a:t>kiểm tra số lượng hàng </a:t>
            </a:r>
            <a:r>
              <a:rPr lang="vi-VN" sz="1400" b="0" i="1" dirty="0">
                <a:solidFill>
                  <a:srgbClr val="002060"/>
                </a:solidFill>
                <a:effectLst/>
                <a:latin typeface="Segoe UI" panose="020B0502040204020203" pitchFamily="34" charset="0"/>
              </a:rPr>
              <a:t>tồn kho </a:t>
            </a:r>
            <a:endParaRPr lang="en-US" sz="1400" b="0" i="1" dirty="0">
              <a:solidFill>
                <a:srgbClr val="002060"/>
              </a:solidFill>
              <a:effectLst/>
              <a:latin typeface="Segoe UI" panose="020B0502040204020203" pitchFamily="34" charset="0"/>
            </a:endParaRPr>
          </a:p>
          <a:p>
            <a:pPr lvl="1"/>
            <a:r>
              <a:rPr lang="vi-VN" sz="1400" b="0" i="0" dirty="0">
                <a:effectLst/>
                <a:latin typeface="Segoe UI" panose="020B0502040204020203" pitchFamily="34" charset="0"/>
              </a:rPr>
              <a:t>nếu hàng còn thì</a:t>
            </a:r>
            <a:r>
              <a:rPr lang="en-US" sz="1400" b="0" i="0" dirty="0">
                <a:effectLst/>
                <a:latin typeface="Segoe UI" panose="020B0502040204020203" pitchFamily="34" charset="0"/>
              </a:rPr>
              <a:t>:</a:t>
            </a:r>
          </a:p>
          <a:p>
            <a:pPr lvl="2"/>
            <a:r>
              <a:rPr lang="vi-VN" sz="1050" b="0" i="0" dirty="0">
                <a:effectLst/>
                <a:latin typeface="Segoe UI" panose="020B0502040204020203" pitchFamily="34" charset="0"/>
              </a:rPr>
              <a:t>họ sẽ xuất biên lai bán hàng cho khách hàng; </a:t>
            </a:r>
            <a:endParaRPr lang="en-US" sz="1050" b="0" i="0" dirty="0">
              <a:effectLst/>
              <a:latin typeface="Segoe UI" panose="020B0502040204020203" pitchFamily="34" charset="0"/>
            </a:endParaRPr>
          </a:p>
          <a:p>
            <a:pPr lvl="2"/>
            <a:r>
              <a:rPr lang="vi-VN" sz="1050" b="0" i="0" dirty="0">
                <a:effectLst/>
                <a:latin typeface="Segoe UI" panose="020B0502040204020203" pitchFamily="34" charset="0"/>
              </a:rPr>
              <a:t>đồng thời </a:t>
            </a:r>
            <a:r>
              <a:rPr lang="vi-VN" sz="1050" b="0" i="0" strike="sngStrike" dirty="0">
                <a:effectLst/>
                <a:latin typeface="Segoe UI" panose="020B0502040204020203" pitchFamily="34" charset="0"/>
              </a:rPr>
              <a:t>gửi thông tin cho </a:t>
            </a:r>
            <a:r>
              <a:rPr lang="vi-VN" sz="1600" b="1" strike="sngStrike" dirty="0">
                <a:solidFill>
                  <a:srgbClr val="C00000"/>
                </a:solidFill>
                <a:latin typeface="Segoe UI" panose="020B0502040204020203" pitchFamily="34" charset="0"/>
                <a:ea typeface="+mn-ea"/>
                <a:cs typeface="+mn-cs"/>
              </a:rPr>
              <a:t>NV kho </a:t>
            </a:r>
            <a:r>
              <a:rPr lang="vi-VN" sz="1050" b="0" i="0" strike="sngStrike" dirty="0">
                <a:effectLst/>
                <a:latin typeface="Segoe UI" panose="020B0502040204020203" pitchFamily="34" charset="0"/>
              </a:rPr>
              <a:t>để làm </a:t>
            </a:r>
            <a:r>
              <a:rPr lang="vi-VN" sz="1050" b="0" i="0" dirty="0">
                <a:effectLst/>
                <a:latin typeface="Segoe UI" panose="020B0502040204020203" pitchFamily="34" charset="0"/>
              </a:rPr>
              <a:t>thủ tục xuất kho, và </a:t>
            </a:r>
            <a:endParaRPr lang="en-US" sz="1050" b="0" i="0" dirty="0">
              <a:effectLst/>
              <a:latin typeface="Segoe UI" panose="020B0502040204020203" pitchFamily="34" charset="0"/>
            </a:endParaRPr>
          </a:p>
          <a:p>
            <a:pPr lvl="2"/>
            <a:r>
              <a:rPr lang="vi-VN" sz="1050" b="0" i="0" strike="sngStrike" dirty="0">
                <a:effectLst/>
                <a:latin typeface="Segoe UI" panose="020B0502040204020203" pitchFamily="34" charset="0"/>
              </a:rPr>
              <a:t>gửi thông tin c</a:t>
            </a:r>
            <a:r>
              <a:rPr lang="en-US" sz="1050" b="0" i="0" strike="sngStrike" dirty="0">
                <a:effectLst/>
                <a:latin typeface="Segoe UI" panose="020B0502040204020203" pitchFamily="34" charset="0"/>
              </a:rPr>
              <a:t>h</a:t>
            </a:r>
            <a:r>
              <a:rPr lang="vi-VN" sz="1050" b="0" i="0" strike="sngStrike" dirty="0">
                <a:effectLst/>
                <a:latin typeface="Segoe UI" panose="020B0502040204020203" pitchFamily="34" charset="0"/>
              </a:rPr>
              <a:t>o </a:t>
            </a:r>
            <a:r>
              <a:rPr lang="vi-VN" sz="1600" b="1" strike="sngStrike" dirty="0">
                <a:solidFill>
                  <a:srgbClr val="C00000"/>
                </a:solidFill>
                <a:latin typeface="Segoe UI" panose="020B0502040204020203" pitchFamily="34" charset="0"/>
                <a:ea typeface="+mn-ea"/>
                <a:cs typeface="+mn-cs"/>
              </a:rPr>
              <a:t>NV kế toán </a:t>
            </a:r>
            <a:r>
              <a:rPr lang="vi-VN" sz="1050" b="0" i="0" strike="sngStrike" dirty="0">
                <a:effectLst/>
                <a:latin typeface="Segoe UI" panose="020B0502040204020203" pitchFamily="34" charset="0"/>
              </a:rPr>
              <a:t>để </a:t>
            </a:r>
            <a:r>
              <a:rPr lang="vi-VN" sz="1050" b="0" i="0" dirty="0">
                <a:effectLst/>
                <a:latin typeface="Segoe UI" panose="020B0502040204020203" pitchFamily="34" charset="0"/>
              </a:rPr>
              <a:t>lập hóa đơn bán hang</a:t>
            </a:r>
            <a:r>
              <a:rPr lang="en-US" sz="1050" b="0" i="0" dirty="0">
                <a:effectLst/>
                <a:latin typeface="Segoe UI" panose="020B0502040204020203" pitchFamily="34" charset="0"/>
              </a:rPr>
              <a:t> [</a:t>
            </a:r>
            <a:r>
              <a:rPr lang="en-US" sz="1050" b="0" i="0" dirty="0" err="1">
                <a:effectLst/>
                <a:latin typeface="Segoe UI" panose="020B0502040204020203" pitchFamily="34" charset="0"/>
              </a:rPr>
              <a:t>nếu</a:t>
            </a:r>
            <a:r>
              <a:rPr lang="en-US" sz="1050" b="0" i="0" dirty="0">
                <a:effectLst/>
                <a:latin typeface="Segoe UI" panose="020B0502040204020203" pitchFamily="34" charset="0"/>
              </a:rPr>
              <a:t> </a:t>
            </a:r>
            <a:r>
              <a:rPr lang="en-US" sz="1050" b="0" i="0" dirty="0" err="1">
                <a:effectLst/>
                <a:latin typeface="Segoe UI" panose="020B0502040204020203" pitchFamily="34" charset="0"/>
              </a:rPr>
              <a:t>có</a:t>
            </a:r>
            <a:r>
              <a:rPr lang="en-US" sz="1050" b="0" i="0" dirty="0">
                <a:effectLst/>
                <a:latin typeface="Segoe UI" panose="020B0502040204020203" pitchFamily="34" charset="0"/>
              </a:rPr>
              <a:t>]</a:t>
            </a:r>
            <a:r>
              <a:rPr lang="vi-VN" sz="1050" b="0" i="0" dirty="0">
                <a:effectLst/>
                <a:latin typeface="Segoe UI" panose="020B0502040204020203" pitchFamily="34" charset="0"/>
              </a:rPr>
              <a:t>; </a:t>
            </a:r>
            <a:endParaRPr lang="en-US" sz="1050" b="0" i="0" dirty="0">
              <a:effectLst/>
              <a:latin typeface="Segoe UI" panose="020B0502040204020203" pitchFamily="34" charset="0"/>
            </a:endParaRPr>
          </a:p>
          <a:p>
            <a:pPr lvl="2"/>
            <a:r>
              <a:rPr lang="vi-VN" sz="1050" b="0" i="0" dirty="0">
                <a:effectLst/>
                <a:latin typeface="Segoe UI" panose="020B0502040204020203" pitchFamily="34" charset="0"/>
              </a:rPr>
              <a:t>sau di </a:t>
            </a:r>
            <a:r>
              <a:rPr lang="vi-VN" sz="1600" b="1" strike="sngStrike" dirty="0">
                <a:solidFill>
                  <a:srgbClr val="C00000"/>
                </a:solidFill>
                <a:latin typeface="Segoe UI" panose="020B0502040204020203" pitchFamily="34" charset="0"/>
                <a:ea typeface="+mn-ea"/>
                <a:cs typeface="+mn-cs"/>
              </a:rPr>
              <a:t>NV kế toán </a:t>
            </a:r>
            <a:r>
              <a:rPr lang="vi-VN" sz="1050" b="0" i="0" strike="sngStrike" dirty="0">
                <a:effectLst/>
                <a:latin typeface="Segoe UI" panose="020B0502040204020203" pitchFamily="34" charset="0"/>
              </a:rPr>
              <a:t>đã </a:t>
            </a:r>
            <a:r>
              <a:rPr lang="vi-VN" sz="1050" b="0" i="0" dirty="0">
                <a:effectLst/>
                <a:latin typeface="Segoe UI" panose="020B0502040204020203" pitchFamily="34" charset="0"/>
              </a:rPr>
              <a:t>thu tiền, </a:t>
            </a:r>
            <a:r>
              <a:rPr lang="vi-VN" sz="1050" b="0" i="0" strike="sngStrike" dirty="0">
                <a:effectLst/>
                <a:latin typeface="Segoe UI" panose="020B0502040204020203" pitchFamily="34" charset="0"/>
              </a:rPr>
              <a:t>thì sẽ gửi yêu cầu cho </a:t>
            </a:r>
            <a:r>
              <a:rPr lang="vi-VN" sz="1600" b="1" strike="sngStrike" dirty="0">
                <a:solidFill>
                  <a:srgbClr val="C00000"/>
                </a:solidFill>
                <a:latin typeface="Segoe UI" panose="020B0502040204020203" pitchFamily="34" charset="0"/>
                <a:ea typeface="+mn-ea"/>
                <a:cs typeface="+mn-cs"/>
              </a:rPr>
              <a:t>NV giao hang</a:t>
            </a:r>
            <a:r>
              <a:rPr lang="en-US" sz="1600" b="1" strike="sngStrike" dirty="0">
                <a:solidFill>
                  <a:srgbClr val="C00000"/>
                </a:solidFill>
                <a:latin typeface="Segoe UI" panose="020B0502040204020203" pitchFamily="34" charset="0"/>
                <a:ea typeface="+mn-ea"/>
                <a:cs typeface="+mn-cs"/>
              </a:rPr>
              <a:t> </a:t>
            </a:r>
            <a:r>
              <a:rPr lang="en-US" sz="1050" strike="sngStrike" dirty="0" err="1">
                <a:latin typeface="Segoe UI" panose="020B0502040204020203" pitchFamily="34" charset="0"/>
              </a:rPr>
              <a:t>để</a:t>
            </a:r>
            <a:r>
              <a:rPr lang="en-US" sz="1050" strike="sngStrike" dirty="0">
                <a:latin typeface="Segoe UI" panose="020B0502040204020203" pitchFamily="34" charset="0"/>
              </a:rPr>
              <a:t> </a:t>
            </a:r>
            <a:r>
              <a:rPr lang="en-US" sz="1050" dirty="0" err="1">
                <a:latin typeface="Segoe UI" panose="020B0502040204020203" pitchFamily="34" charset="0"/>
              </a:rPr>
              <a:t>giao</a:t>
            </a:r>
            <a:r>
              <a:rPr lang="en-US" sz="1050" dirty="0">
                <a:latin typeface="Segoe UI" panose="020B0502040204020203" pitchFamily="34" charset="0"/>
              </a:rPr>
              <a:t> </a:t>
            </a:r>
            <a:r>
              <a:rPr lang="en-US" sz="1050" dirty="0" err="1">
                <a:latin typeface="Segoe UI" panose="020B0502040204020203" pitchFamily="34" charset="0"/>
              </a:rPr>
              <a:t>hàng</a:t>
            </a:r>
            <a:endParaRPr lang="en-US" sz="1050" dirty="0">
              <a:latin typeface="Segoe UI" panose="020B0502040204020203" pitchFamily="34" charset="0"/>
            </a:endParaRPr>
          </a:p>
          <a:p>
            <a:pPr lvl="1"/>
            <a:r>
              <a:rPr lang="en-US" sz="1600" b="1" dirty="0" err="1">
                <a:latin typeface="Segoe UI" panose="020B0502040204020203" pitchFamily="34" charset="0"/>
              </a:rPr>
              <a:t>Cuối</a:t>
            </a:r>
            <a:r>
              <a:rPr lang="en-US" sz="1600" b="1" dirty="0">
                <a:latin typeface="Segoe UI" panose="020B0502040204020203" pitchFamily="34" charset="0"/>
              </a:rPr>
              <a:t> </a:t>
            </a:r>
            <a:r>
              <a:rPr lang="en-US" sz="1600" b="1" dirty="0" err="1">
                <a:latin typeface="Segoe UI" panose="020B0502040204020203" pitchFamily="34" charset="0"/>
              </a:rPr>
              <a:t>ngày</a:t>
            </a:r>
            <a:r>
              <a:rPr lang="en-US" sz="1600" b="1" dirty="0">
                <a:latin typeface="Segoe UI" panose="020B0502040204020203" pitchFamily="34" charset="0"/>
              </a:rPr>
              <a:t> </a:t>
            </a:r>
            <a:r>
              <a:rPr lang="en-US" sz="1600" b="1" dirty="0">
                <a:solidFill>
                  <a:srgbClr val="C00000"/>
                </a:solidFill>
                <a:latin typeface="Segoe UI" panose="020B0502040204020203" pitchFamily="34" charset="0"/>
              </a:rPr>
              <a:t>NVKD</a:t>
            </a:r>
            <a:r>
              <a:rPr lang="en-US" sz="1600" dirty="0">
                <a:latin typeface="Segoe UI" panose="020B0502040204020203" pitchFamily="34" charset="0"/>
              </a:rPr>
              <a:t> </a:t>
            </a:r>
            <a:r>
              <a:rPr lang="en-US" sz="1600" dirty="0" err="1">
                <a:latin typeface="Segoe UI" panose="020B0502040204020203" pitchFamily="34" charset="0"/>
              </a:rPr>
              <a:t>phải</a:t>
            </a:r>
            <a:r>
              <a:rPr lang="en-US" sz="1600" dirty="0">
                <a:latin typeface="Segoe UI" panose="020B0502040204020203" pitchFamily="34" charset="0"/>
              </a:rPr>
              <a:t> </a:t>
            </a:r>
            <a:r>
              <a:rPr lang="en-US" sz="1600" dirty="0" err="1">
                <a:latin typeface="Segoe UI" panose="020B0502040204020203" pitchFamily="34" charset="0"/>
              </a:rPr>
              <a:t>thống</a:t>
            </a:r>
            <a:r>
              <a:rPr lang="en-US" sz="1600" dirty="0">
                <a:latin typeface="Segoe UI" panose="020B0502040204020203" pitchFamily="34" charset="0"/>
              </a:rPr>
              <a:t> </a:t>
            </a:r>
            <a:r>
              <a:rPr lang="en-US" sz="1600" dirty="0" err="1">
                <a:latin typeface="Segoe UI" panose="020B0502040204020203" pitchFamily="34" charset="0"/>
              </a:rPr>
              <a:t>kê</a:t>
            </a:r>
            <a:r>
              <a:rPr lang="en-US" sz="1600" dirty="0">
                <a:latin typeface="Segoe UI" panose="020B0502040204020203" pitchFamily="34" charset="0"/>
              </a:rPr>
              <a:t> </a:t>
            </a:r>
            <a:r>
              <a:rPr lang="en-US" sz="1600" strike="sngStrike" dirty="0" err="1">
                <a:latin typeface="Segoe UI" panose="020B0502040204020203" pitchFamily="34" charset="0"/>
              </a:rPr>
              <a:t>và</a:t>
            </a:r>
            <a:r>
              <a:rPr lang="en-US" sz="1600" strike="sngStrike" dirty="0">
                <a:latin typeface="Segoe UI" panose="020B0502040204020203" pitchFamily="34" charset="0"/>
              </a:rPr>
              <a:t> </a:t>
            </a:r>
            <a:r>
              <a:rPr lang="en-US" sz="1600" strike="sngStrike" dirty="0" err="1">
                <a:latin typeface="Segoe UI" panose="020B0502040204020203" pitchFamily="34" charset="0"/>
              </a:rPr>
              <a:t>gửi</a:t>
            </a:r>
            <a:r>
              <a:rPr lang="en-US" sz="1600" strike="sngStrike" dirty="0">
                <a:latin typeface="Segoe UI" panose="020B0502040204020203" pitchFamily="34" charset="0"/>
              </a:rPr>
              <a:t> </a:t>
            </a:r>
            <a:r>
              <a:rPr lang="en-US" sz="1600" strike="sngStrike" dirty="0" err="1">
                <a:latin typeface="Segoe UI" panose="020B0502040204020203" pitchFamily="34" charset="0"/>
              </a:rPr>
              <a:t>báo</a:t>
            </a:r>
            <a:r>
              <a:rPr lang="en-US" sz="1600" strike="sngStrike" dirty="0">
                <a:latin typeface="Segoe UI" panose="020B0502040204020203" pitchFamily="34" charset="0"/>
              </a:rPr>
              <a:t> </a:t>
            </a:r>
            <a:r>
              <a:rPr lang="en-US" sz="1600" strike="sngStrike" dirty="0" err="1">
                <a:latin typeface="Segoe UI" panose="020B0502040204020203" pitchFamily="34" charset="0"/>
              </a:rPr>
              <a:t>cáo</a:t>
            </a:r>
            <a:r>
              <a:rPr lang="en-US" sz="1600" strike="sngStrike" dirty="0">
                <a:latin typeface="Segoe UI" panose="020B0502040204020203" pitchFamily="34" charset="0"/>
              </a:rPr>
              <a:t> </a:t>
            </a:r>
            <a:r>
              <a:rPr lang="en-US" sz="1600" dirty="0" err="1">
                <a:latin typeface="Segoe UI" panose="020B0502040204020203" pitchFamily="34" charset="0"/>
              </a:rPr>
              <a:t>kết</a:t>
            </a:r>
            <a:r>
              <a:rPr lang="en-US" sz="1600" dirty="0">
                <a:latin typeface="Segoe UI" panose="020B0502040204020203" pitchFamily="34" charset="0"/>
              </a:rPr>
              <a:t> </a:t>
            </a:r>
            <a:r>
              <a:rPr lang="en-US" sz="1600" dirty="0" err="1">
                <a:latin typeface="Segoe UI" panose="020B0502040204020203" pitchFamily="34" charset="0"/>
              </a:rPr>
              <a:t>quả</a:t>
            </a:r>
            <a:r>
              <a:rPr lang="en-US" sz="1600" dirty="0">
                <a:latin typeface="Segoe UI" panose="020B0502040204020203" pitchFamily="34" charset="0"/>
              </a:rPr>
              <a:t> </a:t>
            </a:r>
            <a:r>
              <a:rPr lang="en-US" sz="1600" dirty="0" err="1">
                <a:latin typeface="Segoe UI" panose="020B0502040204020203" pitchFamily="34" charset="0"/>
              </a:rPr>
              <a:t>bán</a:t>
            </a:r>
            <a:r>
              <a:rPr lang="en-US" sz="1600" dirty="0">
                <a:latin typeface="Segoe UI" panose="020B0502040204020203" pitchFamily="34" charset="0"/>
              </a:rPr>
              <a:t> </a:t>
            </a:r>
            <a:r>
              <a:rPr lang="en-US" sz="1600" strike="sngStrike" dirty="0">
                <a:latin typeface="Segoe UI" panose="020B0502040204020203" pitchFamily="34" charset="0"/>
              </a:rPr>
              <a:t>hang </a:t>
            </a:r>
            <a:r>
              <a:rPr lang="en-US" sz="1600" strike="sngStrike" dirty="0" err="1">
                <a:latin typeface="Segoe UI" panose="020B0502040204020203" pitchFamily="34" charset="0"/>
              </a:rPr>
              <a:t>cho</a:t>
            </a:r>
            <a:r>
              <a:rPr lang="en-US" sz="1600" strike="sngStrike" dirty="0">
                <a:latin typeface="Segoe UI" panose="020B0502040204020203" pitchFamily="34" charset="0"/>
              </a:rPr>
              <a:t> </a:t>
            </a:r>
            <a:r>
              <a:rPr lang="en-US" sz="1600" b="1" strike="sngStrike" dirty="0" err="1">
                <a:solidFill>
                  <a:srgbClr val="C00000"/>
                </a:solidFill>
                <a:latin typeface="Segoe UI" panose="020B0502040204020203" pitchFamily="34" charset="0"/>
              </a:rPr>
              <a:t>Trưởng</a:t>
            </a:r>
            <a:r>
              <a:rPr lang="en-US" sz="1600" b="1" strike="sngStrike" dirty="0">
                <a:solidFill>
                  <a:srgbClr val="C00000"/>
                </a:solidFill>
                <a:latin typeface="Segoe UI" panose="020B0502040204020203" pitchFamily="34" charset="0"/>
              </a:rPr>
              <a:t> </a:t>
            </a:r>
            <a:r>
              <a:rPr lang="en-US" sz="1600" b="1" strike="sngStrike" dirty="0" err="1">
                <a:solidFill>
                  <a:srgbClr val="C00000"/>
                </a:solidFill>
                <a:latin typeface="Segoe UI" panose="020B0502040204020203" pitchFamily="34" charset="0"/>
              </a:rPr>
              <a:t>bộ</a:t>
            </a:r>
            <a:r>
              <a:rPr lang="en-US" sz="1600" b="1" strike="sngStrike" dirty="0">
                <a:solidFill>
                  <a:srgbClr val="C00000"/>
                </a:solidFill>
                <a:latin typeface="Segoe UI" panose="020B0502040204020203" pitchFamily="34" charset="0"/>
              </a:rPr>
              <a:t> </a:t>
            </a:r>
            <a:r>
              <a:rPr lang="en-US" sz="1600" b="1" strike="sngStrike" dirty="0" err="1">
                <a:solidFill>
                  <a:srgbClr val="C00000"/>
                </a:solidFill>
                <a:latin typeface="Segoe UI" panose="020B0502040204020203" pitchFamily="34" charset="0"/>
              </a:rPr>
              <a:t>phận</a:t>
            </a:r>
            <a:r>
              <a:rPr lang="en-US" sz="1600" b="1" strike="sngStrike" dirty="0">
                <a:solidFill>
                  <a:srgbClr val="C00000"/>
                </a:solidFill>
                <a:latin typeface="Segoe UI" panose="020B0502040204020203" pitchFamily="34" charset="0"/>
              </a:rPr>
              <a:t> KD</a:t>
            </a:r>
            <a:endParaRPr lang="en-US" sz="1600" b="1" i="0" strike="sngStrike" dirty="0">
              <a:solidFill>
                <a:srgbClr val="C00000"/>
              </a:solidFill>
              <a:effectLst/>
              <a:latin typeface="Segoe UI" panose="020B0502040204020203" pitchFamily="34" charset="0"/>
            </a:endParaRPr>
          </a:p>
          <a:p>
            <a:r>
              <a:rPr lang="en-US" sz="1800" b="0" i="0" dirty="0" err="1">
                <a:effectLst/>
                <a:latin typeface="Segoe UI" panose="020B0502040204020203" pitchFamily="34" charset="0"/>
              </a:rPr>
              <a:t>Có</a:t>
            </a:r>
            <a:r>
              <a:rPr lang="en-US" sz="1800" b="0" i="0" dirty="0">
                <a:effectLst/>
                <a:latin typeface="Segoe UI" panose="020B0502040204020203" pitchFamily="34" charset="0"/>
              </a:rPr>
              <a:t> </a:t>
            </a:r>
            <a:r>
              <a:rPr lang="en-US" sz="1800" b="0" i="0" dirty="0" err="1">
                <a:effectLst/>
                <a:latin typeface="Segoe UI" panose="020B0502040204020203" pitchFamily="34" charset="0"/>
              </a:rPr>
              <a:t>những</a:t>
            </a:r>
            <a:r>
              <a:rPr lang="en-US" sz="1800" b="0" i="0" dirty="0">
                <a:effectLst/>
                <a:latin typeface="Segoe UI" panose="020B0502040204020203" pitchFamily="34" charset="0"/>
              </a:rPr>
              <a:t> </a:t>
            </a:r>
            <a:r>
              <a:rPr lang="en-US" sz="1800" b="0" i="0" dirty="0" err="1">
                <a:effectLst/>
                <a:latin typeface="Segoe UI" panose="020B0502040204020203" pitchFamily="34" charset="0"/>
              </a:rPr>
              <a:t>nghiệp</a:t>
            </a:r>
            <a:r>
              <a:rPr lang="en-US" sz="1800" b="0" i="0" dirty="0">
                <a:effectLst/>
                <a:latin typeface="Segoe UI" panose="020B0502040204020203" pitchFamily="34" charset="0"/>
              </a:rPr>
              <a:t> </a:t>
            </a:r>
            <a:r>
              <a:rPr lang="en-US" sz="1800" b="0" i="0" dirty="0" err="1">
                <a:effectLst/>
                <a:latin typeface="Segoe UI" panose="020B0502040204020203" pitchFamily="34" charset="0"/>
              </a:rPr>
              <a:t>vụ</a:t>
            </a:r>
            <a:r>
              <a:rPr lang="en-US" sz="1800" b="0" i="0" dirty="0">
                <a:effectLst/>
                <a:latin typeface="Segoe UI" panose="020B0502040204020203" pitchFamily="34" charset="0"/>
              </a:rPr>
              <a:t> </a:t>
            </a:r>
            <a:r>
              <a:rPr lang="en-US" sz="1800" b="0" i="0" dirty="0" err="1">
                <a:effectLst/>
                <a:latin typeface="Segoe UI" panose="020B0502040204020203" pitchFamily="34" charset="0"/>
              </a:rPr>
              <a:t>nào</a:t>
            </a:r>
            <a:r>
              <a:rPr lang="en-US" sz="1800" b="0" i="0" dirty="0">
                <a:effectLst/>
                <a:latin typeface="Segoe UI" panose="020B0502040204020203" pitchFamily="34" charset="0"/>
              </a:rPr>
              <a:t>? </a:t>
            </a:r>
          </a:p>
          <a:p>
            <a:pPr lvl="1"/>
            <a:r>
              <a:rPr lang="en-US" sz="1400" b="0" i="0" strike="sngStrike" dirty="0" err="1">
                <a:effectLst/>
                <a:latin typeface="Segoe UI" panose="020B0502040204020203" pitchFamily="34" charset="0"/>
              </a:rPr>
              <a:t>Gửi</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yêu</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cầu</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kiểm</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tra</a:t>
            </a:r>
            <a:r>
              <a:rPr lang="en-US" sz="1400" b="0" i="0" strike="sngStrike" dirty="0">
                <a:effectLst/>
                <a:latin typeface="Segoe UI" panose="020B0502040204020203" pitchFamily="34" charset="0"/>
              </a:rPr>
              <a:t> hang </a:t>
            </a:r>
            <a:r>
              <a:rPr lang="en-US" sz="1400" b="0" i="0" strike="sngStrike" dirty="0" err="1">
                <a:effectLst/>
                <a:latin typeface="Segoe UI" panose="020B0502040204020203" pitchFamily="34" charset="0"/>
              </a:rPr>
              <a:t>tồn</a:t>
            </a:r>
            <a:r>
              <a:rPr lang="en-US" sz="1400" b="0" i="0" strike="sngStrike" dirty="0">
                <a:effectLst/>
                <a:latin typeface="Segoe UI" panose="020B0502040204020203" pitchFamily="34" charset="0"/>
              </a:rPr>
              <a:t>, </a:t>
            </a:r>
            <a:r>
              <a:rPr lang="vi-VN" sz="1400" b="0" i="1" dirty="0">
                <a:solidFill>
                  <a:srgbClr val="002060"/>
                </a:solidFill>
                <a:effectLst/>
                <a:latin typeface="Segoe UI" panose="020B0502040204020203" pitchFamily="34" charset="0"/>
              </a:rPr>
              <a:t>kiểm tra số lượng hàng </a:t>
            </a:r>
            <a:r>
              <a:rPr lang="vi-VN" sz="1200" b="0" i="1" dirty="0">
                <a:solidFill>
                  <a:srgbClr val="002060"/>
                </a:solidFill>
                <a:effectLst/>
                <a:latin typeface="Segoe UI" panose="020B0502040204020203" pitchFamily="34" charset="0"/>
              </a:rPr>
              <a:t>tồn kho</a:t>
            </a:r>
            <a:r>
              <a:rPr lang="en-US" sz="1200" b="0" i="1" dirty="0">
                <a:solidFill>
                  <a:srgbClr val="002060"/>
                </a:solidFill>
                <a:effectLst/>
                <a:latin typeface="Segoe UI" panose="020B0502040204020203" pitchFamily="34" charset="0"/>
              </a:rPr>
              <a:t>,</a:t>
            </a:r>
            <a:r>
              <a:rPr lang="vi-VN" sz="1200" b="0" i="1" dirty="0">
                <a:solidFill>
                  <a:srgbClr val="002060"/>
                </a:solidFill>
                <a:effectLst/>
                <a:latin typeface="Segoe UI" panose="020B0502040204020203" pitchFamily="34" charset="0"/>
              </a:rPr>
              <a:t> </a:t>
            </a:r>
            <a:r>
              <a:rPr lang="en-US" sz="1200" b="0" i="1" dirty="0" err="1">
                <a:solidFill>
                  <a:srgbClr val="002060"/>
                </a:solidFill>
                <a:effectLst/>
                <a:latin typeface="Segoe UI" panose="020B0502040204020203" pitchFamily="34" charset="0"/>
              </a:rPr>
              <a:t>Xuất</a:t>
            </a:r>
            <a:r>
              <a:rPr lang="en-US" sz="1200" b="0" i="1" dirty="0">
                <a:solidFill>
                  <a:srgbClr val="002060"/>
                </a:solidFill>
                <a:effectLst/>
                <a:latin typeface="Segoe UI" panose="020B0502040204020203" pitchFamily="34" charset="0"/>
              </a:rPr>
              <a:t> </a:t>
            </a:r>
            <a:r>
              <a:rPr lang="en-US" sz="1200" b="0" i="1" dirty="0" err="1">
                <a:solidFill>
                  <a:srgbClr val="002060"/>
                </a:solidFill>
                <a:effectLst/>
                <a:latin typeface="Segoe UI" panose="020B0502040204020203" pitchFamily="34" charset="0"/>
              </a:rPr>
              <a:t>biên</a:t>
            </a:r>
            <a:r>
              <a:rPr lang="en-US" sz="1200" b="0" i="1" dirty="0">
                <a:solidFill>
                  <a:srgbClr val="002060"/>
                </a:solidFill>
                <a:effectLst/>
                <a:latin typeface="Segoe UI" panose="020B0502040204020203" pitchFamily="34" charset="0"/>
              </a:rPr>
              <a:t> </a:t>
            </a:r>
            <a:r>
              <a:rPr lang="en-US" sz="1200" b="0" i="1" dirty="0" err="1">
                <a:solidFill>
                  <a:srgbClr val="002060"/>
                </a:solidFill>
                <a:effectLst/>
                <a:latin typeface="Segoe UI" panose="020B0502040204020203" pitchFamily="34" charset="0"/>
              </a:rPr>
              <a:t>lai</a:t>
            </a:r>
            <a:r>
              <a:rPr lang="en-US" sz="1200" b="0" i="1" dirty="0">
                <a:solidFill>
                  <a:srgbClr val="002060"/>
                </a:solidFill>
                <a:effectLst/>
                <a:latin typeface="Segoe UI" panose="020B0502040204020203" pitchFamily="34" charset="0"/>
              </a:rPr>
              <a:t> </a:t>
            </a:r>
            <a:r>
              <a:rPr lang="en-US" sz="1200" b="0" i="1" dirty="0" err="1">
                <a:solidFill>
                  <a:srgbClr val="002060"/>
                </a:solidFill>
                <a:effectLst/>
                <a:latin typeface="Segoe UI" panose="020B0502040204020203" pitchFamily="34" charset="0"/>
              </a:rPr>
              <a:t>bán</a:t>
            </a:r>
            <a:r>
              <a:rPr lang="en-US" sz="1200" b="0" i="1" dirty="0">
                <a:solidFill>
                  <a:srgbClr val="002060"/>
                </a:solidFill>
                <a:effectLst/>
                <a:latin typeface="Segoe UI" panose="020B0502040204020203" pitchFamily="34" charset="0"/>
              </a:rPr>
              <a:t> </a:t>
            </a:r>
            <a:r>
              <a:rPr lang="en-US" sz="1200" b="0" i="1" dirty="0" err="1">
                <a:solidFill>
                  <a:srgbClr val="002060"/>
                </a:solidFill>
                <a:effectLst/>
                <a:latin typeface="Segoe UI" panose="020B0502040204020203" pitchFamily="34" charset="0"/>
              </a:rPr>
              <a:t>hàng</a:t>
            </a:r>
            <a:r>
              <a:rPr lang="en-US" sz="1400" b="0" i="0" dirty="0">
                <a:effectLst/>
                <a:latin typeface="Segoe UI" panose="020B0502040204020203" pitchFamily="34" charset="0"/>
              </a:rPr>
              <a:t>, </a:t>
            </a:r>
            <a:r>
              <a:rPr lang="en-US" sz="1400" b="0" i="0" strike="sngStrike" dirty="0" err="1">
                <a:effectLst/>
                <a:latin typeface="Segoe UI" panose="020B0502040204020203" pitchFamily="34" charset="0"/>
              </a:rPr>
              <a:t>Gửi</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thông</a:t>
            </a:r>
            <a:r>
              <a:rPr lang="en-US" sz="1400" b="0" i="0" strike="sngStrike" dirty="0">
                <a:effectLst/>
                <a:latin typeface="Segoe UI" panose="020B0502040204020203" pitchFamily="34" charset="0"/>
              </a:rPr>
              <a:t> tin </a:t>
            </a:r>
            <a:r>
              <a:rPr lang="en-US" sz="1400" b="0" i="0" strike="sngStrike" dirty="0" err="1">
                <a:effectLst/>
                <a:latin typeface="Segoe UI" panose="020B0502040204020203" pitchFamily="34" charset="0"/>
              </a:rPr>
              <a:t>bán</a:t>
            </a:r>
            <a:r>
              <a:rPr lang="en-US" sz="1400" b="0" i="0" strike="sngStrike" dirty="0">
                <a:effectLst/>
                <a:latin typeface="Segoe UI" panose="020B0502040204020203" pitchFamily="34" charset="0"/>
              </a:rPr>
              <a:t> hang, </a:t>
            </a:r>
            <a:r>
              <a:rPr lang="en-US" sz="1400" dirty="0">
                <a:latin typeface="Segoe UI" panose="020B0502040204020203" pitchFamily="34" charset="0"/>
              </a:rPr>
              <a:t>[</a:t>
            </a:r>
            <a:r>
              <a:rPr lang="en-US" sz="1400" b="0" i="0" dirty="0" err="1">
                <a:effectLst/>
                <a:latin typeface="Segoe UI" panose="020B0502040204020203" pitchFamily="34" charset="0"/>
              </a:rPr>
              <a:t>Làm</a:t>
            </a:r>
            <a:r>
              <a:rPr lang="en-US" sz="1400" b="0" i="0" dirty="0">
                <a:effectLst/>
                <a:latin typeface="Segoe UI" panose="020B0502040204020203" pitchFamily="34" charset="0"/>
              </a:rPr>
              <a:t> </a:t>
            </a:r>
            <a:r>
              <a:rPr lang="en-US" sz="1400" b="0" i="0" dirty="0" err="1">
                <a:effectLst/>
                <a:latin typeface="Segoe UI" panose="020B0502040204020203" pitchFamily="34" charset="0"/>
              </a:rPr>
              <a:t>thủ</a:t>
            </a:r>
            <a:r>
              <a:rPr lang="en-US" sz="1400" b="0" i="0" dirty="0">
                <a:effectLst/>
                <a:latin typeface="Segoe UI" panose="020B0502040204020203" pitchFamily="34" charset="0"/>
              </a:rPr>
              <a:t> </a:t>
            </a:r>
            <a:r>
              <a:rPr lang="en-US" sz="1400" b="0" i="0" dirty="0" err="1">
                <a:effectLst/>
                <a:latin typeface="Segoe UI" panose="020B0502040204020203" pitchFamily="34" charset="0"/>
              </a:rPr>
              <a:t>tục</a:t>
            </a:r>
            <a:r>
              <a:rPr lang="en-US" sz="1400" b="0" i="0" dirty="0">
                <a:effectLst/>
                <a:latin typeface="Segoe UI" panose="020B0502040204020203" pitchFamily="34" charset="0"/>
              </a:rPr>
              <a:t>] </a:t>
            </a:r>
            <a:r>
              <a:rPr lang="en-US" sz="1400" b="0" i="0" dirty="0" err="1">
                <a:effectLst/>
                <a:latin typeface="Segoe UI" panose="020B0502040204020203" pitchFamily="34" charset="0"/>
              </a:rPr>
              <a:t>xuất</a:t>
            </a:r>
            <a:r>
              <a:rPr lang="en-US" sz="1400" b="0" i="0" dirty="0">
                <a:effectLst/>
                <a:latin typeface="Segoe UI" panose="020B0502040204020203" pitchFamily="34" charset="0"/>
              </a:rPr>
              <a:t> </a:t>
            </a:r>
            <a:r>
              <a:rPr lang="en-US" sz="1400" b="0" i="0" dirty="0" err="1">
                <a:effectLst/>
                <a:latin typeface="Segoe UI" panose="020B0502040204020203" pitchFamily="34" charset="0"/>
              </a:rPr>
              <a:t>kho</a:t>
            </a:r>
            <a:r>
              <a:rPr lang="en-US" sz="1400" b="0" i="0" dirty="0">
                <a:effectLst/>
                <a:latin typeface="Segoe UI" panose="020B0502040204020203" pitchFamily="34" charset="0"/>
              </a:rPr>
              <a:t>, </a:t>
            </a:r>
            <a:r>
              <a:rPr lang="en-US" sz="1400" b="0" i="0" dirty="0" err="1">
                <a:effectLst/>
                <a:latin typeface="Segoe UI" panose="020B0502040204020203" pitchFamily="34" charset="0"/>
              </a:rPr>
              <a:t>Lập</a:t>
            </a:r>
            <a:r>
              <a:rPr lang="en-US" sz="1400" b="0" i="0" dirty="0">
                <a:effectLst/>
                <a:latin typeface="Segoe UI" panose="020B0502040204020203" pitchFamily="34" charset="0"/>
              </a:rPr>
              <a:t> </a:t>
            </a:r>
            <a:r>
              <a:rPr lang="en-US" sz="1400" b="0" i="0" dirty="0" err="1">
                <a:effectLst/>
                <a:latin typeface="Segoe UI" panose="020B0502040204020203" pitchFamily="34" charset="0"/>
              </a:rPr>
              <a:t>hóa</a:t>
            </a:r>
            <a:r>
              <a:rPr lang="en-US" sz="1400" b="0" i="0" dirty="0">
                <a:effectLst/>
                <a:latin typeface="Segoe UI" panose="020B0502040204020203" pitchFamily="34" charset="0"/>
              </a:rPr>
              <a:t> </a:t>
            </a:r>
            <a:r>
              <a:rPr lang="en-US" sz="1400" b="0" i="0" dirty="0" err="1">
                <a:effectLst/>
                <a:latin typeface="Segoe UI" panose="020B0502040204020203" pitchFamily="34" charset="0"/>
              </a:rPr>
              <a:t>đơn</a:t>
            </a:r>
            <a:r>
              <a:rPr lang="en-US" sz="1400" b="0" i="0" dirty="0">
                <a:effectLst/>
                <a:latin typeface="Segoe UI" panose="020B0502040204020203" pitchFamily="34" charset="0"/>
              </a:rPr>
              <a:t> </a:t>
            </a:r>
            <a:r>
              <a:rPr lang="en-US" sz="1400" b="0" i="0" dirty="0" err="1">
                <a:effectLst/>
                <a:latin typeface="Segoe UI" panose="020B0502040204020203" pitchFamily="34" charset="0"/>
              </a:rPr>
              <a:t>bán</a:t>
            </a:r>
            <a:r>
              <a:rPr lang="en-US" sz="1400" b="0" i="0" dirty="0">
                <a:effectLst/>
                <a:latin typeface="Segoe UI" panose="020B0502040204020203" pitchFamily="34" charset="0"/>
              </a:rPr>
              <a:t> hang, Thu </a:t>
            </a:r>
            <a:r>
              <a:rPr lang="en-US" sz="1400" b="0" i="0" dirty="0" err="1">
                <a:effectLst/>
                <a:latin typeface="Segoe UI" panose="020B0502040204020203" pitchFamily="34" charset="0"/>
              </a:rPr>
              <a:t>tiền</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Gửi</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yêu</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cầu</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giao</a:t>
            </a:r>
            <a:r>
              <a:rPr lang="en-US" sz="1400" b="0" i="0" strike="sngStrike" dirty="0">
                <a:effectLst/>
                <a:latin typeface="Segoe UI" panose="020B0502040204020203" pitchFamily="34" charset="0"/>
              </a:rPr>
              <a:t> hang; </a:t>
            </a:r>
            <a:r>
              <a:rPr lang="en-US" sz="1400" b="0" i="0" dirty="0">
                <a:effectLst/>
                <a:latin typeface="Segoe UI" panose="020B0502040204020203" pitchFamily="34" charset="0"/>
              </a:rPr>
              <a:t>Giao hang; </a:t>
            </a:r>
            <a:r>
              <a:rPr lang="en-US" sz="1400" b="0" i="0" dirty="0" err="1">
                <a:effectLst/>
                <a:latin typeface="Segoe UI" panose="020B0502040204020203" pitchFamily="34" charset="0"/>
              </a:rPr>
              <a:t>Thông</a:t>
            </a:r>
            <a:r>
              <a:rPr lang="en-US" sz="1400" b="0" i="0" dirty="0">
                <a:effectLst/>
                <a:latin typeface="Segoe UI" panose="020B0502040204020203" pitchFamily="34" charset="0"/>
              </a:rPr>
              <a:t> </a:t>
            </a:r>
            <a:r>
              <a:rPr lang="en-US" sz="1400" b="0" i="0" dirty="0" err="1">
                <a:effectLst/>
                <a:latin typeface="Segoe UI" panose="020B0502040204020203" pitchFamily="34" charset="0"/>
              </a:rPr>
              <a:t>kê</a:t>
            </a:r>
            <a:r>
              <a:rPr lang="en-US" sz="1400" b="0" i="0" dirty="0">
                <a:effectLst/>
                <a:latin typeface="Segoe UI" panose="020B0502040204020203" pitchFamily="34" charset="0"/>
              </a:rPr>
              <a:t> </a:t>
            </a:r>
            <a:r>
              <a:rPr lang="en-US" sz="1400" b="0" i="0" strike="sngStrike" dirty="0" err="1">
                <a:effectLst/>
                <a:latin typeface="Segoe UI" panose="020B0502040204020203" pitchFamily="34" charset="0"/>
              </a:rPr>
              <a:t>và</a:t>
            </a:r>
            <a:r>
              <a:rPr lang="en-US" sz="1400" b="0" i="0" strike="sngStrike" dirty="0">
                <a:effectLst/>
                <a:latin typeface="Segoe UI" panose="020B0502040204020203" pitchFamily="34" charset="0"/>
              </a:rPr>
              <a:t> </a:t>
            </a:r>
            <a:r>
              <a:rPr lang="en-US" sz="1400" b="0" i="0" strike="sngStrike" dirty="0" err="1">
                <a:effectLst/>
                <a:latin typeface="Segoe UI" panose="020B0502040204020203" pitchFamily="34" charset="0"/>
              </a:rPr>
              <a:t>gửi</a:t>
            </a:r>
            <a:r>
              <a:rPr lang="en-US" sz="1400" b="0" i="0" strike="sngStrike" dirty="0">
                <a:effectLst/>
                <a:latin typeface="Segoe UI" panose="020B0502040204020203" pitchFamily="34" charset="0"/>
              </a:rPr>
              <a:t> </a:t>
            </a:r>
            <a:r>
              <a:rPr lang="en-US" sz="1400" b="0" i="0" dirty="0" err="1">
                <a:effectLst/>
                <a:latin typeface="Segoe UI" panose="020B0502040204020203" pitchFamily="34" charset="0"/>
              </a:rPr>
              <a:t>báo</a:t>
            </a:r>
            <a:r>
              <a:rPr lang="en-US" sz="1400" b="0" i="0" dirty="0">
                <a:effectLst/>
                <a:latin typeface="Segoe UI" panose="020B0502040204020203" pitchFamily="34" charset="0"/>
              </a:rPr>
              <a:t> </a:t>
            </a:r>
            <a:r>
              <a:rPr lang="en-US" sz="1400" b="0" i="0" dirty="0" err="1">
                <a:effectLst/>
                <a:latin typeface="Segoe UI" panose="020B0502040204020203" pitchFamily="34" charset="0"/>
              </a:rPr>
              <a:t>cáo</a:t>
            </a:r>
            <a:r>
              <a:rPr lang="en-US" sz="1400" b="0" i="0" dirty="0">
                <a:effectLst/>
                <a:latin typeface="Segoe UI" panose="020B0502040204020203" pitchFamily="34" charset="0"/>
              </a:rPr>
              <a:t> </a:t>
            </a:r>
            <a:r>
              <a:rPr lang="en-US" sz="1400" b="0" i="0" dirty="0" err="1">
                <a:effectLst/>
                <a:latin typeface="Segoe UI" panose="020B0502040204020203" pitchFamily="34" charset="0"/>
              </a:rPr>
              <a:t>kết</a:t>
            </a:r>
            <a:r>
              <a:rPr lang="en-US" sz="1400" b="0" i="0" dirty="0">
                <a:effectLst/>
                <a:latin typeface="Segoe UI" panose="020B0502040204020203" pitchFamily="34" charset="0"/>
              </a:rPr>
              <a:t> </a:t>
            </a:r>
            <a:r>
              <a:rPr lang="en-US" sz="1400" b="0" i="0" dirty="0" err="1">
                <a:effectLst/>
                <a:latin typeface="Segoe UI" panose="020B0502040204020203" pitchFamily="34" charset="0"/>
              </a:rPr>
              <a:t>quả</a:t>
            </a:r>
            <a:r>
              <a:rPr lang="en-US" sz="1400" b="0" i="0" dirty="0">
                <a:effectLst/>
                <a:latin typeface="Segoe UI" panose="020B0502040204020203" pitchFamily="34" charset="0"/>
              </a:rPr>
              <a:t> </a:t>
            </a:r>
            <a:r>
              <a:rPr lang="en-US" sz="1400" b="0" i="0" dirty="0" err="1">
                <a:effectLst/>
                <a:latin typeface="Segoe UI" panose="020B0502040204020203" pitchFamily="34" charset="0"/>
              </a:rPr>
              <a:t>bán</a:t>
            </a:r>
            <a:r>
              <a:rPr lang="en-US" sz="1400" b="0" i="0" dirty="0">
                <a:effectLst/>
                <a:latin typeface="Segoe UI" panose="020B0502040204020203" pitchFamily="34" charset="0"/>
              </a:rPr>
              <a:t> </a:t>
            </a:r>
            <a:r>
              <a:rPr lang="en-US" sz="1400" b="0" i="0" dirty="0" err="1">
                <a:effectLst/>
                <a:latin typeface="Segoe UI" panose="020B0502040204020203" pitchFamily="34" charset="0"/>
              </a:rPr>
              <a:t>hàng</a:t>
            </a:r>
            <a:endParaRPr lang="en-US" sz="1400" b="0" i="0" dirty="0">
              <a:effectLst/>
              <a:latin typeface="Segoe UI" panose="020B0502040204020203" pitchFamily="34" charset="0"/>
            </a:endParaRPr>
          </a:p>
          <a:p>
            <a:r>
              <a:rPr lang="en-US" sz="1800" b="0" i="0" dirty="0" err="1">
                <a:effectLst/>
                <a:latin typeface="Segoe UI" panose="020B0502040204020203" pitchFamily="34" charset="0"/>
              </a:rPr>
              <a:t>Với</a:t>
            </a:r>
            <a:r>
              <a:rPr lang="en-US" sz="1800" b="0" i="0" dirty="0">
                <a:effectLst/>
                <a:latin typeface="Segoe UI" panose="020B0502040204020203" pitchFamily="34" charset="0"/>
              </a:rPr>
              <a:t> </a:t>
            </a:r>
            <a:r>
              <a:rPr lang="en-US" sz="1800" b="0" i="0" dirty="0" err="1">
                <a:effectLst/>
                <a:latin typeface="Segoe UI" panose="020B0502040204020203" pitchFamily="34" charset="0"/>
              </a:rPr>
              <a:t>mỗi</a:t>
            </a:r>
            <a:r>
              <a:rPr lang="en-US" sz="1800" b="0" i="0" dirty="0">
                <a:effectLst/>
                <a:latin typeface="Segoe UI" panose="020B0502040204020203" pitchFamily="34" charset="0"/>
              </a:rPr>
              <a:t> </a:t>
            </a:r>
            <a:r>
              <a:rPr lang="en-US" sz="1800" b="0" i="0" dirty="0" err="1">
                <a:effectLst/>
                <a:latin typeface="Segoe UI" panose="020B0502040204020203" pitchFamily="34" charset="0"/>
              </a:rPr>
              <a:t>nghiệp</a:t>
            </a:r>
            <a:r>
              <a:rPr lang="en-US" sz="1800" b="0" i="0" dirty="0">
                <a:effectLst/>
                <a:latin typeface="Segoe UI" panose="020B0502040204020203" pitchFamily="34" charset="0"/>
              </a:rPr>
              <a:t> </a:t>
            </a:r>
            <a:r>
              <a:rPr lang="en-US" sz="1800" b="0" i="0" dirty="0" err="1">
                <a:effectLst/>
                <a:latin typeface="Segoe UI" panose="020B0502040204020203" pitchFamily="34" charset="0"/>
              </a:rPr>
              <a:t>vụ</a:t>
            </a:r>
            <a:r>
              <a:rPr lang="en-US" sz="1800" b="0" i="0" dirty="0">
                <a:effectLst/>
                <a:latin typeface="Segoe UI" panose="020B0502040204020203" pitchFamily="34" charset="0"/>
              </a:rPr>
              <a:t>, </a:t>
            </a:r>
            <a:r>
              <a:rPr lang="en-US" sz="1800" b="0" i="0" dirty="0" err="1">
                <a:effectLst/>
                <a:latin typeface="Segoe UI" panose="020B0502040204020203" pitchFamily="34" charset="0"/>
              </a:rPr>
              <a:t>xác</a:t>
            </a:r>
            <a:r>
              <a:rPr lang="en-US" sz="1800" b="0" i="0" dirty="0">
                <a:effectLst/>
                <a:latin typeface="Segoe UI" panose="020B0502040204020203" pitchFamily="34" charset="0"/>
              </a:rPr>
              <a:t> </a:t>
            </a:r>
            <a:r>
              <a:rPr lang="en-US" sz="1800" b="0" i="0" dirty="0" err="1">
                <a:effectLst/>
                <a:latin typeface="Segoe UI" panose="020B0502040204020203" pitchFamily="34" charset="0"/>
              </a:rPr>
              <a:t>định</a:t>
            </a:r>
            <a:r>
              <a:rPr lang="en-US" sz="1800" b="0" i="0" dirty="0">
                <a:effectLst/>
                <a:latin typeface="Segoe UI" panose="020B0502040204020203" pitchFamily="34" charset="0"/>
              </a:rPr>
              <a:t>: AI </a:t>
            </a:r>
            <a:r>
              <a:rPr lang="en-US" sz="1800" b="0" i="0" dirty="0" err="1">
                <a:effectLst/>
                <a:latin typeface="Segoe UI" panose="020B0502040204020203" pitchFamily="34" charset="0"/>
              </a:rPr>
              <a:t>là</a:t>
            </a:r>
            <a:r>
              <a:rPr lang="en-US" sz="1800" b="0" i="0" dirty="0">
                <a:effectLst/>
                <a:latin typeface="Segoe UI" panose="020B0502040204020203" pitchFamily="34" charset="0"/>
              </a:rPr>
              <a:t> </a:t>
            </a:r>
          </a:p>
          <a:p>
            <a:pPr lvl="1"/>
            <a:r>
              <a:rPr lang="en-US" sz="1600" b="0" i="0" dirty="0">
                <a:effectLst/>
                <a:latin typeface="Segoe UI" panose="020B0502040204020203" pitchFamily="34" charset="0"/>
              </a:rPr>
              <a:t>LÃNH ĐẠO? </a:t>
            </a:r>
          </a:p>
          <a:p>
            <a:pPr lvl="1"/>
            <a:r>
              <a:rPr lang="en-US" sz="1600" b="0" i="0" dirty="0">
                <a:effectLst/>
                <a:latin typeface="Segoe UI" panose="020B0502040204020203" pitchFamily="34" charset="0"/>
              </a:rPr>
              <a:t>BỘ PHẬN THỰC HIỆN? </a:t>
            </a:r>
          </a:p>
          <a:p>
            <a:pPr lvl="1"/>
            <a:r>
              <a:rPr lang="en-US" sz="1600" b="0" i="0" dirty="0">
                <a:effectLst/>
                <a:latin typeface="Segoe UI" panose="020B0502040204020203" pitchFamily="34" charset="0"/>
              </a:rPr>
              <a:t>BỘ PHẬN LIÊN QUAN? </a:t>
            </a:r>
          </a:p>
          <a:p>
            <a:pPr lvl="1"/>
            <a:r>
              <a:rPr lang="en-US" sz="1600" b="0" i="0" dirty="0">
                <a:effectLst/>
                <a:latin typeface="Segoe UI" panose="020B0502040204020203" pitchFamily="34" charset="0"/>
              </a:rPr>
              <a:t>ĐỐI TÁC BÊN NGOÀI</a:t>
            </a:r>
            <a:endParaRPr lang="en-US" sz="1800" dirty="0"/>
          </a:p>
        </p:txBody>
      </p:sp>
      <p:sp>
        <p:nvSpPr>
          <p:cNvPr id="4" name="Slide Number Placeholder 3">
            <a:extLst>
              <a:ext uri="{FF2B5EF4-FFF2-40B4-BE49-F238E27FC236}">
                <a16:creationId xmlns:a16="http://schemas.microsoft.com/office/drawing/2014/main" id="{DBAE53C5-C603-4BE5-9C4E-F924DE2E8B67}"/>
              </a:ext>
            </a:extLst>
          </p:cNvPr>
          <p:cNvSpPr>
            <a:spLocks noGrp="1"/>
          </p:cNvSpPr>
          <p:nvPr>
            <p:ph type="sldNum" sz="quarter" idx="12"/>
          </p:nvPr>
        </p:nvSpPr>
        <p:spPr/>
        <p:txBody>
          <a:bodyPr/>
          <a:lstStyle/>
          <a:p>
            <a:fld id="{7079EA16-F28C-421E-AD9F-2E1ADA6997FE}" type="slidenum">
              <a:rPr lang="en-US" smtClean="0"/>
              <a:t>9</a:t>
            </a:fld>
            <a:endParaRPr lang="en-US" dirty="0"/>
          </a:p>
        </p:txBody>
      </p:sp>
    </p:spTree>
    <p:extLst>
      <p:ext uri="{BB962C8B-B14F-4D97-AF65-F5344CB8AC3E}">
        <p14:creationId xmlns:p14="http://schemas.microsoft.com/office/powerpoint/2010/main" val="3057751964"/>
      </p:ext>
    </p:extLst>
  </p:cSld>
  <p:clrMapOvr>
    <a:masterClrMapping/>
  </p:clrMapOvr>
</p:sld>
</file>

<file path=ppt/theme/theme1.xml><?xml version="1.0" encoding="utf-8"?>
<a:theme xmlns:a="http://schemas.openxmlformats.org/drawingml/2006/main" name="2_Layers">
  <a:themeElements>
    <a:clrScheme name="2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2_Layer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2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2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2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2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2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2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2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2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2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 Bui training - template</Template>
  <TotalTime>11113</TotalTime>
  <Words>4630</Words>
  <Application>Microsoft Macintosh PowerPoint</Application>
  <PresentationFormat>On-screen Show (4:3)</PresentationFormat>
  <Paragraphs>812</Paragraphs>
  <Slides>54</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inherit</vt:lpstr>
      <vt:lpstr>Segoe UI</vt:lpstr>
      <vt:lpstr>Tahoma</vt:lpstr>
      <vt:lpstr>Times New Roman</vt:lpstr>
      <vt:lpstr>Wingdings</vt:lpstr>
      <vt:lpstr>2_Layers</vt:lpstr>
      <vt:lpstr>CÔNG NGHỆ PHẦN MỀM</vt:lpstr>
      <vt:lpstr>Chương II. Xác định yêu cầu phần mềm </vt:lpstr>
      <vt:lpstr>NỘI DUNG CHÍNH</vt:lpstr>
      <vt:lpstr>1. ĐẶT VẤN ĐỀ</vt:lpstr>
      <vt:lpstr>2. CÁC BƯỚC XÁC ĐỊNH YÊU CẦU THÔNG TIN CẦN XÁC ĐỊNH CỦA 01 YÊU CẦU</vt:lpstr>
      <vt:lpstr>2. THÔNG TIN CẦN XÁC ĐỊNH CỦA 01 YÊU CẦU</vt:lpstr>
      <vt:lpstr>2. THÔNG TIN CẦN XÁC ĐỊNH CỦA 01 YÊU CẦU Ví dụ: Phần mềm quản lý học sinh cấp 3</vt:lpstr>
      <vt:lpstr>2. THÔNG TIN CẦN XÁC ĐỊNH CỦA 01 YÊU CẦU Ví dụ: Phần mềm quản lý thư viện</vt:lpstr>
      <vt:lpstr>Ví dụ:</vt:lpstr>
      <vt:lpstr>2. THÔNG TIN CẦN XÁC ĐỊNH CỦA 01 YÊU CẦU Lưu ý</vt:lpstr>
      <vt:lpstr>3. THÔNG TIN VỀ NGHIỆP VỤ</vt:lpstr>
      <vt:lpstr>3. THÔNG TIN VỀ NGHIỆP VỤ</vt:lpstr>
      <vt:lpstr>4. PHÂN LOẠI MỨC ĐỘ HỖ TRỢ CỦA PHẦN MỀM</vt:lpstr>
      <vt:lpstr>Ví dụ: nghiệp vụ Xuất hóa đơn GTGT</vt:lpstr>
      <vt:lpstr>4. PHÂN LOẠI MỨC ĐỘ HỖ TRỢ CỦA PHẦN MỀM Ví dụ các nghiệp vụ của phần mềm</vt:lpstr>
      <vt:lpstr>4. PHÂN LOẠI MỨC ĐỘ HỖ TRỢ CỦA PHẦN MỀM Lưu ý</vt:lpstr>
      <vt:lpstr>5. PHÂN LOẠI CÁC YÊU CẦU CỦA PHẦN MỀM</vt:lpstr>
      <vt:lpstr>5. PHÂN LOẠI CÁC YÊU CẦU CỦA PHẦN MỀM Phân loại theo nguồn gốc phát sinh</vt:lpstr>
      <vt:lpstr>5. PHÂN LOẠI CÁC YÊU CẦU CỦA PHẦN MỀM Phân loại theo đặc tính riêng</vt:lpstr>
      <vt:lpstr>5. PHÂN LOẠI CÁC YÊU CẦU CỦA PHẦN MỀM Phân loại theo đặc tính riêng</vt:lpstr>
      <vt:lpstr>5. PHÂN LOẠI CÁC YÊU CẦU CỦA PHẦN MỀM Phân loại các yêu cầu theo hình thức xử lý</vt:lpstr>
      <vt:lpstr>Ví dụ: NGHỊCH LÝ CON NHÍM</vt:lpstr>
      <vt:lpstr>6. QUY TRÌNH XÁC ĐỊNH YÊU CẦU Thông tin cần thu thập</vt:lpstr>
      <vt:lpstr>6. QUY TRÌNH XÁC ĐỊNH YÊU CẦU Thông tin nghiệp vụ cần thu thập</vt:lpstr>
      <vt:lpstr>6. QUY TRÌNH XÁC ĐỊNH YÊU CẦU Các bước tiến hành</vt:lpstr>
      <vt:lpstr>6. QUY TRÌNH XÁC ĐỊNH YÊU CẦU Các bước tiến hành: Bước 1 - Khảo sát hiện trạng</vt:lpstr>
      <vt:lpstr>Ví dụ: khảo sát Nghiệp vụ bán hàng</vt:lpstr>
      <vt:lpstr>6. QUY TRÌNH XÁC ĐỊNH YÊU CẦU Các bước tiến hành: Bước 1 - Khảo sát hiện trạng</vt:lpstr>
      <vt:lpstr> </vt:lpstr>
      <vt:lpstr>6. QUY TRÌNH XÁC ĐỊNH YÊU CẦU Các bước tiến hành: Bước 2 - Lập bảng trách nhiệm</vt:lpstr>
      <vt:lpstr>6. QUY TRÌNH XÁC ĐỊNH YÊU CẦU Các bước tiến hành: Bước 2 - Lập bảng trách nhiệm</vt:lpstr>
      <vt:lpstr>6. QUY TRÌNH XÁC ĐỊNH YÊU CẦU Các bước tiến hành: Bước 3 - Lập danh sách yêu cầu</vt:lpstr>
      <vt:lpstr>6. QUY TRÌNH XÁC ĐỊNH YÊU CẦU Các bước tiến hành: Bước 3 - Lập danh sách yêu cầu</vt:lpstr>
      <vt:lpstr>6. QUY TRÌNH XÁC ĐỊNH YÊU CẦU Ví dụ minh họa</vt:lpstr>
      <vt:lpstr>6. QUY TRÌNH XÁC ĐỊNH YÊU CẦU Ví dụ minh họa</vt:lpstr>
      <vt:lpstr>6. QUY TRÌNH XÁC ĐỊNH YÊU CẦU Ví dụ minh họa: Quy định biểu mẫu đi kèm</vt:lpstr>
      <vt:lpstr>6. QUY TRÌNH XÁC ĐỊNH YÊU CẦU Ví dụ minh họa: Bảng trách nhiệm yêu cầu nghiệp vụ</vt:lpstr>
      <vt:lpstr>6. QUY TRÌNH XÁC ĐỊNH YÊU CẦU Ví dụ minh họa: Yêu cầu tiến hóa</vt:lpstr>
      <vt:lpstr>6. QUY TRÌNH XÁC ĐỊNH YÊU CẦU Ví dụ minh họa: Yêu cầu hiệu quả đ/v máy tính với CPU Pentium III 533, RAM 128 MB, HDD 10 GB</vt:lpstr>
      <vt:lpstr>6. QUY TRÌNH XÁC ĐỊNH YÊU CẦU Ví dụ minh họa: Yêu cầu tiện dụng đ/v nsd có trình độ tin học tương đương CC A tin học QG</vt:lpstr>
      <vt:lpstr>6. QUY TRÌNH XÁC ĐỊNH YÊU CẦU Ví dụ minh họa: Yêu cầu bảo mật: YC nghiệp vụ + YC tiến hóa </vt:lpstr>
      <vt:lpstr>6. QUY TRÌNH XÁC ĐỊNH YÊU CẦU Ví dụ minh họa: Bảng trách nhiệm về yêu cầu bảo mật</vt:lpstr>
      <vt:lpstr>6. QUY TRÌNH XÁC ĐỊNH YÊU CẦU Ví dụ minh họa: Yêu cầu an toàn</vt:lpstr>
      <vt:lpstr>6. QUY TRÌNH XÁC ĐỊNH YÊU CẦU Ví dụ minh họa: Yêu cầu tương thích</vt:lpstr>
      <vt:lpstr>6. QUY TRÌNH XÁC ĐỊNH YÊU CẦU Ví dụ minh họa: Yêu cầu công nghệ</vt:lpstr>
      <vt:lpstr>Ví dụ: ứng dụng QUẢN LÝ CHỨNG CHỈ TIN HỌC</vt:lpstr>
      <vt:lpstr>6. QUY TRÌNH XÁC ĐỊNH YÊU CẦU Ví dụ minh họa: Phần mềm quản lý học sinh</vt:lpstr>
      <vt:lpstr>6. QUY TRÌNH XÁC ĐỊNH YÊU CẦU Ví dụ minh họa: Phần mềm quản lý học sinh</vt:lpstr>
      <vt:lpstr>6. QUY TRÌNH XÁC ĐỊNH YÊU CẦU Ví dụ minh họa: Phần mềm quản lý học sinh</vt:lpstr>
      <vt:lpstr>6. QUY TRÌNH XÁC ĐỊNH YÊU CẦU Ví dụ minh họa: Bảng trách nhiệm</vt:lpstr>
      <vt:lpstr>7. XÁC ĐỊNH CHỨC NĂNG</vt:lpstr>
      <vt:lpstr>7. XÁC ĐỊNH CHỨC NĂNG</vt:lpstr>
      <vt:lpstr>7. XÁC ĐỊNH CHỨC NĂNG</vt:lpstr>
      <vt:lpstr>7. XÁC ĐỊNH CHỨC NĂNG Ví dụ: Bảng mô tả các xử lý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tu.bui</dc:creator>
  <cp:lastModifiedBy>Phan Thị Ngọc Hân</cp:lastModifiedBy>
  <cp:revision>298</cp:revision>
  <dcterms:created xsi:type="dcterms:W3CDTF">2016-07-14T07:47:57Z</dcterms:created>
  <dcterms:modified xsi:type="dcterms:W3CDTF">2022-08-18T13:18:35Z</dcterms:modified>
</cp:coreProperties>
</file>