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5" r:id="rId1"/>
  </p:sldMasterIdLst>
  <p:notesMasterIdLst>
    <p:notesMasterId r:id="rId64"/>
  </p:notes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407" r:id="rId9"/>
    <p:sldId id="382" r:id="rId10"/>
    <p:sldId id="383" r:id="rId11"/>
    <p:sldId id="384" r:id="rId12"/>
    <p:sldId id="348" r:id="rId13"/>
    <p:sldId id="374" r:id="rId14"/>
    <p:sldId id="411" r:id="rId15"/>
    <p:sldId id="385" r:id="rId16"/>
    <p:sldId id="386" r:id="rId17"/>
    <p:sldId id="387" r:id="rId18"/>
    <p:sldId id="403" r:id="rId19"/>
    <p:sldId id="404" r:id="rId20"/>
    <p:sldId id="405" r:id="rId21"/>
    <p:sldId id="398" r:id="rId22"/>
    <p:sldId id="399" r:id="rId23"/>
    <p:sldId id="400" r:id="rId24"/>
    <p:sldId id="389" r:id="rId25"/>
    <p:sldId id="390" r:id="rId26"/>
    <p:sldId id="391" r:id="rId27"/>
    <p:sldId id="393" r:id="rId28"/>
    <p:sldId id="394" r:id="rId29"/>
    <p:sldId id="392" r:id="rId30"/>
    <p:sldId id="413" r:id="rId31"/>
    <p:sldId id="395" r:id="rId32"/>
    <p:sldId id="397" r:id="rId33"/>
    <p:sldId id="406" r:id="rId34"/>
    <p:sldId id="412" r:id="rId35"/>
    <p:sldId id="402" r:id="rId36"/>
    <p:sldId id="401" r:id="rId37"/>
    <p:sldId id="350" r:id="rId38"/>
    <p:sldId id="414" r:id="rId39"/>
    <p:sldId id="415" r:id="rId40"/>
    <p:sldId id="351" r:id="rId41"/>
    <p:sldId id="408" r:id="rId42"/>
    <p:sldId id="410" r:id="rId43"/>
    <p:sldId id="409" r:id="rId44"/>
    <p:sldId id="416" r:id="rId45"/>
    <p:sldId id="417" r:id="rId46"/>
    <p:sldId id="418" r:id="rId47"/>
    <p:sldId id="420" r:id="rId48"/>
    <p:sldId id="421" r:id="rId49"/>
    <p:sldId id="422" r:id="rId50"/>
    <p:sldId id="419" r:id="rId51"/>
    <p:sldId id="424" r:id="rId52"/>
    <p:sldId id="423" r:id="rId53"/>
    <p:sldId id="425" r:id="rId54"/>
    <p:sldId id="426" r:id="rId55"/>
    <p:sldId id="430" r:id="rId56"/>
    <p:sldId id="431" r:id="rId57"/>
    <p:sldId id="432" r:id="rId58"/>
    <p:sldId id="433" r:id="rId59"/>
    <p:sldId id="434" r:id="rId60"/>
    <p:sldId id="427" r:id="rId61"/>
    <p:sldId id="428" r:id="rId62"/>
    <p:sldId id="42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5" autoAdjust="0"/>
    <p:restoredTop sz="95799" autoAdjust="0"/>
  </p:normalViewPr>
  <p:slideViewPr>
    <p:cSldViewPr>
      <p:cViewPr varScale="1">
        <p:scale>
          <a:sx n="112" d="100"/>
          <a:sy n="112" d="100"/>
        </p:scale>
        <p:origin x="176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 BUI" userId="5388e7d4eb368e7c" providerId="LiveId" clId="{1624A04E-C65A-489B-92B2-4FB7410396E9}"/>
    <pc:docChg chg="undo redo custSel addSld delSld modSld sldOrd">
      <pc:chgData name="Sophia BUI" userId="5388e7d4eb368e7c" providerId="LiveId" clId="{1624A04E-C65A-489B-92B2-4FB7410396E9}" dt="2021-10-11T06:05:48.669" v="9890" actId="14100"/>
      <pc:docMkLst>
        <pc:docMk/>
      </pc:docMkLst>
      <pc:sldChg chg="modSp add del mod">
        <pc:chgData name="Sophia BUI" userId="5388e7d4eb368e7c" providerId="LiveId" clId="{1624A04E-C65A-489B-92B2-4FB7410396E9}" dt="2021-09-27T06:26:40.753" v="1903" actId="20577"/>
        <pc:sldMkLst>
          <pc:docMk/>
          <pc:sldMk cId="2061854404" sldId="348"/>
        </pc:sldMkLst>
        <pc:spChg chg="mod">
          <ac:chgData name="Sophia BUI" userId="5388e7d4eb368e7c" providerId="LiveId" clId="{1624A04E-C65A-489B-92B2-4FB7410396E9}" dt="2021-09-23T10:44:22.053" v="1660" actId="6549"/>
          <ac:spMkLst>
            <pc:docMk/>
            <pc:sldMk cId="2061854404" sldId="348"/>
            <ac:spMk id="2" creationId="{00000000-0000-0000-0000-000000000000}"/>
          </ac:spMkLst>
        </pc:spChg>
        <pc:spChg chg="mod">
          <ac:chgData name="Sophia BUI" userId="5388e7d4eb368e7c" providerId="LiveId" clId="{1624A04E-C65A-489B-92B2-4FB7410396E9}" dt="2021-09-27T06:26:40.753" v="1903" actId="20577"/>
          <ac:spMkLst>
            <pc:docMk/>
            <pc:sldMk cId="2061854404" sldId="348"/>
            <ac:spMk id="3" creationId="{00000000-0000-0000-0000-000000000000}"/>
          </ac:spMkLst>
        </pc:spChg>
      </pc:sldChg>
      <pc:sldChg chg="del">
        <pc:chgData name="Sophia BUI" userId="5388e7d4eb368e7c" providerId="LiveId" clId="{1624A04E-C65A-489B-92B2-4FB7410396E9}" dt="2021-09-23T10:21:21.702" v="1419" actId="47"/>
        <pc:sldMkLst>
          <pc:docMk/>
          <pc:sldMk cId="537124168" sldId="349"/>
        </pc:sldMkLst>
      </pc:sldChg>
      <pc:sldChg chg="del">
        <pc:chgData name="Sophia BUI" userId="5388e7d4eb368e7c" providerId="LiveId" clId="{1624A04E-C65A-489B-92B2-4FB7410396E9}" dt="2021-09-23T10:21:28.611" v="1420" actId="47"/>
        <pc:sldMkLst>
          <pc:docMk/>
          <pc:sldMk cId="3459036163" sldId="352"/>
        </pc:sldMkLst>
      </pc:sldChg>
      <pc:sldChg chg="del">
        <pc:chgData name="Sophia BUI" userId="5388e7d4eb368e7c" providerId="LiveId" clId="{1624A04E-C65A-489B-92B2-4FB7410396E9}" dt="2021-09-23T10:21:31.434" v="1421" actId="47"/>
        <pc:sldMkLst>
          <pc:docMk/>
          <pc:sldMk cId="2392877670" sldId="353"/>
        </pc:sldMkLst>
      </pc:sldChg>
      <pc:sldChg chg="del">
        <pc:chgData name="Sophia BUI" userId="5388e7d4eb368e7c" providerId="LiveId" clId="{1624A04E-C65A-489B-92B2-4FB7410396E9}" dt="2021-09-23T10:21:34.264" v="1422" actId="47"/>
        <pc:sldMkLst>
          <pc:docMk/>
          <pc:sldMk cId="3790578792" sldId="354"/>
        </pc:sldMkLst>
      </pc:sldChg>
      <pc:sldChg chg="modSp add del mod">
        <pc:chgData name="Sophia BUI" userId="5388e7d4eb368e7c" providerId="LiveId" clId="{1624A04E-C65A-489B-92B2-4FB7410396E9}" dt="2021-10-04T05:50:12.831" v="3699" actId="2696"/>
        <pc:sldMkLst>
          <pc:docMk/>
          <pc:sldMk cId="776055514" sldId="374"/>
        </pc:sldMkLst>
        <pc:spChg chg="mod">
          <ac:chgData name="Sophia BUI" userId="5388e7d4eb368e7c" providerId="LiveId" clId="{1624A04E-C65A-489B-92B2-4FB7410396E9}" dt="2021-10-04T05:45:57.450" v="3698" actId="20577"/>
          <ac:spMkLst>
            <pc:docMk/>
            <pc:sldMk cId="776055514" sldId="374"/>
            <ac:spMk id="10" creationId="{00000000-0000-0000-0000-000000000000}"/>
          </ac:spMkLst>
        </pc:spChg>
      </pc:sldChg>
      <pc:sldChg chg="add ord">
        <pc:chgData name="Sophia BUI" userId="5388e7d4eb368e7c" providerId="LiveId" clId="{1624A04E-C65A-489B-92B2-4FB7410396E9}" dt="2021-10-04T05:50:45.053" v="3702"/>
        <pc:sldMkLst>
          <pc:docMk/>
          <pc:sldMk cId="3134720078" sldId="374"/>
        </pc:sldMkLst>
      </pc:sldChg>
      <pc:sldChg chg="modSp mod">
        <pc:chgData name="Sophia BUI" userId="5388e7d4eb368e7c" providerId="LiveId" clId="{1624A04E-C65A-489B-92B2-4FB7410396E9}" dt="2021-08-31T09:43:28.996" v="150" actId="20577"/>
        <pc:sldMkLst>
          <pc:docMk/>
          <pc:sldMk cId="854108872" sldId="376"/>
        </pc:sldMkLst>
        <pc:spChg chg="mod">
          <ac:chgData name="Sophia BUI" userId="5388e7d4eb368e7c" providerId="LiveId" clId="{1624A04E-C65A-489B-92B2-4FB7410396E9}" dt="2021-08-31T09:43:28.996" v="150" actId="20577"/>
          <ac:spMkLst>
            <pc:docMk/>
            <pc:sldMk cId="854108872" sldId="376"/>
            <ac:spMk id="2" creationId="{00000000-0000-0000-0000-000000000000}"/>
          </ac:spMkLst>
        </pc:spChg>
      </pc:sldChg>
      <pc:sldChg chg="modSp mod">
        <pc:chgData name="Sophia BUI" userId="5388e7d4eb368e7c" providerId="LiveId" clId="{1624A04E-C65A-489B-92B2-4FB7410396E9}" dt="2021-08-04T08:43:11.284" v="147" actId="255"/>
        <pc:sldMkLst>
          <pc:docMk/>
          <pc:sldMk cId="1945265590" sldId="380"/>
        </pc:sldMkLst>
        <pc:spChg chg="mod">
          <ac:chgData name="Sophia BUI" userId="5388e7d4eb368e7c" providerId="LiveId" clId="{1624A04E-C65A-489B-92B2-4FB7410396E9}" dt="2021-08-04T08:42:09.840" v="141" actId="255"/>
          <ac:spMkLst>
            <pc:docMk/>
            <pc:sldMk cId="1945265590" sldId="380"/>
            <ac:spMk id="6" creationId="{00000000-0000-0000-0000-000000000000}"/>
          </ac:spMkLst>
        </pc:spChg>
        <pc:spChg chg="mod">
          <ac:chgData name="Sophia BUI" userId="5388e7d4eb368e7c" providerId="LiveId" clId="{1624A04E-C65A-489B-92B2-4FB7410396E9}" dt="2021-08-04T08:42:09.840" v="141" actId="255"/>
          <ac:spMkLst>
            <pc:docMk/>
            <pc:sldMk cId="1945265590" sldId="380"/>
            <ac:spMk id="7" creationId="{00000000-0000-0000-0000-000000000000}"/>
          </ac:spMkLst>
        </pc:spChg>
        <pc:spChg chg="mod">
          <ac:chgData name="Sophia BUI" userId="5388e7d4eb368e7c" providerId="LiveId" clId="{1624A04E-C65A-489B-92B2-4FB7410396E9}" dt="2021-08-04T08:42:09.840" v="141" actId="255"/>
          <ac:spMkLst>
            <pc:docMk/>
            <pc:sldMk cId="1945265590" sldId="380"/>
            <ac:spMk id="8" creationId="{00000000-0000-0000-0000-000000000000}"/>
          </ac:spMkLst>
        </pc:spChg>
        <pc:spChg chg="mod">
          <ac:chgData name="Sophia BUI" userId="5388e7d4eb368e7c" providerId="LiveId" clId="{1624A04E-C65A-489B-92B2-4FB7410396E9}" dt="2021-08-04T08:42:09.840" v="141" actId="255"/>
          <ac:spMkLst>
            <pc:docMk/>
            <pc:sldMk cId="1945265590" sldId="380"/>
            <ac:spMk id="9" creationId="{00000000-0000-0000-0000-000000000000}"/>
          </ac:spMkLst>
        </pc:spChg>
        <pc:spChg chg="mod">
          <ac:chgData name="Sophia BUI" userId="5388e7d4eb368e7c" providerId="LiveId" clId="{1624A04E-C65A-489B-92B2-4FB7410396E9}" dt="2021-08-04T08:42:09.840" v="141" actId="255"/>
          <ac:spMkLst>
            <pc:docMk/>
            <pc:sldMk cId="1945265590" sldId="380"/>
            <ac:spMk id="10" creationId="{00000000-0000-0000-0000-000000000000}"/>
          </ac:spMkLst>
        </pc:spChg>
        <pc:spChg chg="mod">
          <ac:chgData name="Sophia BUI" userId="5388e7d4eb368e7c" providerId="LiveId" clId="{1624A04E-C65A-489B-92B2-4FB7410396E9}" dt="2021-08-04T08:42:09.840" v="141" actId="255"/>
          <ac:spMkLst>
            <pc:docMk/>
            <pc:sldMk cId="1945265590" sldId="380"/>
            <ac:spMk id="11" creationId="{00000000-0000-0000-0000-000000000000}"/>
          </ac:spMkLst>
        </pc:spChg>
        <pc:spChg chg="mod">
          <ac:chgData name="Sophia BUI" userId="5388e7d4eb368e7c" providerId="LiveId" clId="{1624A04E-C65A-489B-92B2-4FB7410396E9}" dt="2021-08-04T08:42:26.330" v="142" actId="14100"/>
          <ac:spMkLst>
            <pc:docMk/>
            <pc:sldMk cId="1945265590" sldId="380"/>
            <ac:spMk id="26" creationId="{00000000-0000-0000-0000-000000000000}"/>
          </ac:spMkLst>
        </pc:spChg>
        <pc:spChg chg="mod">
          <ac:chgData name="Sophia BUI" userId="5388e7d4eb368e7c" providerId="LiveId" clId="{1624A04E-C65A-489B-92B2-4FB7410396E9}" dt="2021-08-04T08:42:26.330" v="142" actId="14100"/>
          <ac:spMkLst>
            <pc:docMk/>
            <pc:sldMk cId="1945265590" sldId="380"/>
            <ac:spMk id="28" creationId="{00000000-0000-0000-0000-000000000000}"/>
          </ac:spMkLst>
        </pc:spChg>
        <pc:spChg chg="mod">
          <ac:chgData name="Sophia BUI" userId="5388e7d4eb368e7c" providerId="LiveId" clId="{1624A04E-C65A-489B-92B2-4FB7410396E9}" dt="2021-08-04T08:42:26.330" v="142" actId="14100"/>
          <ac:spMkLst>
            <pc:docMk/>
            <pc:sldMk cId="1945265590" sldId="380"/>
            <ac:spMk id="30" creationId="{00000000-0000-0000-0000-000000000000}"/>
          </ac:spMkLst>
        </pc:spChg>
        <pc:spChg chg="mod">
          <ac:chgData name="Sophia BUI" userId="5388e7d4eb368e7c" providerId="LiveId" clId="{1624A04E-C65A-489B-92B2-4FB7410396E9}" dt="2021-08-04T08:43:11.284" v="147" actId="255"/>
          <ac:spMkLst>
            <pc:docMk/>
            <pc:sldMk cId="1945265590" sldId="380"/>
            <ac:spMk id="31" creationId="{00000000-0000-0000-0000-000000000000}"/>
          </ac:spMkLst>
        </pc:spChg>
        <pc:spChg chg="mod">
          <ac:chgData name="Sophia BUI" userId="5388e7d4eb368e7c" providerId="LiveId" clId="{1624A04E-C65A-489B-92B2-4FB7410396E9}" dt="2021-08-04T08:43:11.284" v="147" actId="255"/>
          <ac:spMkLst>
            <pc:docMk/>
            <pc:sldMk cId="1945265590" sldId="380"/>
            <ac:spMk id="33" creationId="{00000000-0000-0000-0000-000000000000}"/>
          </ac:spMkLst>
        </pc:spChg>
        <pc:spChg chg="mod">
          <ac:chgData name="Sophia BUI" userId="5388e7d4eb368e7c" providerId="LiveId" clId="{1624A04E-C65A-489B-92B2-4FB7410396E9}" dt="2021-08-04T08:43:11.284" v="147" actId="255"/>
          <ac:spMkLst>
            <pc:docMk/>
            <pc:sldMk cId="1945265590" sldId="380"/>
            <ac:spMk id="35" creationId="{00000000-0000-0000-0000-000000000000}"/>
          </ac:spMkLst>
        </pc:spChg>
      </pc:sldChg>
      <pc:sldChg chg="addSp delSp modSp mod">
        <pc:chgData name="Sophia BUI" userId="5388e7d4eb368e7c" providerId="LiveId" clId="{1624A04E-C65A-489B-92B2-4FB7410396E9}" dt="2021-09-23T10:20:28.867" v="1418" actId="14100"/>
        <pc:sldMkLst>
          <pc:docMk/>
          <pc:sldMk cId="510730733" sldId="381"/>
        </pc:sldMkLst>
        <pc:spChg chg="mod">
          <ac:chgData name="Sophia BUI" userId="5388e7d4eb368e7c" providerId="LiveId" clId="{1624A04E-C65A-489B-92B2-4FB7410396E9}" dt="2021-09-23T09:44:00.163" v="984" actId="20577"/>
          <ac:spMkLst>
            <pc:docMk/>
            <pc:sldMk cId="510730733" sldId="381"/>
            <ac:spMk id="2" creationId="{00000000-0000-0000-0000-000000000000}"/>
          </ac:spMkLst>
        </pc:spChg>
        <pc:spChg chg="del mod topLvl">
          <ac:chgData name="Sophia BUI" userId="5388e7d4eb368e7c" providerId="LiveId" clId="{1624A04E-C65A-489B-92B2-4FB7410396E9}" dt="2021-09-23T10:06:24.951" v="1275" actId="478"/>
          <ac:spMkLst>
            <pc:docMk/>
            <pc:sldMk cId="510730733" sldId="381"/>
            <ac:spMk id="3" creationId="{00000000-0000-0000-0000-000000000000}"/>
          </ac:spMkLst>
        </pc:spChg>
        <pc:spChg chg="mod topLvl">
          <ac:chgData name="Sophia BUI" userId="5388e7d4eb368e7c" providerId="LiveId" clId="{1624A04E-C65A-489B-92B2-4FB7410396E9}" dt="2021-09-23T10:03:46.146" v="1252" actId="1038"/>
          <ac:spMkLst>
            <pc:docMk/>
            <pc:sldMk cId="510730733" sldId="381"/>
            <ac:spMk id="4" creationId="{00000000-0000-0000-0000-000000000000}"/>
          </ac:spMkLst>
        </pc:spChg>
        <pc:spChg chg="mod topLvl">
          <ac:chgData name="Sophia BUI" userId="5388e7d4eb368e7c" providerId="LiveId" clId="{1624A04E-C65A-489B-92B2-4FB7410396E9}" dt="2021-09-23T10:03:41.992" v="1246" actId="1035"/>
          <ac:spMkLst>
            <pc:docMk/>
            <pc:sldMk cId="510730733" sldId="381"/>
            <ac:spMk id="5" creationId="{00000000-0000-0000-0000-000000000000}"/>
          </ac:spMkLst>
        </pc:spChg>
        <pc:spChg chg="mod topLvl">
          <ac:chgData name="Sophia BUI" userId="5388e7d4eb368e7c" providerId="LiveId" clId="{1624A04E-C65A-489B-92B2-4FB7410396E9}" dt="2021-09-23T10:06:41.698" v="1276" actId="14100"/>
          <ac:spMkLst>
            <pc:docMk/>
            <pc:sldMk cId="510730733" sldId="381"/>
            <ac:spMk id="6" creationId="{00000000-0000-0000-0000-000000000000}"/>
          </ac:spMkLst>
        </pc:spChg>
        <pc:spChg chg="mod topLvl">
          <ac:chgData name="Sophia BUI" userId="5388e7d4eb368e7c" providerId="LiveId" clId="{1624A04E-C65A-489B-92B2-4FB7410396E9}" dt="2021-09-23T10:06:46.874" v="1277" actId="14100"/>
          <ac:spMkLst>
            <pc:docMk/>
            <pc:sldMk cId="510730733" sldId="381"/>
            <ac:spMk id="7" creationId="{00000000-0000-0000-0000-000000000000}"/>
          </ac:spMkLst>
        </pc:spChg>
        <pc:spChg chg="mod topLvl">
          <ac:chgData name="Sophia BUI" userId="5388e7d4eb368e7c" providerId="LiveId" clId="{1624A04E-C65A-489B-92B2-4FB7410396E9}" dt="2021-09-23T10:06:54.776" v="1279" actId="1076"/>
          <ac:spMkLst>
            <pc:docMk/>
            <pc:sldMk cId="510730733" sldId="381"/>
            <ac:spMk id="8" creationId="{00000000-0000-0000-0000-000000000000}"/>
          </ac:spMkLst>
        </pc:spChg>
        <pc:spChg chg="mod topLvl">
          <ac:chgData name="Sophia BUI" userId="5388e7d4eb368e7c" providerId="LiveId" clId="{1624A04E-C65A-489B-92B2-4FB7410396E9}" dt="2021-09-23T10:18:22.837" v="1403" actId="1036"/>
          <ac:spMkLst>
            <pc:docMk/>
            <pc:sldMk cId="510730733" sldId="381"/>
            <ac:spMk id="9" creationId="{00000000-0000-0000-0000-000000000000}"/>
          </ac:spMkLst>
        </pc:spChg>
        <pc:spChg chg="mod topLvl">
          <ac:chgData name="Sophia BUI" userId="5388e7d4eb368e7c" providerId="LiveId" clId="{1624A04E-C65A-489B-92B2-4FB7410396E9}" dt="2021-09-23T10:18:38.622" v="1413" actId="1035"/>
          <ac:spMkLst>
            <pc:docMk/>
            <pc:sldMk cId="510730733" sldId="381"/>
            <ac:spMk id="10" creationId="{00000000-0000-0000-0000-000000000000}"/>
          </ac:spMkLst>
        </pc:spChg>
        <pc:spChg chg="mod topLvl">
          <ac:chgData name="Sophia BUI" userId="5388e7d4eb368e7c" providerId="LiveId" clId="{1624A04E-C65A-489B-92B2-4FB7410396E9}" dt="2021-09-23T10:11:51.598" v="1380" actId="14100"/>
          <ac:spMkLst>
            <pc:docMk/>
            <pc:sldMk cId="510730733" sldId="381"/>
            <ac:spMk id="11" creationId="{00000000-0000-0000-0000-000000000000}"/>
          </ac:spMkLst>
        </pc:spChg>
        <pc:spChg chg="add mod">
          <ac:chgData name="Sophia BUI" userId="5388e7d4eb368e7c" providerId="LiveId" clId="{1624A04E-C65A-489B-92B2-4FB7410396E9}" dt="2021-09-23T10:12:05.467" v="1386" actId="1036"/>
          <ac:spMkLst>
            <pc:docMk/>
            <pc:sldMk cId="510730733" sldId="381"/>
            <ac:spMk id="24" creationId="{D81C0F8F-D386-4865-9805-2FD4D86CA589}"/>
          </ac:spMkLst>
        </pc:spChg>
        <pc:spChg chg="del mod topLvl">
          <ac:chgData name="Sophia BUI" userId="5388e7d4eb368e7c" providerId="LiveId" clId="{1624A04E-C65A-489B-92B2-4FB7410396E9}" dt="2021-09-23T10:06:21.424" v="1274" actId="478"/>
          <ac:spMkLst>
            <pc:docMk/>
            <pc:sldMk cId="510730733" sldId="381"/>
            <ac:spMk id="26" creationId="{00000000-0000-0000-0000-000000000000}"/>
          </ac:spMkLst>
        </pc:spChg>
        <pc:spChg chg="add del mod">
          <ac:chgData name="Sophia BUI" userId="5388e7d4eb368e7c" providerId="LiveId" clId="{1624A04E-C65A-489B-92B2-4FB7410396E9}" dt="2021-09-23T09:17:43.939" v="632" actId="478"/>
          <ac:spMkLst>
            <pc:docMk/>
            <pc:sldMk cId="510730733" sldId="381"/>
            <ac:spMk id="28" creationId="{36228D7E-70D4-4AC2-8F51-68DDEF733E7C}"/>
          </ac:spMkLst>
        </pc:spChg>
        <pc:spChg chg="add mod">
          <ac:chgData name="Sophia BUI" userId="5388e7d4eb368e7c" providerId="LiveId" clId="{1624A04E-C65A-489B-92B2-4FB7410396E9}" dt="2021-09-23T10:12:26.264" v="1388" actId="14100"/>
          <ac:spMkLst>
            <pc:docMk/>
            <pc:sldMk cId="510730733" sldId="381"/>
            <ac:spMk id="30" creationId="{183D6410-0514-4A36-8756-79ED0F6B6981}"/>
          </ac:spMkLst>
        </pc:spChg>
        <pc:spChg chg="add del mod">
          <ac:chgData name="Sophia BUI" userId="5388e7d4eb368e7c" providerId="LiveId" clId="{1624A04E-C65A-489B-92B2-4FB7410396E9}" dt="2021-09-23T09:10:51.679" v="422" actId="478"/>
          <ac:spMkLst>
            <pc:docMk/>
            <pc:sldMk cId="510730733" sldId="381"/>
            <ac:spMk id="35" creationId="{8B9BC55A-8A99-44B2-A994-1512EE6C97F8}"/>
          </ac:spMkLst>
        </pc:spChg>
        <pc:spChg chg="add del mod">
          <ac:chgData name="Sophia BUI" userId="5388e7d4eb368e7c" providerId="LiveId" clId="{1624A04E-C65A-489B-92B2-4FB7410396E9}" dt="2021-09-23T09:10:51.679" v="422" actId="478"/>
          <ac:spMkLst>
            <pc:docMk/>
            <pc:sldMk cId="510730733" sldId="381"/>
            <ac:spMk id="36" creationId="{FCD00790-5A11-4CFD-99F5-E3EED3C4C4C6}"/>
          </ac:spMkLst>
        </pc:spChg>
        <pc:spChg chg="add del mod">
          <ac:chgData name="Sophia BUI" userId="5388e7d4eb368e7c" providerId="LiveId" clId="{1624A04E-C65A-489B-92B2-4FB7410396E9}" dt="2021-09-23T09:03:38.804" v="311" actId="478"/>
          <ac:spMkLst>
            <pc:docMk/>
            <pc:sldMk cId="510730733" sldId="381"/>
            <ac:spMk id="37" creationId="{39D9F423-AAC2-4372-A3E8-09EB05F6540E}"/>
          </ac:spMkLst>
        </pc:spChg>
        <pc:spChg chg="mod topLvl">
          <ac:chgData name="Sophia BUI" userId="5388e7d4eb368e7c" providerId="LiveId" clId="{1624A04E-C65A-489B-92B2-4FB7410396E9}" dt="2021-09-23T10:18:22.837" v="1403" actId="1036"/>
          <ac:spMkLst>
            <pc:docMk/>
            <pc:sldMk cId="510730733" sldId="381"/>
            <ac:spMk id="40" creationId="{00000000-0000-0000-0000-000000000000}"/>
          </ac:spMkLst>
        </pc:spChg>
        <pc:spChg chg="del mod">
          <ac:chgData name="Sophia BUI" userId="5388e7d4eb368e7c" providerId="LiveId" clId="{1624A04E-C65A-489B-92B2-4FB7410396E9}" dt="2021-09-23T09:17:48.409" v="633" actId="478"/>
          <ac:spMkLst>
            <pc:docMk/>
            <pc:sldMk cId="510730733" sldId="381"/>
            <ac:spMk id="41" creationId="{00000000-0000-0000-0000-000000000000}"/>
          </ac:spMkLst>
        </pc:spChg>
        <pc:spChg chg="add del mod">
          <ac:chgData name="Sophia BUI" userId="5388e7d4eb368e7c" providerId="LiveId" clId="{1624A04E-C65A-489B-92B2-4FB7410396E9}" dt="2021-09-23T09:10:51.679" v="422" actId="478"/>
          <ac:spMkLst>
            <pc:docMk/>
            <pc:sldMk cId="510730733" sldId="381"/>
            <ac:spMk id="62" creationId="{9A336E9F-5E32-4234-8F1C-8C0103D8ABA8}"/>
          </ac:spMkLst>
        </pc:spChg>
        <pc:spChg chg="add mod">
          <ac:chgData name="Sophia BUI" userId="5388e7d4eb368e7c" providerId="LiveId" clId="{1624A04E-C65A-489B-92B2-4FB7410396E9}" dt="2021-09-23T10:12:00.052" v="1381" actId="14100"/>
          <ac:spMkLst>
            <pc:docMk/>
            <pc:sldMk cId="510730733" sldId="381"/>
            <ac:spMk id="100" creationId="{B22F334E-8875-4433-B748-E250A8C44BA8}"/>
          </ac:spMkLst>
        </pc:spChg>
        <pc:spChg chg="add del mod">
          <ac:chgData name="Sophia BUI" userId="5388e7d4eb368e7c" providerId="LiveId" clId="{1624A04E-C65A-489B-92B2-4FB7410396E9}" dt="2021-09-23T09:52:10.153" v="1093" actId="478"/>
          <ac:spMkLst>
            <pc:docMk/>
            <pc:sldMk cId="510730733" sldId="381"/>
            <ac:spMk id="105" creationId="{30F719F8-3765-48B5-875E-06707152A63A}"/>
          </ac:spMkLst>
        </pc:spChg>
        <pc:spChg chg="add mod">
          <ac:chgData name="Sophia BUI" userId="5388e7d4eb368e7c" providerId="LiveId" clId="{1624A04E-C65A-489B-92B2-4FB7410396E9}" dt="2021-09-23T10:18:22.837" v="1403" actId="1036"/>
          <ac:spMkLst>
            <pc:docMk/>
            <pc:sldMk cId="510730733" sldId="381"/>
            <ac:spMk id="136" creationId="{DC283735-B8B0-4D3B-89DC-EA0B0B8DB542}"/>
          </ac:spMkLst>
        </pc:spChg>
        <pc:spChg chg="add mod">
          <ac:chgData name="Sophia BUI" userId="5388e7d4eb368e7c" providerId="LiveId" clId="{1624A04E-C65A-489B-92B2-4FB7410396E9}" dt="2021-09-23T10:18:28.324" v="1407" actId="1036"/>
          <ac:spMkLst>
            <pc:docMk/>
            <pc:sldMk cId="510730733" sldId="381"/>
            <ac:spMk id="162" creationId="{3FDCC985-AFED-447F-AEA7-F8C80E2367F3}"/>
          </ac:spMkLst>
        </pc:spChg>
        <pc:spChg chg="add mod">
          <ac:chgData name="Sophia BUI" userId="5388e7d4eb368e7c" providerId="LiveId" clId="{1624A04E-C65A-489B-92B2-4FB7410396E9}" dt="2021-09-23T10:11:51.598" v="1380" actId="14100"/>
          <ac:spMkLst>
            <pc:docMk/>
            <pc:sldMk cId="510730733" sldId="381"/>
            <ac:spMk id="313" creationId="{2955D56D-66C0-4614-B0D5-7E6CE19919AA}"/>
          </ac:spMkLst>
        </pc:spChg>
        <pc:grpChg chg="add del mod ord">
          <ac:chgData name="Sophia BUI" userId="5388e7d4eb368e7c" providerId="LiveId" clId="{1624A04E-C65A-489B-92B2-4FB7410396E9}" dt="2021-09-23T09:55:46.217" v="1102" actId="165"/>
          <ac:grpSpMkLst>
            <pc:docMk/>
            <pc:sldMk cId="510730733" sldId="381"/>
            <ac:grpSpMk id="13" creationId="{00000000-0000-0000-0000-000000000000}"/>
          </ac:grpSpMkLst>
        </pc:grpChg>
        <pc:cxnChg chg="mod topLvl">
          <ac:chgData name="Sophia BUI" userId="5388e7d4eb368e7c" providerId="LiveId" clId="{1624A04E-C65A-489B-92B2-4FB7410396E9}" dt="2021-09-23T10:20:15.476" v="1416" actId="17032"/>
          <ac:cxnSpMkLst>
            <pc:docMk/>
            <pc:sldMk cId="510730733" sldId="381"/>
            <ac:cxnSpMk id="17" creationId="{00000000-0000-0000-0000-000000000000}"/>
          </ac:cxnSpMkLst>
        </pc:cxnChg>
        <pc:cxnChg chg="mod topLvl">
          <ac:chgData name="Sophia BUI" userId="5388e7d4eb368e7c" providerId="LiveId" clId="{1624A04E-C65A-489B-92B2-4FB7410396E9}" dt="2021-09-23T10:20:15.476" v="1416" actId="17032"/>
          <ac:cxnSpMkLst>
            <pc:docMk/>
            <pc:sldMk cId="510730733" sldId="381"/>
            <ac:cxnSpMk id="19" creationId="{00000000-0000-0000-0000-000000000000}"/>
          </ac:cxnSpMkLst>
        </pc:cxnChg>
        <pc:cxnChg chg="mod topLvl">
          <ac:chgData name="Sophia BUI" userId="5388e7d4eb368e7c" providerId="LiveId" clId="{1624A04E-C65A-489B-92B2-4FB7410396E9}" dt="2021-09-23T10:20:28.867" v="1418" actId="14100"/>
          <ac:cxnSpMkLst>
            <pc:docMk/>
            <pc:sldMk cId="510730733" sldId="381"/>
            <ac:cxnSpMk id="21" creationId="{00000000-0000-0000-0000-000000000000}"/>
          </ac:cxnSpMkLst>
        </pc:cxnChg>
        <pc:cxnChg chg="mod topLvl">
          <ac:chgData name="Sophia BUI" userId="5388e7d4eb368e7c" providerId="LiveId" clId="{1624A04E-C65A-489B-92B2-4FB7410396E9}" dt="2021-09-23T10:12:00.052" v="1381" actId="14100"/>
          <ac:cxnSpMkLst>
            <pc:docMk/>
            <pc:sldMk cId="510730733" sldId="381"/>
            <ac:cxnSpMk id="25" creationId="{00000000-0000-0000-0000-000000000000}"/>
          </ac:cxnSpMkLst>
        </pc:cxnChg>
        <pc:cxnChg chg="mod topLvl">
          <ac:chgData name="Sophia BUI" userId="5388e7d4eb368e7c" providerId="LiveId" clId="{1624A04E-C65A-489B-92B2-4FB7410396E9}" dt="2021-09-23T10:12:05.467" v="1386" actId="1036"/>
          <ac:cxnSpMkLst>
            <pc:docMk/>
            <pc:sldMk cId="510730733" sldId="381"/>
            <ac:cxnSpMk id="27" creationId="{00000000-0000-0000-0000-000000000000}"/>
          </ac:cxnSpMkLst>
        </pc:cxnChg>
        <pc:cxnChg chg="mod topLvl">
          <ac:chgData name="Sophia BUI" userId="5388e7d4eb368e7c" providerId="LiveId" clId="{1624A04E-C65A-489B-92B2-4FB7410396E9}" dt="2021-09-23T10:12:26.264" v="1388" actId="14100"/>
          <ac:cxnSpMkLst>
            <pc:docMk/>
            <pc:sldMk cId="510730733" sldId="381"/>
            <ac:cxnSpMk id="29" creationId="{00000000-0000-0000-0000-000000000000}"/>
          </ac:cxnSpMkLst>
        </pc:cxnChg>
        <pc:cxnChg chg="add mod">
          <ac:chgData name="Sophia BUI" userId="5388e7d4eb368e7c" providerId="LiveId" clId="{1624A04E-C65A-489B-92B2-4FB7410396E9}" dt="2021-09-23T10:18:22.837" v="1403" actId="1036"/>
          <ac:cxnSpMkLst>
            <pc:docMk/>
            <pc:sldMk cId="510730733" sldId="381"/>
            <ac:cxnSpMk id="31" creationId="{6FFC9670-5952-41D0-BB41-7C28E0920CA6}"/>
          </ac:cxnSpMkLst>
        </pc:cxnChg>
        <pc:cxnChg chg="add mod">
          <ac:chgData name="Sophia BUI" userId="5388e7d4eb368e7c" providerId="LiveId" clId="{1624A04E-C65A-489B-92B2-4FB7410396E9}" dt="2021-09-23T10:18:38.622" v="1413" actId="1035"/>
          <ac:cxnSpMkLst>
            <pc:docMk/>
            <pc:sldMk cId="510730733" sldId="381"/>
            <ac:cxnSpMk id="32" creationId="{CA70D67D-3DB9-418C-B528-0657AE8E3365}"/>
          </ac:cxnSpMkLst>
        </pc:cxnChg>
        <pc:cxnChg chg="add mod">
          <ac:chgData name="Sophia BUI" userId="5388e7d4eb368e7c" providerId="LiveId" clId="{1624A04E-C65A-489B-92B2-4FB7410396E9}" dt="2021-09-23T10:11:51.598" v="1380" actId="14100"/>
          <ac:cxnSpMkLst>
            <pc:docMk/>
            <pc:sldMk cId="510730733" sldId="381"/>
            <ac:cxnSpMk id="33" creationId="{A18E5218-D102-4CFF-AA4A-C15D1244E1A6}"/>
          </ac:cxnSpMkLst>
        </pc:cxnChg>
        <pc:cxnChg chg="add mod">
          <ac:chgData name="Sophia BUI" userId="5388e7d4eb368e7c" providerId="LiveId" clId="{1624A04E-C65A-489B-92B2-4FB7410396E9}" dt="2021-09-23T10:18:22.837" v="1403" actId="1036"/>
          <ac:cxnSpMkLst>
            <pc:docMk/>
            <pc:sldMk cId="510730733" sldId="381"/>
            <ac:cxnSpMk id="34" creationId="{0B31A12D-5A10-4F40-9D7B-3ADA1A1FD8BD}"/>
          </ac:cxnSpMkLst>
        </pc:cxnChg>
        <pc:cxnChg chg="add mod">
          <ac:chgData name="Sophia BUI" userId="5388e7d4eb368e7c" providerId="LiveId" clId="{1624A04E-C65A-489B-92B2-4FB7410396E9}" dt="2021-09-23T10:19:50.259" v="1414" actId="17032"/>
          <ac:cxnSpMkLst>
            <pc:docMk/>
            <pc:sldMk cId="510730733" sldId="381"/>
            <ac:cxnSpMk id="38" creationId="{BF1F7653-A1B5-4346-B9EE-91A813FA3FF8}"/>
          </ac:cxnSpMkLst>
        </pc:cxnChg>
        <pc:cxnChg chg="add mod">
          <ac:chgData name="Sophia BUI" userId="5388e7d4eb368e7c" providerId="LiveId" clId="{1624A04E-C65A-489B-92B2-4FB7410396E9}" dt="2021-09-23T10:20:02.532" v="1415" actId="17032"/>
          <ac:cxnSpMkLst>
            <pc:docMk/>
            <pc:sldMk cId="510730733" sldId="381"/>
            <ac:cxnSpMk id="39" creationId="{278448B0-6D10-4C54-90AD-E76AA11CC2C2}"/>
          </ac:cxnSpMkLst>
        </pc:cxnChg>
        <pc:cxnChg chg="del mod">
          <ac:chgData name="Sophia BUI" userId="5388e7d4eb368e7c" providerId="LiveId" clId="{1624A04E-C65A-489B-92B2-4FB7410396E9}" dt="2021-09-23T09:24:50.134" v="814" actId="478"/>
          <ac:cxnSpMkLst>
            <pc:docMk/>
            <pc:sldMk cId="510730733" sldId="381"/>
            <ac:cxnSpMk id="44" creationId="{00000000-0000-0000-0000-000000000000}"/>
          </ac:cxnSpMkLst>
        </pc:cxnChg>
        <pc:cxnChg chg="add mod">
          <ac:chgData name="Sophia BUI" userId="5388e7d4eb368e7c" providerId="LiveId" clId="{1624A04E-C65A-489B-92B2-4FB7410396E9}" dt="2021-09-23T10:20:02.532" v="1415" actId="17032"/>
          <ac:cxnSpMkLst>
            <pc:docMk/>
            <pc:sldMk cId="510730733" sldId="381"/>
            <ac:cxnSpMk id="63" creationId="{8E5628DC-090C-44CB-8A29-E167275623AE}"/>
          </ac:cxnSpMkLst>
        </pc:cxnChg>
        <pc:cxnChg chg="add del mod">
          <ac:chgData name="Sophia BUI" userId="5388e7d4eb368e7c" providerId="LiveId" clId="{1624A04E-C65A-489B-92B2-4FB7410396E9}" dt="2021-09-23T09:52:13.289" v="1094" actId="478"/>
          <ac:cxnSpMkLst>
            <pc:docMk/>
            <pc:sldMk cId="510730733" sldId="381"/>
            <ac:cxnSpMk id="106" creationId="{8136B347-2F83-4F0D-BD3C-531FAE0320FC}"/>
          </ac:cxnSpMkLst>
        </pc:cxnChg>
        <pc:cxnChg chg="add mod">
          <ac:chgData name="Sophia BUI" userId="5388e7d4eb368e7c" providerId="LiveId" clId="{1624A04E-C65A-489B-92B2-4FB7410396E9}" dt="2021-09-23T10:18:22.837" v="1403" actId="1036"/>
          <ac:cxnSpMkLst>
            <pc:docMk/>
            <pc:sldMk cId="510730733" sldId="381"/>
            <ac:cxnSpMk id="148" creationId="{E44B9713-1F85-4983-B65C-EC1DBD65C97A}"/>
          </ac:cxnSpMkLst>
        </pc:cxnChg>
        <pc:cxnChg chg="add del mod">
          <ac:chgData name="Sophia BUI" userId="5388e7d4eb368e7c" providerId="LiveId" clId="{1624A04E-C65A-489B-92B2-4FB7410396E9}" dt="2021-09-23T09:49:00.470" v="1038"/>
          <ac:cxnSpMkLst>
            <pc:docMk/>
            <pc:sldMk cId="510730733" sldId="381"/>
            <ac:cxnSpMk id="161" creationId="{B986C59F-830A-47AD-B4C5-65E032670666}"/>
          </ac:cxnSpMkLst>
        </pc:cxnChg>
        <pc:cxnChg chg="add mod">
          <ac:chgData name="Sophia BUI" userId="5388e7d4eb368e7c" providerId="LiveId" clId="{1624A04E-C65A-489B-92B2-4FB7410396E9}" dt="2021-09-23T10:18:28.324" v="1407" actId="1036"/>
          <ac:cxnSpMkLst>
            <pc:docMk/>
            <pc:sldMk cId="510730733" sldId="381"/>
            <ac:cxnSpMk id="164" creationId="{71B93202-F471-477F-B4CC-C3C6CE0C2734}"/>
          </ac:cxnSpMkLst>
        </pc:cxnChg>
        <pc:cxnChg chg="add mod">
          <ac:chgData name="Sophia BUI" userId="5388e7d4eb368e7c" providerId="LiveId" clId="{1624A04E-C65A-489B-92B2-4FB7410396E9}" dt="2021-09-23T10:18:38.622" v="1413" actId="1035"/>
          <ac:cxnSpMkLst>
            <pc:docMk/>
            <pc:sldMk cId="510730733" sldId="381"/>
            <ac:cxnSpMk id="176" creationId="{384BFED0-420E-4EF1-851D-598EE08CE150}"/>
          </ac:cxnSpMkLst>
        </pc:cxnChg>
        <pc:cxnChg chg="add mod">
          <ac:chgData name="Sophia BUI" userId="5388e7d4eb368e7c" providerId="LiveId" clId="{1624A04E-C65A-489B-92B2-4FB7410396E9}" dt="2021-09-23T10:11:51.598" v="1380" actId="14100"/>
          <ac:cxnSpMkLst>
            <pc:docMk/>
            <pc:sldMk cId="510730733" sldId="381"/>
            <ac:cxnSpMk id="311" creationId="{27051E99-F5A6-4B27-A4E8-BC55BFE4B529}"/>
          </ac:cxnSpMkLst>
        </pc:cxnChg>
      </pc:sldChg>
      <pc:sldChg chg="modSp mod">
        <pc:chgData name="Sophia BUI" userId="5388e7d4eb368e7c" providerId="LiveId" clId="{1624A04E-C65A-489B-92B2-4FB7410396E9}" dt="2021-09-27T06:08:34.430" v="1782" actId="14100"/>
        <pc:sldMkLst>
          <pc:docMk/>
          <pc:sldMk cId="1601269662" sldId="382"/>
        </pc:sldMkLst>
        <pc:spChg chg="mod">
          <ac:chgData name="Sophia BUI" userId="5388e7d4eb368e7c" providerId="LiveId" clId="{1624A04E-C65A-489B-92B2-4FB7410396E9}" dt="2021-09-27T06:08:34.430" v="1782" actId="14100"/>
          <ac:spMkLst>
            <pc:docMk/>
            <pc:sldMk cId="1601269662" sldId="382"/>
            <ac:spMk id="4" creationId="{00000000-0000-0000-0000-000000000000}"/>
          </ac:spMkLst>
        </pc:spChg>
      </pc:sldChg>
      <pc:sldChg chg="modSp">
        <pc:chgData name="Sophia BUI" userId="5388e7d4eb368e7c" providerId="LiveId" clId="{1624A04E-C65A-489B-92B2-4FB7410396E9}" dt="2021-09-27T06:20:29.761" v="1783" actId="1036"/>
        <pc:sldMkLst>
          <pc:docMk/>
          <pc:sldMk cId="218535385" sldId="384"/>
        </pc:sldMkLst>
        <pc:spChg chg="mod">
          <ac:chgData name="Sophia BUI" userId="5388e7d4eb368e7c" providerId="LiveId" clId="{1624A04E-C65A-489B-92B2-4FB7410396E9}" dt="2021-09-27T06:20:29.761" v="1783" actId="1036"/>
          <ac:spMkLst>
            <pc:docMk/>
            <pc:sldMk cId="218535385" sldId="384"/>
            <ac:spMk id="4" creationId="{00000000-0000-0000-0000-000000000000}"/>
          </ac:spMkLst>
        </pc:spChg>
      </pc:sldChg>
      <pc:sldChg chg="ord">
        <pc:chgData name="Sophia BUI" userId="5388e7d4eb368e7c" providerId="LiveId" clId="{1624A04E-C65A-489B-92B2-4FB7410396E9}" dt="2021-09-23T10:43:44.906" v="1651" actId="20578"/>
        <pc:sldMkLst>
          <pc:docMk/>
          <pc:sldMk cId="1841983291" sldId="386"/>
        </pc:sldMkLst>
      </pc:sldChg>
      <pc:sldChg chg="addSp modSp mod">
        <pc:chgData name="Sophia BUI" userId="5388e7d4eb368e7c" providerId="LiveId" clId="{1624A04E-C65A-489B-92B2-4FB7410396E9}" dt="2021-09-29T06:39:10.527" v="2485" actId="1076"/>
        <pc:sldMkLst>
          <pc:docMk/>
          <pc:sldMk cId="1597417580" sldId="387"/>
        </pc:sldMkLst>
        <pc:spChg chg="mod">
          <ac:chgData name="Sophia BUI" userId="5388e7d4eb368e7c" providerId="LiveId" clId="{1624A04E-C65A-489B-92B2-4FB7410396E9}" dt="2021-09-29T06:31:15.528" v="2354" actId="1035"/>
          <ac:spMkLst>
            <pc:docMk/>
            <pc:sldMk cId="1597417580" sldId="387"/>
            <ac:spMk id="9" creationId="{00000000-0000-0000-0000-000000000000}"/>
          </ac:spMkLst>
        </pc:spChg>
        <pc:spChg chg="mod">
          <ac:chgData name="Sophia BUI" userId="5388e7d4eb368e7c" providerId="LiveId" clId="{1624A04E-C65A-489B-92B2-4FB7410396E9}" dt="2021-09-29T06:39:10.527" v="2485" actId="1076"/>
          <ac:spMkLst>
            <pc:docMk/>
            <pc:sldMk cId="1597417580" sldId="387"/>
            <ac:spMk id="26" creationId="{00000000-0000-0000-0000-000000000000}"/>
          </ac:spMkLst>
        </pc:spChg>
        <pc:spChg chg="mod">
          <ac:chgData name="Sophia BUI" userId="5388e7d4eb368e7c" providerId="LiveId" clId="{1624A04E-C65A-489B-92B2-4FB7410396E9}" dt="2021-09-29T06:31:20.140" v="2355" actId="1076"/>
          <ac:spMkLst>
            <pc:docMk/>
            <pc:sldMk cId="1597417580" sldId="387"/>
            <ac:spMk id="30" creationId="{00000000-0000-0000-0000-000000000000}"/>
          </ac:spMkLst>
        </pc:spChg>
        <pc:picChg chg="add mod">
          <ac:chgData name="Sophia BUI" userId="5388e7d4eb368e7c" providerId="LiveId" clId="{1624A04E-C65A-489B-92B2-4FB7410396E9}" dt="2021-09-29T06:31:27.527" v="2356" actId="1076"/>
          <ac:picMkLst>
            <pc:docMk/>
            <pc:sldMk cId="1597417580" sldId="387"/>
            <ac:picMk id="18" creationId="{EE289878-1DE1-4995-9702-CA0F213E6B31}"/>
          </ac:picMkLst>
        </pc:picChg>
        <pc:cxnChg chg="mod">
          <ac:chgData name="Sophia BUI" userId="5388e7d4eb368e7c" providerId="LiveId" clId="{1624A04E-C65A-489B-92B2-4FB7410396E9}" dt="2021-09-29T06:31:15.528" v="2354" actId="1035"/>
          <ac:cxnSpMkLst>
            <pc:docMk/>
            <pc:sldMk cId="1597417580" sldId="387"/>
            <ac:cxnSpMk id="17" creationId="{00000000-0000-0000-0000-000000000000}"/>
          </ac:cxnSpMkLst>
        </pc:cxnChg>
      </pc:sldChg>
      <pc:sldChg chg="modSp mod">
        <pc:chgData name="Sophia BUI" userId="5388e7d4eb368e7c" providerId="LiveId" clId="{1624A04E-C65A-489B-92B2-4FB7410396E9}" dt="2021-09-27T07:36:29.434" v="2171" actId="1036"/>
        <pc:sldMkLst>
          <pc:docMk/>
          <pc:sldMk cId="2444954435" sldId="389"/>
        </pc:sldMkLst>
        <pc:spChg chg="mod">
          <ac:chgData name="Sophia BUI" userId="5388e7d4eb368e7c" providerId="LiveId" clId="{1624A04E-C65A-489B-92B2-4FB7410396E9}" dt="2021-09-27T07:36:29.434" v="2171" actId="1036"/>
          <ac:spMkLst>
            <pc:docMk/>
            <pc:sldMk cId="2444954435" sldId="389"/>
            <ac:spMk id="30" creationId="{00000000-0000-0000-0000-000000000000}"/>
          </ac:spMkLst>
        </pc:spChg>
      </pc:sldChg>
      <pc:sldChg chg="addSp modSp mod">
        <pc:chgData name="Sophia BUI" userId="5388e7d4eb368e7c" providerId="LiveId" clId="{1624A04E-C65A-489B-92B2-4FB7410396E9}" dt="2021-09-29T06:49:18.397" v="2511" actId="14100"/>
        <pc:sldMkLst>
          <pc:docMk/>
          <pc:sldMk cId="563543022" sldId="391"/>
        </pc:sldMkLst>
        <pc:spChg chg="mod">
          <ac:chgData name="Sophia BUI" userId="5388e7d4eb368e7c" providerId="LiveId" clId="{1624A04E-C65A-489B-92B2-4FB7410396E9}" dt="2021-09-29T06:49:18.397" v="2511" actId="14100"/>
          <ac:spMkLst>
            <pc:docMk/>
            <pc:sldMk cId="563543022" sldId="391"/>
            <ac:spMk id="26" creationId="{00000000-0000-0000-0000-000000000000}"/>
          </ac:spMkLst>
        </pc:spChg>
        <pc:picChg chg="add mod">
          <ac:chgData name="Sophia BUI" userId="5388e7d4eb368e7c" providerId="LiveId" clId="{1624A04E-C65A-489B-92B2-4FB7410396E9}" dt="2021-09-27T07:39:47.698" v="2176" actId="14100"/>
          <ac:picMkLst>
            <pc:docMk/>
            <pc:sldMk cId="563543022" sldId="391"/>
            <ac:picMk id="11" creationId="{3E19B3B5-CF74-40E9-86D9-2069BAF1EE0B}"/>
          </ac:picMkLst>
        </pc:picChg>
      </pc:sldChg>
      <pc:sldChg chg="modSp mod">
        <pc:chgData name="Sophia BUI" userId="5388e7d4eb368e7c" providerId="LiveId" clId="{1624A04E-C65A-489B-92B2-4FB7410396E9}" dt="2021-09-29T07:06:10.840" v="2549" actId="1076"/>
        <pc:sldMkLst>
          <pc:docMk/>
          <pc:sldMk cId="866878107" sldId="392"/>
        </pc:sldMkLst>
        <pc:spChg chg="mod">
          <ac:chgData name="Sophia BUI" userId="5388e7d4eb368e7c" providerId="LiveId" clId="{1624A04E-C65A-489B-92B2-4FB7410396E9}" dt="2021-09-29T07:06:10.840" v="2549" actId="1076"/>
          <ac:spMkLst>
            <pc:docMk/>
            <pc:sldMk cId="866878107" sldId="392"/>
            <ac:spMk id="3" creationId="{00000000-0000-0000-0000-000000000000}"/>
          </ac:spMkLst>
        </pc:spChg>
        <pc:spChg chg="mod">
          <ac:chgData name="Sophia BUI" userId="5388e7d4eb368e7c" providerId="LiveId" clId="{1624A04E-C65A-489B-92B2-4FB7410396E9}" dt="2021-09-29T07:04:14.423" v="2533" actId="14100"/>
          <ac:spMkLst>
            <pc:docMk/>
            <pc:sldMk cId="866878107" sldId="392"/>
            <ac:spMk id="4" creationId="{00000000-0000-0000-0000-000000000000}"/>
          </ac:spMkLst>
        </pc:spChg>
        <pc:spChg chg="mod">
          <ac:chgData name="Sophia BUI" userId="5388e7d4eb368e7c" providerId="LiveId" clId="{1624A04E-C65A-489B-92B2-4FB7410396E9}" dt="2021-09-29T07:05:46.100" v="2547"/>
          <ac:spMkLst>
            <pc:docMk/>
            <pc:sldMk cId="866878107" sldId="392"/>
            <ac:spMk id="26" creationId="{00000000-0000-0000-0000-000000000000}"/>
          </ac:spMkLst>
        </pc:spChg>
        <pc:cxnChg chg="mod">
          <ac:chgData name="Sophia BUI" userId="5388e7d4eb368e7c" providerId="LiveId" clId="{1624A04E-C65A-489B-92B2-4FB7410396E9}" dt="2021-09-29T07:04:14.423" v="2533" actId="14100"/>
          <ac:cxnSpMkLst>
            <pc:docMk/>
            <pc:sldMk cId="866878107" sldId="392"/>
            <ac:cxnSpMk id="13" creationId="{00000000-0000-0000-0000-000000000000}"/>
          </ac:cxnSpMkLst>
        </pc:cxnChg>
        <pc:cxnChg chg="mod">
          <ac:chgData name="Sophia BUI" userId="5388e7d4eb368e7c" providerId="LiveId" clId="{1624A04E-C65A-489B-92B2-4FB7410396E9}" dt="2021-09-29T07:04:14.423" v="2533" actId="14100"/>
          <ac:cxnSpMkLst>
            <pc:docMk/>
            <pc:sldMk cId="866878107" sldId="392"/>
            <ac:cxnSpMk id="15" creationId="{00000000-0000-0000-0000-000000000000}"/>
          </ac:cxnSpMkLst>
        </pc:cxnChg>
        <pc:cxnChg chg="mod">
          <ac:chgData name="Sophia BUI" userId="5388e7d4eb368e7c" providerId="LiveId" clId="{1624A04E-C65A-489B-92B2-4FB7410396E9}" dt="2021-09-29T07:04:14.423" v="2533" actId="14100"/>
          <ac:cxnSpMkLst>
            <pc:docMk/>
            <pc:sldMk cId="866878107" sldId="392"/>
            <ac:cxnSpMk id="17" creationId="{00000000-0000-0000-0000-000000000000}"/>
          </ac:cxnSpMkLst>
        </pc:cxnChg>
        <pc:cxnChg chg="mod">
          <ac:chgData name="Sophia BUI" userId="5388e7d4eb368e7c" providerId="LiveId" clId="{1624A04E-C65A-489B-92B2-4FB7410396E9}" dt="2021-09-29T07:04:14.423" v="2533" actId="14100"/>
          <ac:cxnSpMkLst>
            <pc:docMk/>
            <pc:sldMk cId="866878107" sldId="392"/>
            <ac:cxnSpMk id="19" creationId="{00000000-0000-0000-0000-000000000000}"/>
          </ac:cxnSpMkLst>
        </pc:cxnChg>
      </pc:sldChg>
      <pc:sldChg chg="modSp mod">
        <pc:chgData name="Sophia BUI" userId="5388e7d4eb368e7c" providerId="LiveId" clId="{1624A04E-C65A-489B-92B2-4FB7410396E9}" dt="2021-09-29T07:10:32.343" v="2632" actId="20577"/>
        <pc:sldMkLst>
          <pc:docMk/>
          <pc:sldMk cId="1454216813" sldId="395"/>
        </pc:sldMkLst>
        <pc:spChg chg="mod">
          <ac:chgData name="Sophia BUI" userId="5388e7d4eb368e7c" providerId="LiveId" clId="{1624A04E-C65A-489B-92B2-4FB7410396E9}" dt="2021-09-29T07:10:32.343" v="2632" actId="20577"/>
          <ac:spMkLst>
            <pc:docMk/>
            <pc:sldMk cId="1454216813" sldId="395"/>
            <ac:spMk id="4" creationId="{00000000-0000-0000-0000-000000000000}"/>
          </ac:spMkLst>
        </pc:spChg>
      </pc:sldChg>
      <pc:sldChg chg="addSp delSp modSp mod">
        <pc:chgData name="Sophia BUI" userId="5388e7d4eb368e7c" providerId="LiveId" clId="{1624A04E-C65A-489B-92B2-4FB7410396E9}" dt="2021-09-29T07:17:56.449" v="2794" actId="1076"/>
        <pc:sldMkLst>
          <pc:docMk/>
          <pc:sldMk cId="4108680360" sldId="397"/>
        </pc:sldMkLst>
        <pc:spChg chg="mod">
          <ac:chgData name="Sophia BUI" userId="5388e7d4eb368e7c" providerId="LiveId" clId="{1624A04E-C65A-489B-92B2-4FB7410396E9}" dt="2021-09-29T07:17:47.634" v="2793" actId="1076"/>
          <ac:spMkLst>
            <pc:docMk/>
            <pc:sldMk cId="4108680360" sldId="397"/>
            <ac:spMk id="23" creationId="{00000000-0000-0000-0000-000000000000}"/>
          </ac:spMkLst>
        </pc:spChg>
        <pc:spChg chg="mod">
          <ac:chgData name="Sophia BUI" userId="5388e7d4eb368e7c" providerId="LiveId" clId="{1624A04E-C65A-489B-92B2-4FB7410396E9}" dt="2021-09-29T07:17:56.449" v="2794" actId="1076"/>
          <ac:spMkLst>
            <pc:docMk/>
            <pc:sldMk cId="4108680360" sldId="397"/>
            <ac:spMk id="26" creationId="{00000000-0000-0000-0000-000000000000}"/>
          </ac:spMkLst>
        </pc:spChg>
        <pc:spChg chg="add mod">
          <ac:chgData name="Sophia BUI" userId="5388e7d4eb368e7c" providerId="LiveId" clId="{1624A04E-C65A-489B-92B2-4FB7410396E9}" dt="2021-09-29T07:16:06.801" v="2679" actId="1076"/>
          <ac:spMkLst>
            <pc:docMk/>
            <pc:sldMk cId="4108680360" sldId="397"/>
            <ac:spMk id="27" creationId="{821538ED-ABC3-4CEF-B914-BF889836BEAE}"/>
          </ac:spMkLst>
        </pc:spChg>
        <pc:picChg chg="add del mod">
          <ac:chgData name="Sophia BUI" userId="5388e7d4eb368e7c" providerId="LiveId" clId="{1624A04E-C65A-489B-92B2-4FB7410396E9}" dt="2021-09-27T07:58:51.905" v="2204" actId="478"/>
          <ac:picMkLst>
            <pc:docMk/>
            <pc:sldMk cId="4108680360" sldId="397"/>
            <ac:picMk id="11" creationId="{0DD2B6F5-0031-40A0-8781-2A15869BE208}"/>
          </ac:picMkLst>
        </pc:picChg>
        <pc:cxnChg chg="add mod">
          <ac:chgData name="Sophia BUI" userId="5388e7d4eb368e7c" providerId="LiveId" clId="{1624A04E-C65A-489B-92B2-4FB7410396E9}" dt="2021-09-29T07:16:06.801" v="2679" actId="1076"/>
          <ac:cxnSpMkLst>
            <pc:docMk/>
            <pc:sldMk cId="4108680360" sldId="397"/>
            <ac:cxnSpMk id="25" creationId="{D8541A9F-29AF-4268-81B7-929516025067}"/>
          </ac:cxnSpMkLst>
        </pc:cxnChg>
      </pc:sldChg>
      <pc:sldChg chg="modSp mod">
        <pc:chgData name="Sophia BUI" userId="5388e7d4eb368e7c" providerId="LiveId" clId="{1624A04E-C65A-489B-92B2-4FB7410396E9}" dt="2021-09-27T08:04:58.854" v="2212" actId="14100"/>
        <pc:sldMkLst>
          <pc:docMk/>
          <pc:sldMk cId="630941140" sldId="406"/>
        </pc:sldMkLst>
        <pc:spChg chg="mod">
          <ac:chgData name="Sophia BUI" userId="5388e7d4eb368e7c" providerId="LiveId" clId="{1624A04E-C65A-489B-92B2-4FB7410396E9}" dt="2021-09-27T08:04:58.854" v="2212" actId="14100"/>
          <ac:spMkLst>
            <pc:docMk/>
            <pc:sldMk cId="630941140" sldId="406"/>
            <ac:spMk id="6" creationId="{00000000-0000-0000-0000-000000000000}"/>
          </ac:spMkLst>
        </pc:spChg>
      </pc:sldChg>
      <pc:sldChg chg="modSp new mod ord">
        <pc:chgData name="Sophia BUI" userId="5388e7d4eb368e7c" providerId="LiveId" clId="{1624A04E-C65A-489B-92B2-4FB7410396E9}" dt="2021-09-23T09:13:14.187" v="487"/>
        <pc:sldMkLst>
          <pc:docMk/>
          <pc:sldMk cId="2669701176" sldId="407"/>
        </pc:sldMkLst>
        <pc:spChg chg="mod">
          <ac:chgData name="Sophia BUI" userId="5388e7d4eb368e7c" providerId="LiveId" clId="{1624A04E-C65A-489B-92B2-4FB7410396E9}" dt="2021-09-23T09:12:56.324" v="485" actId="20577"/>
          <ac:spMkLst>
            <pc:docMk/>
            <pc:sldMk cId="2669701176" sldId="407"/>
            <ac:spMk id="2" creationId="{A43BCD39-FF44-4C54-8C1C-E64982EFDBD1}"/>
          </ac:spMkLst>
        </pc:spChg>
      </pc:sldChg>
      <pc:sldChg chg="modSp new mod">
        <pc:chgData name="Sophia BUI" userId="5388e7d4eb368e7c" providerId="LiveId" clId="{1624A04E-C65A-489B-92B2-4FB7410396E9}" dt="2021-09-23T10:21:53.110" v="1462" actId="20577"/>
        <pc:sldMkLst>
          <pc:docMk/>
          <pc:sldMk cId="2255843568" sldId="408"/>
        </pc:sldMkLst>
        <pc:spChg chg="mod">
          <ac:chgData name="Sophia BUI" userId="5388e7d4eb368e7c" providerId="LiveId" clId="{1624A04E-C65A-489B-92B2-4FB7410396E9}" dt="2021-09-23T10:21:53.110" v="1462" actId="20577"/>
          <ac:spMkLst>
            <pc:docMk/>
            <pc:sldMk cId="2255843568" sldId="408"/>
            <ac:spMk id="2" creationId="{BD01A94E-8343-4FE2-8CE3-AC9889A20002}"/>
          </ac:spMkLst>
        </pc:spChg>
      </pc:sldChg>
      <pc:sldChg chg="addSp delSp modSp mod modClrScheme chgLayout">
        <pc:chgData name="Sophia BUI" userId="5388e7d4eb368e7c" providerId="LiveId" clId="{1624A04E-C65A-489B-92B2-4FB7410396E9}" dt="2021-10-04T05:56:11.346" v="4106" actId="20577"/>
        <pc:sldMkLst>
          <pc:docMk/>
          <pc:sldMk cId="2741877398" sldId="409"/>
        </pc:sldMkLst>
        <pc:spChg chg="mod ord">
          <ac:chgData name="Sophia BUI" userId="5388e7d4eb368e7c" providerId="LiveId" clId="{1624A04E-C65A-489B-92B2-4FB7410396E9}" dt="2021-09-23T10:46:39.053" v="1769" actId="700"/>
          <ac:spMkLst>
            <pc:docMk/>
            <pc:sldMk cId="2741877398" sldId="409"/>
            <ac:spMk id="2" creationId="{00000000-0000-0000-0000-000000000000}"/>
          </ac:spMkLst>
        </pc:spChg>
        <pc:spChg chg="mod ord">
          <ac:chgData name="Sophia BUI" userId="5388e7d4eb368e7c" providerId="LiveId" clId="{1624A04E-C65A-489B-92B2-4FB7410396E9}" dt="2021-09-23T10:46:39.053" v="1769" actId="700"/>
          <ac:spMkLst>
            <pc:docMk/>
            <pc:sldMk cId="2741877398" sldId="409"/>
            <ac:spMk id="3" creationId="{00000000-0000-0000-0000-000000000000}"/>
          </ac:spMkLst>
        </pc:spChg>
        <pc:spChg chg="del">
          <ac:chgData name="Sophia BUI" userId="5388e7d4eb368e7c" providerId="LiveId" clId="{1624A04E-C65A-489B-92B2-4FB7410396E9}" dt="2021-09-23T10:46:15.938" v="1767" actId="478"/>
          <ac:spMkLst>
            <pc:docMk/>
            <pc:sldMk cId="2741877398" sldId="409"/>
            <ac:spMk id="4" creationId="{00000000-0000-0000-0000-000000000000}"/>
          </ac:spMkLst>
        </pc:spChg>
        <pc:spChg chg="del">
          <ac:chgData name="Sophia BUI" userId="5388e7d4eb368e7c" providerId="LiveId" clId="{1624A04E-C65A-489B-92B2-4FB7410396E9}" dt="2021-09-23T10:46:15.938" v="1767" actId="478"/>
          <ac:spMkLst>
            <pc:docMk/>
            <pc:sldMk cId="2741877398" sldId="409"/>
            <ac:spMk id="5" creationId="{00000000-0000-0000-0000-000000000000}"/>
          </ac:spMkLst>
        </pc:spChg>
        <pc:spChg chg="del">
          <ac:chgData name="Sophia BUI" userId="5388e7d4eb368e7c" providerId="LiveId" clId="{1624A04E-C65A-489B-92B2-4FB7410396E9}" dt="2021-09-23T10:46:15.938" v="1767" actId="478"/>
          <ac:spMkLst>
            <pc:docMk/>
            <pc:sldMk cId="2741877398" sldId="409"/>
            <ac:spMk id="6" creationId="{00000000-0000-0000-0000-000000000000}"/>
          </ac:spMkLst>
        </pc:spChg>
        <pc:spChg chg="del">
          <ac:chgData name="Sophia BUI" userId="5388e7d4eb368e7c" providerId="LiveId" clId="{1624A04E-C65A-489B-92B2-4FB7410396E9}" dt="2021-09-23T10:46:15.938" v="1767" actId="478"/>
          <ac:spMkLst>
            <pc:docMk/>
            <pc:sldMk cId="2741877398" sldId="409"/>
            <ac:spMk id="7" creationId="{00000000-0000-0000-0000-000000000000}"/>
          </ac:spMkLst>
        </pc:spChg>
        <pc:spChg chg="add mod ord">
          <ac:chgData name="Sophia BUI" userId="5388e7d4eb368e7c" providerId="LiveId" clId="{1624A04E-C65A-489B-92B2-4FB7410396E9}" dt="2021-10-04T05:56:11.346" v="4106" actId="20577"/>
          <ac:spMkLst>
            <pc:docMk/>
            <pc:sldMk cId="2741877398" sldId="409"/>
            <ac:spMk id="8" creationId="{4BD72E77-6D3B-4D0B-AD53-6C95AC3CDCF1}"/>
          </ac:spMkLst>
        </pc:spChg>
        <pc:spChg chg="del">
          <ac:chgData name="Sophia BUI" userId="5388e7d4eb368e7c" providerId="LiveId" clId="{1624A04E-C65A-489B-92B2-4FB7410396E9}" dt="2021-09-23T10:46:15.938" v="1767" actId="478"/>
          <ac:spMkLst>
            <pc:docMk/>
            <pc:sldMk cId="2741877398" sldId="409"/>
            <ac:spMk id="9" creationId="{00000000-0000-0000-0000-000000000000}"/>
          </ac:spMkLst>
        </pc:spChg>
        <pc:spChg chg="del">
          <ac:chgData name="Sophia BUI" userId="5388e7d4eb368e7c" providerId="LiveId" clId="{1624A04E-C65A-489B-92B2-4FB7410396E9}" dt="2021-09-23T10:46:15.938" v="1767" actId="478"/>
          <ac:spMkLst>
            <pc:docMk/>
            <pc:sldMk cId="2741877398" sldId="409"/>
            <ac:spMk id="20" creationId="{00000000-0000-0000-0000-000000000000}"/>
          </ac:spMkLst>
        </pc:spChg>
        <pc:spChg chg="del">
          <ac:chgData name="Sophia BUI" userId="5388e7d4eb368e7c" providerId="LiveId" clId="{1624A04E-C65A-489B-92B2-4FB7410396E9}" dt="2021-09-23T10:46:15.938" v="1767" actId="478"/>
          <ac:spMkLst>
            <pc:docMk/>
            <pc:sldMk cId="2741877398" sldId="409"/>
            <ac:spMk id="21" creationId="{00000000-0000-0000-0000-000000000000}"/>
          </ac:spMkLst>
        </pc:spChg>
        <pc:spChg chg="del">
          <ac:chgData name="Sophia BUI" userId="5388e7d4eb368e7c" providerId="LiveId" clId="{1624A04E-C65A-489B-92B2-4FB7410396E9}" dt="2021-09-23T10:46:15.938" v="1767" actId="478"/>
          <ac:spMkLst>
            <pc:docMk/>
            <pc:sldMk cId="2741877398" sldId="409"/>
            <ac:spMk id="22" creationId="{00000000-0000-0000-0000-000000000000}"/>
          </ac:spMkLst>
        </pc:spChg>
        <pc:spChg chg="del">
          <ac:chgData name="Sophia BUI" userId="5388e7d4eb368e7c" providerId="LiveId" clId="{1624A04E-C65A-489B-92B2-4FB7410396E9}" dt="2021-09-23T10:46:15.938" v="1767" actId="478"/>
          <ac:spMkLst>
            <pc:docMk/>
            <pc:sldMk cId="2741877398" sldId="409"/>
            <ac:spMk id="23" creationId="{00000000-0000-0000-0000-000000000000}"/>
          </ac:spMkLst>
        </pc:spChg>
        <pc:spChg chg="del">
          <ac:chgData name="Sophia BUI" userId="5388e7d4eb368e7c" providerId="LiveId" clId="{1624A04E-C65A-489B-92B2-4FB7410396E9}" dt="2021-09-23T10:46:15.938" v="1767" actId="478"/>
          <ac:spMkLst>
            <pc:docMk/>
            <pc:sldMk cId="2741877398" sldId="409"/>
            <ac:spMk id="24" creationId="{00000000-0000-0000-0000-000000000000}"/>
          </ac:spMkLst>
        </pc:spChg>
        <pc:spChg chg="del">
          <ac:chgData name="Sophia BUI" userId="5388e7d4eb368e7c" providerId="LiveId" clId="{1624A04E-C65A-489B-92B2-4FB7410396E9}" dt="2021-09-23T10:46:15.938" v="1767" actId="478"/>
          <ac:spMkLst>
            <pc:docMk/>
            <pc:sldMk cId="2741877398" sldId="409"/>
            <ac:spMk id="26" creationId="{00000000-0000-0000-0000-000000000000}"/>
          </ac:spMkLst>
        </pc:spChg>
        <pc:spChg chg="del">
          <ac:chgData name="Sophia BUI" userId="5388e7d4eb368e7c" providerId="LiveId" clId="{1624A04E-C65A-489B-92B2-4FB7410396E9}" dt="2021-09-23T10:46:15.938" v="1767" actId="478"/>
          <ac:spMkLst>
            <pc:docMk/>
            <pc:sldMk cId="2741877398" sldId="409"/>
            <ac:spMk id="29" creationId="{00000000-0000-0000-0000-000000000000}"/>
          </ac:spMkLst>
        </pc:spChg>
        <pc:spChg chg="del">
          <ac:chgData name="Sophia BUI" userId="5388e7d4eb368e7c" providerId="LiveId" clId="{1624A04E-C65A-489B-92B2-4FB7410396E9}" dt="2021-09-23T10:46:19.304" v="1768" actId="478"/>
          <ac:spMkLst>
            <pc:docMk/>
            <pc:sldMk cId="2741877398" sldId="409"/>
            <ac:spMk id="30" creationId="{00000000-0000-0000-0000-000000000000}"/>
          </ac:spMkLst>
        </pc:spChg>
        <pc:cxnChg chg="del mod">
          <ac:chgData name="Sophia BUI" userId="5388e7d4eb368e7c" providerId="LiveId" clId="{1624A04E-C65A-489B-92B2-4FB7410396E9}" dt="2021-09-23T10:46:15.938" v="1767" actId="478"/>
          <ac:cxnSpMkLst>
            <pc:docMk/>
            <pc:sldMk cId="2741877398" sldId="409"/>
            <ac:cxnSpMk id="11" creationId="{00000000-0000-0000-0000-000000000000}"/>
          </ac:cxnSpMkLst>
        </pc:cxnChg>
        <pc:cxnChg chg="del mod">
          <ac:chgData name="Sophia BUI" userId="5388e7d4eb368e7c" providerId="LiveId" clId="{1624A04E-C65A-489B-92B2-4FB7410396E9}" dt="2021-09-23T10:46:15.938" v="1767" actId="478"/>
          <ac:cxnSpMkLst>
            <pc:docMk/>
            <pc:sldMk cId="2741877398" sldId="409"/>
            <ac:cxnSpMk id="13" creationId="{00000000-0000-0000-0000-000000000000}"/>
          </ac:cxnSpMkLst>
        </pc:cxnChg>
        <pc:cxnChg chg="del mod">
          <ac:chgData name="Sophia BUI" userId="5388e7d4eb368e7c" providerId="LiveId" clId="{1624A04E-C65A-489B-92B2-4FB7410396E9}" dt="2021-09-23T10:46:15.938" v="1767" actId="478"/>
          <ac:cxnSpMkLst>
            <pc:docMk/>
            <pc:sldMk cId="2741877398" sldId="409"/>
            <ac:cxnSpMk id="15" creationId="{00000000-0000-0000-0000-000000000000}"/>
          </ac:cxnSpMkLst>
        </pc:cxnChg>
        <pc:cxnChg chg="del mod">
          <ac:chgData name="Sophia BUI" userId="5388e7d4eb368e7c" providerId="LiveId" clId="{1624A04E-C65A-489B-92B2-4FB7410396E9}" dt="2021-09-23T10:46:15.938" v="1767" actId="478"/>
          <ac:cxnSpMkLst>
            <pc:docMk/>
            <pc:sldMk cId="2741877398" sldId="409"/>
            <ac:cxnSpMk id="17" creationId="{00000000-0000-0000-0000-000000000000}"/>
          </ac:cxnSpMkLst>
        </pc:cxnChg>
        <pc:cxnChg chg="del mod">
          <ac:chgData name="Sophia BUI" userId="5388e7d4eb368e7c" providerId="LiveId" clId="{1624A04E-C65A-489B-92B2-4FB7410396E9}" dt="2021-09-23T10:46:15.938" v="1767" actId="478"/>
          <ac:cxnSpMkLst>
            <pc:docMk/>
            <pc:sldMk cId="2741877398" sldId="409"/>
            <ac:cxnSpMk id="19" creationId="{00000000-0000-0000-0000-000000000000}"/>
          </ac:cxnSpMkLst>
        </pc:cxnChg>
      </pc:sldChg>
      <pc:sldChg chg="modSp add mod">
        <pc:chgData name="Sophia BUI" userId="5388e7d4eb368e7c" providerId="LiveId" clId="{1624A04E-C65A-489B-92B2-4FB7410396E9}" dt="2021-09-23T10:45:38.335" v="1692" actId="20577"/>
        <pc:sldMkLst>
          <pc:docMk/>
          <pc:sldMk cId="1459601285" sldId="410"/>
        </pc:sldMkLst>
        <pc:spChg chg="mod">
          <ac:chgData name="Sophia BUI" userId="5388e7d4eb368e7c" providerId="LiveId" clId="{1624A04E-C65A-489B-92B2-4FB7410396E9}" dt="2021-09-23T10:45:38.335" v="1692" actId="20577"/>
          <ac:spMkLst>
            <pc:docMk/>
            <pc:sldMk cId="1459601285" sldId="410"/>
            <ac:spMk id="2" creationId="{00000000-0000-0000-0000-000000000000}"/>
          </ac:spMkLst>
        </pc:spChg>
      </pc:sldChg>
      <pc:sldChg chg="addSp delSp modSp new mod">
        <pc:chgData name="Sophia BUI" userId="5388e7d4eb368e7c" providerId="LiveId" clId="{1624A04E-C65A-489B-92B2-4FB7410396E9}" dt="2021-09-29T06:28:58.992" v="2345" actId="1076"/>
        <pc:sldMkLst>
          <pc:docMk/>
          <pc:sldMk cId="1564830700" sldId="411"/>
        </pc:sldMkLst>
        <pc:spChg chg="add del">
          <ac:chgData name="Sophia BUI" userId="5388e7d4eb368e7c" providerId="LiveId" clId="{1624A04E-C65A-489B-92B2-4FB7410396E9}" dt="2021-09-27T06:41:17.162" v="1908" actId="3680"/>
          <ac:spMkLst>
            <pc:docMk/>
            <pc:sldMk cId="1564830700" sldId="411"/>
            <ac:spMk id="3" creationId="{65F6587E-532E-4C1B-A00D-A1801404145F}"/>
          </ac:spMkLst>
        </pc:spChg>
        <pc:spChg chg="add del mod">
          <ac:chgData name="Sophia BUI" userId="5388e7d4eb368e7c" providerId="LiveId" clId="{1624A04E-C65A-489B-92B2-4FB7410396E9}" dt="2021-09-27T06:41:54.395" v="1914" actId="478"/>
          <ac:spMkLst>
            <pc:docMk/>
            <pc:sldMk cId="1564830700" sldId="411"/>
            <ac:spMk id="9" creationId="{1EF6B05B-EB1D-48C8-8568-2D1F66460347}"/>
          </ac:spMkLst>
        </pc:spChg>
        <pc:graphicFrameChg chg="add del mod ord modGraphic">
          <ac:chgData name="Sophia BUI" userId="5388e7d4eb368e7c" providerId="LiveId" clId="{1624A04E-C65A-489B-92B2-4FB7410396E9}" dt="2021-09-27T06:38:44.863" v="1907" actId="3680"/>
          <ac:graphicFrameMkLst>
            <pc:docMk/>
            <pc:sldMk cId="1564830700" sldId="411"/>
            <ac:graphicFrameMk id="5" creationId="{3813ABC2-6070-46FA-B3FB-50DAB38CEACF}"/>
          </ac:graphicFrameMkLst>
        </pc:graphicFrameChg>
        <pc:graphicFrameChg chg="add del mod ord modGraphic">
          <ac:chgData name="Sophia BUI" userId="5388e7d4eb368e7c" providerId="LiveId" clId="{1624A04E-C65A-489B-92B2-4FB7410396E9}" dt="2021-09-27T06:41:45.911" v="1913" actId="478"/>
          <ac:graphicFrameMkLst>
            <pc:docMk/>
            <pc:sldMk cId="1564830700" sldId="411"/>
            <ac:graphicFrameMk id="6" creationId="{E0D9F85F-2B10-40BC-A3AA-0A448A05EF40}"/>
          </ac:graphicFrameMkLst>
        </pc:graphicFrameChg>
        <pc:graphicFrameChg chg="add mod modGraphic">
          <ac:chgData name="Sophia BUI" userId="5388e7d4eb368e7c" providerId="LiveId" clId="{1624A04E-C65A-489B-92B2-4FB7410396E9}" dt="2021-09-29T06:21:50.188" v="2342" actId="1076"/>
          <ac:graphicFrameMkLst>
            <pc:docMk/>
            <pc:sldMk cId="1564830700" sldId="411"/>
            <ac:graphicFrameMk id="7" creationId="{7B9AC327-37CC-42DF-9769-0D933C83C297}"/>
          </ac:graphicFrameMkLst>
        </pc:graphicFrameChg>
        <pc:picChg chg="add mod">
          <ac:chgData name="Sophia BUI" userId="5388e7d4eb368e7c" providerId="LiveId" clId="{1624A04E-C65A-489B-92B2-4FB7410396E9}" dt="2021-09-29T06:28:58.992" v="2345" actId="1076"/>
          <ac:picMkLst>
            <pc:docMk/>
            <pc:sldMk cId="1564830700" sldId="411"/>
            <ac:picMk id="11" creationId="{DFC0D689-09B4-41E3-92EF-CD42D12DC4D1}"/>
          </ac:picMkLst>
        </pc:picChg>
        <pc:picChg chg="add mod">
          <ac:chgData name="Sophia BUI" userId="5388e7d4eb368e7c" providerId="LiveId" clId="{1624A04E-C65A-489B-92B2-4FB7410396E9}" dt="2021-09-27T07:09:40.021" v="2058" actId="1076"/>
          <ac:picMkLst>
            <pc:docMk/>
            <pc:sldMk cId="1564830700" sldId="411"/>
            <ac:picMk id="13" creationId="{81C7C30F-785A-463D-9C6B-08401C1D72D6}"/>
          </ac:picMkLst>
        </pc:picChg>
      </pc:sldChg>
      <pc:sldChg chg="addSp delSp modSp new mod">
        <pc:chgData name="Sophia BUI" userId="5388e7d4eb368e7c" providerId="LiveId" clId="{1624A04E-C65A-489B-92B2-4FB7410396E9}" dt="2021-09-27T08:06:50.236" v="2341" actId="20577"/>
        <pc:sldMkLst>
          <pc:docMk/>
          <pc:sldMk cId="975406920" sldId="412"/>
        </pc:sldMkLst>
        <pc:spChg chg="mod">
          <ac:chgData name="Sophia BUI" userId="5388e7d4eb368e7c" providerId="LiveId" clId="{1624A04E-C65A-489B-92B2-4FB7410396E9}" dt="2021-09-27T08:06:50.236" v="2341" actId="20577"/>
          <ac:spMkLst>
            <pc:docMk/>
            <pc:sldMk cId="975406920" sldId="412"/>
            <ac:spMk id="2" creationId="{5E8759AA-72B7-4D85-B4CA-505F0EC6AE7A}"/>
          </ac:spMkLst>
        </pc:spChg>
        <pc:spChg chg="del">
          <ac:chgData name="Sophia BUI" userId="5388e7d4eb368e7c" providerId="LiveId" clId="{1624A04E-C65A-489B-92B2-4FB7410396E9}" dt="2021-09-27T08:06:17.733" v="2214" actId="22"/>
          <ac:spMkLst>
            <pc:docMk/>
            <pc:sldMk cId="975406920" sldId="412"/>
            <ac:spMk id="3" creationId="{98A588E8-392A-462F-AFED-2CCF6E8B6850}"/>
          </ac:spMkLst>
        </pc:spChg>
        <pc:picChg chg="add mod ord">
          <ac:chgData name="Sophia BUI" userId="5388e7d4eb368e7c" providerId="LiveId" clId="{1624A04E-C65A-489B-92B2-4FB7410396E9}" dt="2021-09-27T08:06:17.733" v="2214" actId="22"/>
          <ac:picMkLst>
            <pc:docMk/>
            <pc:sldMk cId="975406920" sldId="412"/>
            <ac:picMk id="6" creationId="{139B4664-829F-4A78-BAF6-68B11905573F}"/>
          </ac:picMkLst>
        </pc:picChg>
      </pc:sldChg>
      <pc:sldChg chg="addSp delSp modSp add mod">
        <pc:chgData name="Sophia BUI" userId="5388e7d4eb368e7c" providerId="LiveId" clId="{1624A04E-C65A-489B-92B2-4FB7410396E9}" dt="2021-09-29T07:09:48.601" v="2596" actId="1076"/>
        <pc:sldMkLst>
          <pc:docMk/>
          <pc:sldMk cId="140805990" sldId="413"/>
        </pc:sldMkLst>
        <pc:spChg chg="del">
          <ac:chgData name="Sophia BUI" userId="5388e7d4eb368e7c" providerId="LiveId" clId="{1624A04E-C65A-489B-92B2-4FB7410396E9}" dt="2021-09-29T07:08:03.395" v="2578" actId="478"/>
          <ac:spMkLst>
            <pc:docMk/>
            <pc:sldMk cId="140805990" sldId="413"/>
            <ac:spMk id="3" creationId="{00000000-0000-0000-0000-000000000000}"/>
          </ac:spMkLst>
        </pc:spChg>
        <pc:spChg chg="add mod">
          <ac:chgData name="Sophia BUI" userId="5388e7d4eb368e7c" providerId="LiveId" clId="{1624A04E-C65A-489B-92B2-4FB7410396E9}" dt="2021-09-29T07:08:57.068" v="2584" actId="14100"/>
          <ac:spMkLst>
            <pc:docMk/>
            <pc:sldMk cId="140805990" sldId="413"/>
            <ac:spMk id="16" creationId="{AF9442FB-E762-406B-897E-32DCB0422D92}"/>
          </ac:spMkLst>
        </pc:spChg>
        <pc:spChg chg="mod">
          <ac:chgData name="Sophia BUI" userId="5388e7d4eb368e7c" providerId="LiveId" clId="{1624A04E-C65A-489B-92B2-4FB7410396E9}" dt="2021-09-29T07:09:48.601" v="2596" actId="1076"/>
          <ac:spMkLst>
            <pc:docMk/>
            <pc:sldMk cId="140805990" sldId="413"/>
            <ac:spMk id="20" creationId="{00000000-0000-0000-0000-000000000000}"/>
          </ac:spMkLst>
        </pc:spChg>
        <pc:spChg chg="mod">
          <ac:chgData name="Sophia BUI" userId="5388e7d4eb368e7c" providerId="LiveId" clId="{1624A04E-C65A-489B-92B2-4FB7410396E9}" dt="2021-09-29T07:09:04.956" v="2591" actId="20577"/>
          <ac:spMkLst>
            <pc:docMk/>
            <pc:sldMk cId="140805990" sldId="413"/>
            <ac:spMk id="26" creationId="{00000000-0000-0000-0000-000000000000}"/>
          </ac:spMkLst>
        </pc:spChg>
        <pc:cxnChg chg="mod">
          <ac:chgData name="Sophia BUI" userId="5388e7d4eb368e7c" providerId="LiveId" clId="{1624A04E-C65A-489B-92B2-4FB7410396E9}" dt="2021-09-29T07:09:41.815" v="2595" actId="14100"/>
          <ac:cxnSpMkLst>
            <pc:docMk/>
            <pc:sldMk cId="140805990" sldId="413"/>
            <ac:cxnSpMk id="13" creationId="{00000000-0000-0000-0000-000000000000}"/>
          </ac:cxnSpMkLst>
        </pc:cxnChg>
        <pc:cxnChg chg="add">
          <ac:chgData name="Sophia BUI" userId="5388e7d4eb368e7c" providerId="LiveId" clId="{1624A04E-C65A-489B-92B2-4FB7410396E9}" dt="2021-09-29T07:08:30.220" v="2580" actId="11529"/>
          <ac:cxnSpMkLst>
            <pc:docMk/>
            <pc:sldMk cId="140805990" sldId="413"/>
            <ac:cxnSpMk id="14" creationId="{5E5378AD-AF1E-41A5-BBF5-70B236BB0610}"/>
          </ac:cxnSpMkLst>
        </pc:cxnChg>
      </pc:sldChg>
      <pc:sldChg chg="addSp delSp modSp new mod">
        <pc:chgData name="Sophia BUI" userId="5388e7d4eb368e7c" providerId="LiveId" clId="{1624A04E-C65A-489B-92B2-4FB7410396E9}" dt="2021-09-29T07:28:06.026" v="2817" actId="1037"/>
        <pc:sldMkLst>
          <pc:docMk/>
          <pc:sldMk cId="63405339" sldId="414"/>
        </pc:sldMkLst>
        <pc:spChg chg="del">
          <ac:chgData name="Sophia BUI" userId="5388e7d4eb368e7c" providerId="LiveId" clId="{1624A04E-C65A-489B-92B2-4FB7410396E9}" dt="2021-09-29T07:24:09.636" v="2801" actId="478"/>
          <ac:spMkLst>
            <pc:docMk/>
            <pc:sldMk cId="63405339" sldId="414"/>
            <ac:spMk id="3" creationId="{283CFD3D-ECCB-4E37-800D-7CE45263F3CA}"/>
          </ac:spMkLst>
        </pc:spChg>
        <pc:picChg chg="add mod">
          <ac:chgData name="Sophia BUI" userId="5388e7d4eb368e7c" providerId="LiveId" clId="{1624A04E-C65A-489B-92B2-4FB7410396E9}" dt="2021-09-29T07:27:28.792" v="2810" actId="14100"/>
          <ac:picMkLst>
            <pc:docMk/>
            <pc:sldMk cId="63405339" sldId="414"/>
            <ac:picMk id="6" creationId="{7A5F99AD-4ED2-4131-BA5D-9A3036DE42DD}"/>
          </ac:picMkLst>
        </pc:picChg>
        <pc:picChg chg="add mod">
          <ac:chgData name="Sophia BUI" userId="5388e7d4eb368e7c" providerId="LiveId" clId="{1624A04E-C65A-489B-92B2-4FB7410396E9}" dt="2021-09-29T07:28:06.026" v="2817" actId="1037"/>
          <ac:picMkLst>
            <pc:docMk/>
            <pc:sldMk cId="63405339" sldId="414"/>
            <ac:picMk id="8" creationId="{42C4A9A9-9FA0-42EB-8DCC-AC7872224114}"/>
          </ac:picMkLst>
        </pc:picChg>
      </pc:sldChg>
      <pc:sldChg chg="delSp modSp add mod">
        <pc:chgData name="Sophia BUI" userId="5388e7d4eb368e7c" providerId="LiveId" clId="{1624A04E-C65A-489B-92B2-4FB7410396E9}" dt="2021-09-29T08:09:44.314" v="3694" actId="478"/>
        <pc:sldMkLst>
          <pc:docMk/>
          <pc:sldMk cId="2200456967" sldId="415"/>
        </pc:sldMkLst>
        <pc:spChg chg="mod">
          <ac:chgData name="Sophia BUI" userId="5388e7d4eb368e7c" providerId="LiveId" clId="{1624A04E-C65A-489B-92B2-4FB7410396E9}" dt="2021-09-29T08:01:28.057" v="2850" actId="14100"/>
          <ac:spMkLst>
            <pc:docMk/>
            <pc:sldMk cId="2200456967" sldId="415"/>
            <ac:spMk id="4" creationId="{00000000-0000-0000-0000-000000000000}"/>
          </ac:spMkLst>
        </pc:spChg>
        <pc:spChg chg="del">
          <ac:chgData name="Sophia BUI" userId="5388e7d4eb368e7c" providerId="LiveId" clId="{1624A04E-C65A-489B-92B2-4FB7410396E9}" dt="2021-09-29T08:05:48.463" v="3185" actId="478"/>
          <ac:spMkLst>
            <pc:docMk/>
            <pc:sldMk cId="2200456967" sldId="415"/>
            <ac:spMk id="6" creationId="{00000000-0000-0000-0000-000000000000}"/>
          </ac:spMkLst>
        </pc:spChg>
        <pc:spChg chg="del">
          <ac:chgData name="Sophia BUI" userId="5388e7d4eb368e7c" providerId="LiveId" clId="{1624A04E-C65A-489B-92B2-4FB7410396E9}" dt="2021-09-29T08:05:52.469" v="3186" actId="478"/>
          <ac:spMkLst>
            <pc:docMk/>
            <pc:sldMk cId="2200456967" sldId="415"/>
            <ac:spMk id="22" creationId="{00000000-0000-0000-0000-000000000000}"/>
          </ac:spMkLst>
        </pc:spChg>
        <pc:spChg chg="mod">
          <ac:chgData name="Sophia BUI" userId="5388e7d4eb368e7c" providerId="LiveId" clId="{1624A04E-C65A-489B-92B2-4FB7410396E9}" dt="2021-09-29T08:09:35.895" v="3692" actId="20577"/>
          <ac:spMkLst>
            <pc:docMk/>
            <pc:sldMk cId="2200456967" sldId="415"/>
            <ac:spMk id="26" creationId="{00000000-0000-0000-0000-000000000000}"/>
          </ac:spMkLst>
        </pc:spChg>
        <pc:spChg chg="del">
          <ac:chgData name="Sophia BUI" userId="5388e7d4eb368e7c" providerId="LiveId" clId="{1624A04E-C65A-489B-92B2-4FB7410396E9}" dt="2021-09-29T08:09:44.314" v="3694" actId="478"/>
          <ac:spMkLst>
            <pc:docMk/>
            <pc:sldMk cId="2200456967" sldId="415"/>
            <ac:spMk id="30" creationId="{00000000-0000-0000-0000-000000000000}"/>
          </ac:spMkLst>
        </pc:spChg>
        <pc:picChg chg="del">
          <ac:chgData name="Sophia BUI" userId="5388e7d4eb368e7c" providerId="LiveId" clId="{1624A04E-C65A-489B-92B2-4FB7410396E9}" dt="2021-09-29T08:09:41.383" v="3693" actId="478"/>
          <ac:picMkLst>
            <pc:docMk/>
            <pc:sldMk cId="2200456967" sldId="415"/>
            <ac:picMk id="18" creationId="{EE289878-1DE1-4995-9702-CA0F213E6B31}"/>
          </ac:picMkLst>
        </pc:picChg>
        <pc:cxnChg chg="mod">
          <ac:chgData name="Sophia BUI" userId="5388e7d4eb368e7c" providerId="LiveId" clId="{1624A04E-C65A-489B-92B2-4FB7410396E9}" dt="2021-09-29T08:01:28.057" v="2850" actId="14100"/>
          <ac:cxnSpMkLst>
            <pc:docMk/>
            <pc:sldMk cId="2200456967" sldId="415"/>
            <ac:cxnSpMk id="13" creationId="{00000000-0000-0000-0000-000000000000}"/>
          </ac:cxnSpMkLst>
        </pc:cxnChg>
        <pc:cxnChg chg="del mod">
          <ac:chgData name="Sophia BUI" userId="5388e7d4eb368e7c" providerId="LiveId" clId="{1624A04E-C65A-489B-92B2-4FB7410396E9}" dt="2021-09-29T08:05:46.455" v="3184" actId="478"/>
          <ac:cxnSpMkLst>
            <pc:docMk/>
            <pc:sldMk cId="2200456967" sldId="415"/>
            <ac:cxnSpMk id="15" creationId="{00000000-0000-0000-0000-000000000000}"/>
          </ac:cxnSpMkLst>
        </pc:cxnChg>
        <pc:cxnChg chg="mod">
          <ac:chgData name="Sophia BUI" userId="5388e7d4eb368e7c" providerId="LiveId" clId="{1624A04E-C65A-489B-92B2-4FB7410396E9}" dt="2021-09-29T08:01:28.057" v="2850" actId="14100"/>
          <ac:cxnSpMkLst>
            <pc:docMk/>
            <pc:sldMk cId="2200456967" sldId="415"/>
            <ac:cxnSpMk id="17" creationId="{00000000-0000-0000-0000-000000000000}"/>
          </ac:cxnSpMkLst>
        </pc:cxnChg>
        <pc:cxnChg chg="mod">
          <ac:chgData name="Sophia BUI" userId="5388e7d4eb368e7c" providerId="LiveId" clId="{1624A04E-C65A-489B-92B2-4FB7410396E9}" dt="2021-09-29T08:01:28.057" v="2850" actId="14100"/>
          <ac:cxnSpMkLst>
            <pc:docMk/>
            <pc:sldMk cId="2200456967" sldId="415"/>
            <ac:cxnSpMk id="19" creationId="{00000000-0000-0000-0000-000000000000}"/>
          </ac:cxnSpMkLst>
        </pc:cxnChg>
      </pc:sldChg>
      <pc:sldChg chg="addSp delSp modSp new mod">
        <pc:chgData name="Sophia BUI" userId="5388e7d4eb368e7c" providerId="LiveId" clId="{1624A04E-C65A-489B-92B2-4FB7410396E9}" dt="2021-10-06T06:01:24.283" v="7747" actId="1076"/>
        <pc:sldMkLst>
          <pc:docMk/>
          <pc:sldMk cId="3168294154" sldId="416"/>
        </pc:sldMkLst>
        <pc:spChg chg="mod">
          <ac:chgData name="Sophia BUI" userId="5388e7d4eb368e7c" providerId="LiveId" clId="{1624A04E-C65A-489B-92B2-4FB7410396E9}" dt="2021-10-04T06:09:04.774" v="4123" actId="20577"/>
          <ac:spMkLst>
            <pc:docMk/>
            <pc:sldMk cId="3168294154" sldId="416"/>
            <ac:spMk id="2" creationId="{DB171C63-22CF-4A76-8AE8-980DCC335EFA}"/>
          </ac:spMkLst>
        </pc:spChg>
        <pc:spChg chg="del">
          <ac:chgData name="Sophia BUI" userId="5388e7d4eb368e7c" providerId="LiveId" clId="{1624A04E-C65A-489B-92B2-4FB7410396E9}" dt="2021-10-04T06:08:57.735" v="4108"/>
          <ac:spMkLst>
            <pc:docMk/>
            <pc:sldMk cId="3168294154" sldId="416"/>
            <ac:spMk id="3" creationId="{4225B646-6AC9-4784-BB61-0C0CEBAC7846}"/>
          </ac:spMkLst>
        </pc:spChg>
        <pc:picChg chg="add mod">
          <ac:chgData name="Sophia BUI" userId="5388e7d4eb368e7c" providerId="LiveId" clId="{1624A04E-C65A-489B-92B2-4FB7410396E9}" dt="2021-10-06T06:01:24.283" v="7747" actId="1076"/>
          <ac:picMkLst>
            <pc:docMk/>
            <pc:sldMk cId="3168294154" sldId="416"/>
            <ac:picMk id="5" creationId="{0E6B934F-814E-42AA-9CBA-DA17E6E0EFA0}"/>
          </ac:picMkLst>
        </pc:picChg>
      </pc:sldChg>
      <pc:sldChg chg="addSp delSp modSp new mod">
        <pc:chgData name="Sophia BUI" userId="5388e7d4eb368e7c" providerId="LiveId" clId="{1624A04E-C65A-489B-92B2-4FB7410396E9}" dt="2021-10-04T06:10:59.237" v="4146" actId="20577"/>
        <pc:sldMkLst>
          <pc:docMk/>
          <pc:sldMk cId="2912642906" sldId="417"/>
        </pc:sldMkLst>
        <pc:spChg chg="mod">
          <ac:chgData name="Sophia BUI" userId="5388e7d4eb368e7c" providerId="LiveId" clId="{1624A04E-C65A-489B-92B2-4FB7410396E9}" dt="2021-10-04T06:10:59.237" v="4146" actId="20577"/>
          <ac:spMkLst>
            <pc:docMk/>
            <pc:sldMk cId="2912642906" sldId="417"/>
            <ac:spMk id="2" creationId="{79D2271F-9033-47FB-8B92-02A851DC02CE}"/>
          </ac:spMkLst>
        </pc:spChg>
        <pc:spChg chg="del">
          <ac:chgData name="Sophia BUI" userId="5388e7d4eb368e7c" providerId="LiveId" clId="{1624A04E-C65A-489B-92B2-4FB7410396E9}" dt="2021-10-04T06:10:40.401" v="4127" actId="478"/>
          <ac:spMkLst>
            <pc:docMk/>
            <pc:sldMk cId="2912642906" sldId="417"/>
            <ac:spMk id="3" creationId="{85208DCD-1F7C-47D1-BE43-EC858BE268CE}"/>
          </ac:spMkLst>
        </pc:spChg>
        <pc:picChg chg="add mod">
          <ac:chgData name="Sophia BUI" userId="5388e7d4eb368e7c" providerId="LiveId" clId="{1624A04E-C65A-489B-92B2-4FB7410396E9}" dt="2021-10-04T06:10:41.370" v="4128"/>
          <ac:picMkLst>
            <pc:docMk/>
            <pc:sldMk cId="2912642906" sldId="417"/>
            <ac:picMk id="5" creationId="{7957780B-7788-46CF-9CBD-9559ED428597}"/>
          </ac:picMkLst>
        </pc:picChg>
        <pc:picChg chg="add mod">
          <ac:chgData name="Sophia BUI" userId="5388e7d4eb368e7c" providerId="LiveId" clId="{1624A04E-C65A-489B-92B2-4FB7410396E9}" dt="2021-10-04T06:10:52.624" v="4129"/>
          <ac:picMkLst>
            <pc:docMk/>
            <pc:sldMk cId="2912642906" sldId="417"/>
            <ac:picMk id="6" creationId="{C4D44C22-D88D-40ED-925C-50085D85FE27}"/>
          </ac:picMkLst>
        </pc:picChg>
      </pc:sldChg>
      <pc:sldChg chg="add">
        <pc:chgData name="Sophia BUI" userId="5388e7d4eb368e7c" providerId="LiveId" clId="{1624A04E-C65A-489B-92B2-4FB7410396E9}" dt="2021-10-04T06:11:19.275" v="4147"/>
        <pc:sldMkLst>
          <pc:docMk/>
          <pc:sldMk cId="1692455741" sldId="418"/>
        </pc:sldMkLst>
      </pc:sldChg>
      <pc:sldChg chg="modSp add mod ord">
        <pc:chgData name="Sophia BUI" userId="5388e7d4eb368e7c" providerId="LiveId" clId="{1624A04E-C65A-489B-92B2-4FB7410396E9}" dt="2021-10-06T06:45:22.742" v="7934" actId="6549"/>
        <pc:sldMkLst>
          <pc:docMk/>
          <pc:sldMk cId="4212263094" sldId="419"/>
        </pc:sldMkLst>
        <pc:spChg chg="mod">
          <ac:chgData name="Sophia BUI" userId="5388e7d4eb368e7c" providerId="LiveId" clId="{1624A04E-C65A-489B-92B2-4FB7410396E9}" dt="2021-10-06T06:45:22.742" v="7934" actId="6549"/>
          <ac:spMkLst>
            <pc:docMk/>
            <pc:sldMk cId="4212263094" sldId="419"/>
            <ac:spMk id="3" creationId="{00000000-0000-0000-0000-000000000000}"/>
          </ac:spMkLst>
        </pc:spChg>
      </pc:sldChg>
      <pc:sldChg chg="addSp delSp modSp new mod">
        <pc:chgData name="Sophia BUI" userId="5388e7d4eb368e7c" providerId="LiveId" clId="{1624A04E-C65A-489B-92B2-4FB7410396E9}" dt="2021-10-06T06:11:51.084" v="7758" actId="20577"/>
        <pc:sldMkLst>
          <pc:docMk/>
          <pc:sldMk cId="3966666595" sldId="420"/>
        </pc:sldMkLst>
        <pc:spChg chg="mod">
          <ac:chgData name="Sophia BUI" userId="5388e7d4eb368e7c" providerId="LiveId" clId="{1624A04E-C65A-489B-92B2-4FB7410396E9}" dt="2021-10-06T06:11:51.084" v="7758" actId="20577"/>
          <ac:spMkLst>
            <pc:docMk/>
            <pc:sldMk cId="3966666595" sldId="420"/>
            <ac:spMk id="2" creationId="{27BBBCCC-6B27-4C9D-AB75-B6AB3F8757F9}"/>
          </ac:spMkLst>
        </pc:spChg>
        <pc:spChg chg="del">
          <ac:chgData name="Sophia BUI" userId="5388e7d4eb368e7c" providerId="LiveId" clId="{1624A04E-C65A-489B-92B2-4FB7410396E9}" dt="2021-10-04T06:18:56.050" v="4150" actId="22"/>
          <ac:spMkLst>
            <pc:docMk/>
            <pc:sldMk cId="3966666595" sldId="420"/>
            <ac:spMk id="3" creationId="{1FDCCE4F-3CB2-4183-AFD1-D3EC47C96741}"/>
          </ac:spMkLst>
        </pc:spChg>
        <pc:picChg chg="add mod ord">
          <ac:chgData name="Sophia BUI" userId="5388e7d4eb368e7c" providerId="LiveId" clId="{1624A04E-C65A-489B-92B2-4FB7410396E9}" dt="2021-10-06T06:11:48.412" v="7749" actId="14100"/>
          <ac:picMkLst>
            <pc:docMk/>
            <pc:sldMk cId="3966666595" sldId="420"/>
            <ac:picMk id="6" creationId="{76EFF8A5-2BAA-47B0-BD11-607DE63CFA36}"/>
          </ac:picMkLst>
        </pc:picChg>
      </pc:sldChg>
      <pc:sldChg chg="modSp new mod">
        <pc:chgData name="Sophia BUI" userId="5388e7d4eb368e7c" providerId="LiveId" clId="{1624A04E-C65A-489B-92B2-4FB7410396E9}" dt="2021-10-06T06:14:15.411" v="7930" actId="20577"/>
        <pc:sldMkLst>
          <pc:docMk/>
          <pc:sldMk cId="1910669484" sldId="421"/>
        </pc:sldMkLst>
        <pc:spChg chg="mod">
          <ac:chgData name="Sophia BUI" userId="5388e7d4eb368e7c" providerId="LiveId" clId="{1624A04E-C65A-489B-92B2-4FB7410396E9}" dt="2021-10-04T06:19:58.441" v="4186" actId="20577"/>
          <ac:spMkLst>
            <pc:docMk/>
            <pc:sldMk cId="1910669484" sldId="421"/>
            <ac:spMk id="2" creationId="{7D0B0C19-369A-4471-90BA-33DAAADEDF78}"/>
          </ac:spMkLst>
        </pc:spChg>
        <pc:spChg chg="mod">
          <ac:chgData name="Sophia BUI" userId="5388e7d4eb368e7c" providerId="LiveId" clId="{1624A04E-C65A-489B-92B2-4FB7410396E9}" dt="2021-10-06T06:14:15.411" v="7930" actId="20577"/>
          <ac:spMkLst>
            <pc:docMk/>
            <pc:sldMk cId="1910669484" sldId="421"/>
            <ac:spMk id="3" creationId="{3860345B-E138-4698-930E-7E8B8B246A65}"/>
          </ac:spMkLst>
        </pc:spChg>
      </pc:sldChg>
      <pc:sldChg chg="modSp new del mod">
        <pc:chgData name="Sophia BUI" userId="5388e7d4eb368e7c" providerId="LiveId" clId="{1624A04E-C65A-489B-92B2-4FB7410396E9}" dt="2021-10-04T06:52:35.326" v="4394" actId="680"/>
        <pc:sldMkLst>
          <pc:docMk/>
          <pc:sldMk cId="1465149162" sldId="422"/>
        </pc:sldMkLst>
        <pc:spChg chg="mod">
          <ac:chgData name="Sophia BUI" userId="5388e7d4eb368e7c" providerId="LiveId" clId="{1624A04E-C65A-489B-92B2-4FB7410396E9}" dt="2021-10-04T06:52:34.495" v="4393"/>
          <ac:spMkLst>
            <pc:docMk/>
            <pc:sldMk cId="1465149162" sldId="422"/>
            <ac:spMk id="3" creationId="{A535C1BD-53BE-4C31-85F7-D1B224053978}"/>
          </ac:spMkLst>
        </pc:spChg>
      </pc:sldChg>
      <pc:sldChg chg="addSp delSp modSp new mod">
        <pc:chgData name="Sophia BUI" userId="5388e7d4eb368e7c" providerId="LiveId" clId="{1624A04E-C65A-489B-92B2-4FB7410396E9}" dt="2021-10-04T06:56:13.867" v="4420" actId="22"/>
        <pc:sldMkLst>
          <pc:docMk/>
          <pc:sldMk cId="3083702728" sldId="422"/>
        </pc:sldMkLst>
        <pc:spChg chg="mod">
          <ac:chgData name="Sophia BUI" userId="5388e7d4eb368e7c" providerId="LiveId" clId="{1624A04E-C65A-489B-92B2-4FB7410396E9}" dt="2021-10-04T06:53:15.402" v="4414" actId="20577"/>
          <ac:spMkLst>
            <pc:docMk/>
            <pc:sldMk cId="3083702728" sldId="422"/>
            <ac:spMk id="2" creationId="{273E552E-9779-478E-81EC-F606BB83C817}"/>
          </ac:spMkLst>
        </pc:spChg>
        <pc:spChg chg="del">
          <ac:chgData name="Sophia BUI" userId="5388e7d4eb368e7c" providerId="LiveId" clId="{1624A04E-C65A-489B-92B2-4FB7410396E9}" dt="2021-10-04T06:53:09.904" v="4397" actId="22"/>
          <ac:spMkLst>
            <pc:docMk/>
            <pc:sldMk cId="3083702728" sldId="422"/>
            <ac:spMk id="3" creationId="{BFAEA151-0FD8-4B62-84AE-518B827CE053}"/>
          </ac:spMkLst>
        </pc:spChg>
        <pc:spChg chg="add del mod">
          <ac:chgData name="Sophia BUI" userId="5388e7d4eb368e7c" providerId="LiveId" clId="{1624A04E-C65A-489B-92B2-4FB7410396E9}" dt="2021-10-04T06:56:13.867" v="4420" actId="22"/>
          <ac:spMkLst>
            <pc:docMk/>
            <pc:sldMk cId="3083702728" sldId="422"/>
            <ac:spMk id="7" creationId="{12585068-781E-4FD5-ABFF-8E86D82C1404}"/>
          </ac:spMkLst>
        </pc:spChg>
        <pc:picChg chg="add del mod ord">
          <ac:chgData name="Sophia BUI" userId="5388e7d4eb368e7c" providerId="LiveId" clId="{1624A04E-C65A-489B-92B2-4FB7410396E9}" dt="2021-10-04T06:56:06.235" v="4417" actId="478"/>
          <ac:picMkLst>
            <pc:docMk/>
            <pc:sldMk cId="3083702728" sldId="422"/>
            <ac:picMk id="6" creationId="{98B9E8E9-4A56-4F8A-A8BA-174F718FD523}"/>
          </ac:picMkLst>
        </pc:picChg>
        <pc:picChg chg="add del">
          <ac:chgData name="Sophia BUI" userId="5388e7d4eb368e7c" providerId="LiveId" clId="{1624A04E-C65A-489B-92B2-4FB7410396E9}" dt="2021-10-04T06:56:09.198" v="4419" actId="22"/>
          <ac:picMkLst>
            <pc:docMk/>
            <pc:sldMk cId="3083702728" sldId="422"/>
            <ac:picMk id="9" creationId="{0E625600-FE76-4FBF-9F7D-EE0545D56913}"/>
          </ac:picMkLst>
        </pc:picChg>
        <pc:picChg chg="add mod ord">
          <ac:chgData name="Sophia BUI" userId="5388e7d4eb368e7c" providerId="LiveId" clId="{1624A04E-C65A-489B-92B2-4FB7410396E9}" dt="2021-10-04T06:56:13.867" v="4420" actId="22"/>
          <ac:picMkLst>
            <pc:docMk/>
            <pc:sldMk cId="3083702728" sldId="422"/>
            <ac:picMk id="11" creationId="{B6F321F6-D4FC-4FA2-9C6D-69C652176B41}"/>
          </ac:picMkLst>
        </pc:picChg>
      </pc:sldChg>
      <pc:sldChg chg="addSp delSp modSp new mod">
        <pc:chgData name="Sophia BUI" userId="5388e7d4eb368e7c" providerId="LiveId" clId="{1624A04E-C65A-489B-92B2-4FB7410396E9}" dt="2021-10-11T06:00:31.708" v="9886" actId="5793"/>
        <pc:sldMkLst>
          <pc:docMk/>
          <pc:sldMk cId="3848735627" sldId="423"/>
        </pc:sldMkLst>
        <pc:spChg chg="mod">
          <ac:chgData name="Sophia BUI" userId="5388e7d4eb368e7c" providerId="LiveId" clId="{1624A04E-C65A-489B-92B2-4FB7410396E9}" dt="2021-10-04T07:01:59.248" v="4899" actId="20577"/>
          <ac:spMkLst>
            <pc:docMk/>
            <pc:sldMk cId="3848735627" sldId="423"/>
            <ac:spMk id="2" creationId="{97356A64-76C8-4B5B-B0CD-4F3863C33CFD}"/>
          </ac:spMkLst>
        </pc:spChg>
        <pc:spChg chg="del">
          <ac:chgData name="Sophia BUI" userId="5388e7d4eb368e7c" providerId="LiveId" clId="{1624A04E-C65A-489B-92B2-4FB7410396E9}" dt="2021-10-04T06:56:38.449" v="4422" actId="3680"/>
          <ac:spMkLst>
            <pc:docMk/>
            <pc:sldMk cId="3848735627" sldId="423"/>
            <ac:spMk id="3" creationId="{0F570D53-3351-4358-BB1E-00E3829A5E4A}"/>
          </ac:spMkLst>
        </pc:spChg>
        <pc:graphicFrameChg chg="add mod ord modGraphic">
          <ac:chgData name="Sophia BUI" userId="5388e7d4eb368e7c" providerId="LiveId" clId="{1624A04E-C65A-489B-92B2-4FB7410396E9}" dt="2021-10-11T06:00:31.708" v="9886" actId="5793"/>
          <ac:graphicFrameMkLst>
            <pc:docMk/>
            <pc:sldMk cId="3848735627" sldId="423"/>
            <ac:graphicFrameMk id="5" creationId="{D33E3452-19F0-4DD4-894D-37DE31D83F25}"/>
          </ac:graphicFrameMkLst>
        </pc:graphicFrameChg>
      </pc:sldChg>
      <pc:sldChg chg="modSp add mod ord">
        <pc:chgData name="Sophia BUI" userId="5388e7d4eb368e7c" providerId="LiveId" clId="{1624A04E-C65A-489B-92B2-4FB7410396E9}" dt="2021-10-06T06:58:29.614" v="8406" actId="114"/>
        <pc:sldMkLst>
          <pc:docMk/>
          <pc:sldMk cId="290210631" sldId="424"/>
        </pc:sldMkLst>
        <pc:spChg chg="mod">
          <ac:chgData name="Sophia BUI" userId="5388e7d4eb368e7c" providerId="LiveId" clId="{1624A04E-C65A-489B-92B2-4FB7410396E9}" dt="2021-10-06T06:49:56.577" v="8186" actId="14100"/>
          <ac:spMkLst>
            <pc:docMk/>
            <pc:sldMk cId="290210631" sldId="424"/>
            <ac:spMk id="2" creationId="{97356A64-76C8-4B5B-B0CD-4F3863C33CFD}"/>
          </ac:spMkLst>
        </pc:spChg>
        <pc:graphicFrameChg chg="modGraphic">
          <ac:chgData name="Sophia BUI" userId="5388e7d4eb368e7c" providerId="LiveId" clId="{1624A04E-C65A-489B-92B2-4FB7410396E9}" dt="2021-10-06T06:58:29.614" v="8406" actId="114"/>
          <ac:graphicFrameMkLst>
            <pc:docMk/>
            <pc:sldMk cId="290210631" sldId="424"/>
            <ac:graphicFrameMk id="5" creationId="{D33E3452-19F0-4DD4-894D-37DE31D83F25}"/>
          </ac:graphicFrameMkLst>
        </pc:graphicFrameChg>
      </pc:sldChg>
      <pc:sldChg chg="addSp delSp modSp new mod">
        <pc:chgData name="Sophia BUI" userId="5388e7d4eb368e7c" providerId="LiveId" clId="{1624A04E-C65A-489B-92B2-4FB7410396E9}" dt="2021-10-06T07:09:52.369" v="8482" actId="1076"/>
        <pc:sldMkLst>
          <pc:docMk/>
          <pc:sldMk cId="3313282594" sldId="425"/>
        </pc:sldMkLst>
        <pc:spChg chg="mod">
          <ac:chgData name="Sophia BUI" userId="5388e7d4eb368e7c" providerId="LiveId" clId="{1624A04E-C65A-489B-92B2-4FB7410396E9}" dt="2021-10-04T07:58:23.332" v="7661" actId="20577"/>
          <ac:spMkLst>
            <pc:docMk/>
            <pc:sldMk cId="3313282594" sldId="425"/>
            <ac:spMk id="2" creationId="{962C6AC1-E1E6-4310-BAA2-6F0B519EE05E}"/>
          </ac:spMkLst>
        </pc:spChg>
        <pc:spChg chg="del">
          <ac:chgData name="Sophia BUI" userId="5388e7d4eb368e7c" providerId="LiveId" clId="{1624A04E-C65A-489B-92B2-4FB7410396E9}" dt="2021-10-04T07:58:28.501" v="7662" actId="22"/>
          <ac:spMkLst>
            <pc:docMk/>
            <pc:sldMk cId="3313282594" sldId="425"/>
            <ac:spMk id="3" creationId="{1F9FC643-FE07-4F5B-8866-DF8462DA3048}"/>
          </ac:spMkLst>
        </pc:spChg>
        <pc:spChg chg="add del mod">
          <ac:chgData name="Sophia BUI" userId="5388e7d4eb368e7c" providerId="LiveId" clId="{1624A04E-C65A-489B-92B2-4FB7410396E9}" dt="2021-10-06T07:09:48.045" v="8481" actId="478"/>
          <ac:spMkLst>
            <pc:docMk/>
            <pc:sldMk cId="3313282594" sldId="425"/>
            <ac:spMk id="3" creationId="{52267629-D9A8-4974-995E-9E5680698B0F}"/>
          </ac:spMkLst>
        </pc:spChg>
        <pc:spChg chg="add mod">
          <ac:chgData name="Sophia BUI" userId="5388e7d4eb368e7c" providerId="LiveId" clId="{1624A04E-C65A-489B-92B2-4FB7410396E9}" dt="2021-10-06T07:07:30.533" v="8473" actId="20577"/>
          <ac:spMkLst>
            <pc:docMk/>
            <pc:sldMk cId="3313282594" sldId="425"/>
            <ac:spMk id="7" creationId="{7C32C2A9-113B-4FC1-ABFC-02770C5C360B}"/>
          </ac:spMkLst>
        </pc:spChg>
        <pc:picChg chg="add del mod ord">
          <ac:chgData name="Sophia BUI" userId="5388e7d4eb368e7c" providerId="LiveId" clId="{1624A04E-C65A-489B-92B2-4FB7410396E9}" dt="2021-10-06T07:09:36.166" v="8478" actId="478"/>
          <ac:picMkLst>
            <pc:docMk/>
            <pc:sldMk cId="3313282594" sldId="425"/>
            <ac:picMk id="6" creationId="{72C3345D-A03C-4135-98AB-58A89DB554D0}"/>
          </ac:picMkLst>
        </pc:picChg>
        <pc:picChg chg="add mod">
          <ac:chgData name="Sophia BUI" userId="5388e7d4eb368e7c" providerId="LiveId" clId="{1624A04E-C65A-489B-92B2-4FB7410396E9}" dt="2021-10-06T07:09:52.369" v="8482" actId="1076"/>
          <ac:picMkLst>
            <pc:docMk/>
            <pc:sldMk cId="3313282594" sldId="425"/>
            <ac:picMk id="8" creationId="{88E7032F-C3AD-45C0-B93A-88826DD37568}"/>
          </ac:picMkLst>
        </pc:picChg>
      </pc:sldChg>
      <pc:sldChg chg="addSp delSp add mod">
        <pc:chgData name="Sophia BUI" userId="5388e7d4eb368e7c" providerId="LiveId" clId="{1624A04E-C65A-489B-92B2-4FB7410396E9}" dt="2021-10-06T08:28:47.960" v="9363" actId="478"/>
        <pc:sldMkLst>
          <pc:docMk/>
          <pc:sldMk cId="2426691208" sldId="426"/>
        </pc:sldMkLst>
        <pc:picChg chg="add del">
          <ac:chgData name="Sophia BUI" userId="5388e7d4eb368e7c" providerId="LiveId" clId="{1624A04E-C65A-489B-92B2-4FB7410396E9}" dt="2021-10-06T08:28:47.960" v="9363" actId="478"/>
          <ac:picMkLst>
            <pc:docMk/>
            <pc:sldMk cId="2426691208" sldId="426"/>
            <ac:picMk id="6" creationId="{DC81A7AD-6E34-45F8-81E8-109C596A936A}"/>
          </ac:picMkLst>
        </pc:picChg>
      </pc:sldChg>
      <pc:sldChg chg="addSp delSp modSp new mod">
        <pc:chgData name="Sophia BUI" userId="5388e7d4eb368e7c" providerId="LiveId" clId="{1624A04E-C65A-489B-92B2-4FB7410396E9}" dt="2021-10-06T07:57:21.152" v="8581" actId="22"/>
        <pc:sldMkLst>
          <pc:docMk/>
          <pc:sldMk cId="1511450318" sldId="427"/>
        </pc:sldMkLst>
        <pc:spChg chg="mod">
          <ac:chgData name="Sophia BUI" userId="5388e7d4eb368e7c" providerId="LiveId" clId="{1624A04E-C65A-489B-92B2-4FB7410396E9}" dt="2021-10-06T07:43:17.236" v="8579" actId="20577"/>
          <ac:spMkLst>
            <pc:docMk/>
            <pc:sldMk cId="1511450318" sldId="427"/>
            <ac:spMk id="2" creationId="{46604577-F9FA-4ECF-BC7C-3CCD360A7117}"/>
          </ac:spMkLst>
        </pc:spChg>
        <pc:spChg chg="del">
          <ac:chgData name="Sophia BUI" userId="5388e7d4eb368e7c" providerId="LiveId" clId="{1624A04E-C65A-489B-92B2-4FB7410396E9}" dt="2021-10-06T07:41:52.199" v="8484" actId="22"/>
          <ac:spMkLst>
            <pc:docMk/>
            <pc:sldMk cId="1511450318" sldId="427"/>
            <ac:spMk id="3" creationId="{9A094371-6D35-46BD-9825-79A719B74E60}"/>
          </ac:spMkLst>
        </pc:spChg>
        <pc:spChg chg="add del mod">
          <ac:chgData name="Sophia BUI" userId="5388e7d4eb368e7c" providerId="LiveId" clId="{1624A04E-C65A-489B-92B2-4FB7410396E9}" dt="2021-10-06T07:57:21.152" v="8581" actId="22"/>
          <ac:spMkLst>
            <pc:docMk/>
            <pc:sldMk cId="1511450318" sldId="427"/>
            <ac:spMk id="7" creationId="{E30442C6-7D6F-4991-A34D-F24FC7659B7E}"/>
          </ac:spMkLst>
        </pc:spChg>
        <pc:picChg chg="add del mod ord">
          <ac:chgData name="Sophia BUI" userId="5388e7d4eb368e7c" providerId="LiveId" clId="{1624A04E-C65A-489B-92B2-4FB7410396E9}" dt="2021-10-06T07:57:16.318" v="8580" actId="478"/>
          <ac:picMkLst>
            <pc:docMk/>
            <pc:sldMk cId="1511450318" sldId="427"/>
            <ac:picMk id="6" creationId="{C40D2872-F448-40C4-B866-B96142EDE4C1}"/>
          </ac:picMkLst>
        </pc:picChg>
        <pc:picChg chg="add mod ord">
          <ac:chgData name="Sophia BUI" userId="5388e7d4eb368e7c" providerId="LiveId" clId="{1624A04E-C65A-489B-92B2-4FB7410396E9}" dt="2021-10-06T07:57:21.152" v="8581" actId="22"/>
          <ac:picMkLst>
            <pc:docMk/>
            <pc:sldMk cId="1511450318" sldId="427"/>
            <ac:picMk id="9" creationId="{CCCBC5DF-0D2B-43C7-972F-85DDEF2A2DCE}"/>
          </ac:picMkLst>
        </pc:picChg>
      </pc:sldChg>
      <pc:sldChg chg="modSp new mod">
        <pc:chgData name="Sophia BUI" userId="5388e7d4eb368e7c" providerId="LiveId" clId="{1624A04E-C65A-489B-92B2-4FB7410396E9}" dt="2021-10-06T08:17:16.551" v="9220" actId="6549"/>
        <pc:sldMkLst>
          <pc:docMk/>
          <pc:sldMk cId="146390676" sldId="428"/>
        </pc:sldMkLst>
        <pc:spChg chg="mod">
          <ac:chgData name="Sophia BUI" userId="5388e7d4eb368e7c" providerId="LiveId" clId="{1624A04E-C65A-489B-92B2-4FB7410396E9}" dt="2021-10-06T08:05:46.585" v="8598" actId="20577"/>
          <ac:spMkLst>
            <pc:docMk/>
            <pc:sldMk cId="146390676" sldId="428"/>
            <ac:spMk id="2" creationId="{6291CB81-EC72-4BDA-AD03-72B32BC173C6}"/>
          </ac:spMkLst>
        </pc:spChg>
        <pc:spChg chg="mod">
          <ac:chgData name="Sophia BUI" userId="5388e7d4eb368e7c" providerId="LiveId" clId="{1624A04E-C65A-489B-92B2-4FB7410396E9}" dt="2021-10-06T08:17:16.551" v="9220" actId="6549"/>
          <ac:spMkLst>
            <pc:docMk/>
            <pc:sldMk cId="146390676" sldId="428"/>
            <ac:spMk id="3" creationId="{836D04EC-26B6-43BB-B90B-246CF140AE0B}"/>
          </ac:spMkLst>
        </pc:spChg>
      </pc:sldChg>
      <pc:sldChg chg="addSp delSp modSp new mod">
        <pc:chgData name="Sophia BUI" userId="5388e7d4eb368e7c" providerId="LiveId" clId="{1624A04E-C65A-489B-92B2-4FB7410396E9}" dt="2021-10-11T06:05:48.669" v="9890" actId="14100"/>
        <pc:sldMkLst>
          <pc:docMk/>
          <pc:sldMk cId="3290770702" sldId="429"/>
        </pc:sldMkLst>
        <pc:spChg chg="mod">
          <ac:chgData name="Sophia BUI" userId="5388e7d4eb368e7c" providerId="LiveId" clId="{1624A04E-C65A-489B-92B2-4FB7410396E9}" dt="2021-10-06T08:18:14.417" v="9361" actId="20577"/>
          <ac:spMkLst>
            <pc:docMk/>
            <pc:sldMk cId="3290770702" sldId="429"/>
            <ac:spMk id="2" creationId="{B7FD4C14-0C8C-463B-989F-66679E988701}"/>
          </ac:spMkLst>
        </pc:spChg>
        <pc:spChg chg="del">
          <ac:chgData name="Sophia BUI" userId="5388e7d4eb368e7c" providerId="LiveId" clId="{1624A04E-C65A-489B-92B2-4FB7410396E9}" dt="2021-10-06T08:33:00.477" v="9364"/>
          <ac:spMkLst>
            <pc:docMk/>
            <pc:sldMk cId="3290770702" sldId="429"/>
            <ac:spMk id="3" creationId="{88931CCC-7B94-4D80-B517-30C02DBD2AD2}"/>
          </ac:spMkLst>
        </pc:spChg>
        <pc:picChg chg="add mod">
          <ac:chgData name="Sophia BUI" userId="5388e7d4eb368e7c" providerId="LiveId" clId="{1624A04E-C65A-489B-92B2-4FB7410396E9}" dt="2021-10-11T06:05:48.669" v="9890" actId="14100"/>
          <ac:picMkLst>
            <pc:docMk/>
            <pc:sldMk cId="3290770702" sldId="429"/>
            <ac:picMk id="1026" creationId="{43E615A9-A641-4488-AB4B-D40C641C3C4A}"/>
          </ac:picMkLst>
        </pc:picChg>
      </pc:sldChg>
      <pc:sldChg chg="modSp add mod">
        <pc:chgData name="Sophia BUI" userId="5388e7d4eb368e7c" providerId="LiveId" clId="{1624A04E-C65A-489B-92B2-4FB7410396E9}" dt="2021-10-06T08:43:25.491" v="9379" actId="6549"/>
        <pc:sldMkLst>
          <pc:docMk/>
          <pc:sldMk cId="4151956151" sldId="430"/>
        </pc:sldMkLst>
        <pc:spChg chg="mod">
          <ac:chgData name="Sophia BUI" userId="5388e7d4eb368e7c" providerId="LiveId" clId="{1624A04E-C65A-489B-92B2-4FB7410396E9}" dt="2021-10-06T08:43:25.491" v="9379" actId="6549"/>
          <ac:spMkLst>
            <pc:docMk/>
            <pc:sldMk cId="4151956151" sldId="430"/>
            <ac:spMk id="62486" creationId="{00000000-0000-0000-0000-000000000000}"/>
          </ac:spMkLst>
        </pc:spChg>
      </pc:sldChg>
      <pc:sldChg chg="modSp add mod">
        <pc:chgData name="Sophia BUI" userId="5388e7d4eb368e7c" providerId="LiveId" clId="{1624A04E-C65A-489B-92B2-4FB7410396E9}" dt="2021-10-06T08:43:54.480" v="9392" actId="20577"/>
        <pc:sldMkLst>
          <pc:docMk/>
          <pc:sldMk cId="1607909006" sldId="431"/>
        </pc:sldMkLst>
        <pc:spChg chg="mod">
          <ac:chgData name="Sophia BUI" userId="5388e7d4eb368e7c" providerId="LiveId" clId="{1624A04E-C65A-489B-92B2-4FB7410396E9}" dt="2021-10-06T08:43:54.480" v="9392" actId="20577"/>
          <ac:spMkLst>
            <pc:docMk/>
            <pc:sldMk cId="1607909006" sldId="431"/>
            <ac:spMk id="2052" creationId="{00000000-0000-0000-0000-000000000000}"/>
          </ac:spMkLst>
        </pc:spChg>
      </pc:sldChg>
      <pc:sldChg chg="modSp add mod">
        <pc:chgData name="Sophia BUI" userId="5388e7d4eb368e7c" providerId="LiveId" clId="{1624A04E-C65A-489B-92B2-4FB7410396E9}" dt="2021-10-06T08:44:29.185" v="9404" actId="20577"/>
        <pc:sldMkLst>
          <pc:docMk/>
          <pc:sldMk cId="1518866965" sldId="432"/>
        </pc:sldMkLst>
        <pc:spChg chg="mod">
          <ac:chgData name="Sophia BUI" userId="5388e7d4eb368e7c" providerId="LiveId" clId="{1624A04E-C65A-489B-92B2-4FB7410396E9}" dt="2021-10-06T08:44:29.185" v="9404" actId="20577"/>
          <ac:spMkLst>
            <pc:docMk/>
            <pc:sldMk cId="1518866965" sldId="432"/>
            <ac:spMk id="63510" creationId="{00000000-0000-0000-0000-000000000000}"/>
          </ac:spMkLst>
        </pc:spChg>
      </pc:sldChg>
      <pc:sldChg chg="modSp add mod">
        <pc:chgData name="Sophia BUI" userId="5388e7d4eb368e7c" providerId="LiveId" clId="{1624A04E-C65A-489B-92B2-4FB7410396E9}" dt="2021-10-06T08:44:47.218" v="9418" actId="20577"/>
        <pc:sldMkLst>
          <pc:docMk/>
          <pc:sldMk cId="2898318914" sldId="433"/>
        </pc:sldMkLst>
        <pc:spChg chg="mod">
          <ac:chgData name="Sophia BUI" userId="5388e7d4eb368e7c" providerId="LiveId" clId="{1624A04E-C65A-489B-92B2-4FB7410396E9}" dt="2021-10-06T08:44:47.218" v="9418" actId="20577"/>
          <ac:spMkLst>
            <pc:docMk/>
            <pc:sldMk cId="2898318914" sldId="433"/>
            <ac:spMk id="3076" creationId="{00000000-0000-0000-0000-000000000000}"/>
          </ac:spMkLst>
        </pc:spChg>
      </pc:sldChg>
      <pc:sldChg chg="modSp add mod">
        <pc:chgData name="Sophia BUI" userId="5388e7d4eb368e7c" providerId="LiveId" clId="{1624A04E-C65A-489B-92B2-4FB7410396E9}" dt="2021-10-06T08:44:57.838" v="9430" actId="20577"/>
        <pc:sldMkLst>
          <pc:docMk/>
          <pc:sldMk cId="829468950" sldId="434"/>
        </pc:sldMkLst>
        <pc:spChg chg="mod">
          <ac:chgData name="Sophia BUI" userId="5388e7d4eb368e7c" providerId="LiveId" clId="{1624A04E-C65A-489B-92B2-4FB7410396E9}" dt="2021-10-06T08:44:57.838" v="9430" actId="20577"/>
          <ac:spMkLst>
            <pc:docMk/>
            <pc:sldMk cId="829468950" sldId="434"/>
            <ac:spMk id="307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3504B-739A-4AD8-8516-D6AC95066742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9FE39-CD85-458E-8805-4EDD2989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6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9FE39-CD85-458E-8805-4EDD298997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3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9FE39-CD85-458E-8805-4EDD2989979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7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777237"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25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2745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900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2542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809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defRPr/>
              </a:pPr>
              <a:endParaRPr lang="en-US" altLang="en-US" sz="2400">
                <a:latin typeface="Times New Roman" pitchFamily="1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0" y="1920"/>
              <a:ext cx="5520" cy="1824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defRPr/>
                </a:pPr>
                <a:endParaRPr lang="en-US" altLang="en-US" sz="2400">
                  <a:latin typeface="Times New Roman" pitchFamily="1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defRPr/>
                </a:pPr>
                <a:endParaRPr lang="en-US" altLang="en-US" sz="2400">
                  <a:latin typeface="Times New Roman" pitchFamily="1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defRPr/>
                </a:pPr>
                <a:endParaRPr lang="en-US" altLang="en-US" sz="2400">
                  <a:latin typeface="Times New Roman" pitchFamily="1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1524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1225"/>
            <a:ext cx="6858000" cy="2263775"/>
          </a:xfrm>
        </p:spPr>
        <p:txBody>
          <a:bodyPr anchor="ctr"/>
          <a:lstStyle>
            <a:lvl1pPr marL="0" indent="0" algn="ctr">
              <a:buFont typeface="Wingdings" pitchFamily="1" charset="2"/>
              <a:buNone/>
              <a:defRPr sz="4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EFE0B0D-933D-4A0D-A541-029E3F004734}" type="datetime1">
              <a:rPr lang="en-US" smtClean="0"/>
              <a:t>8/18/22</a:t>
            </a:fld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5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C499B1-61FD-4158-9CE8-AF2ECD7F63B5}" type="datetime1">
              <a:rPr lang="en-US" smtClean="0"/>
              <a:t>8/18/22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4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65100"/>
            <a:ext cx="1943100" cy="5813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65100"/>
            <a:ext cx="5676900" cy="5813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426C3-96E0-4A12-AB4E-C3FE7D399767}" type="datetime1">
              <a:rPr lang="en-US" smtClean="0"/>
              <a:t>8/18/22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30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D88F4F-A934-4919-B68E-DB5B510108C3}" type="slidenum"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1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80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A2292-8061-4D32-834F-BFCE9846D572}" type="datetime1">
              <a:rPr lang="en-US" smtClean="0"/>
              <a:t>8/18/22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1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B1D9E-4B5B-4945-AF3D-B1A1D6446870}" type="datetime1">
              <a:rPr lang="en-US" smtClean="0"/>
              <a:t>8/18/22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1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381000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381000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1B9C1A-4198-432E-9BC2-BCCB5942C563}" type="datetime1">
              <a:rPr lang="en-US" smtClean="0"/>
              <a:t>8/18/22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6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6A15F-9D97-4CB0-9DF3-F0C2DF65C95B}" type="datetime1">
              <a:rPr lang="en-US" smtClean="0"/>
              <a:t>8/18/22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D53C8-F82B-448A-B584-92B1F726D7A5}" type="datetime1">
              <a:rPr lang="en-US" smtClean="0"/>
              <a:t>8/18/22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1D4E4-AA57-4DFA-B355-5F964E98BDDD}" type="datetime1">
              <a:rPr lang="en-US" smtClean="0"/>
              <a:t>8/18/22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D38F1-E5D3-4288-9DEA-8BB83FAAE42F}" type="datetime1">
              <a:rPr lang="en-US" smtClean="0"/>
              <a:t>8/18/22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8218B-A579-4485-8D21-0BAB2BCCBCBC}" type="datetime1">
              <a:rPr lang="en-US" smtClean="0"/>
              <a:t>8/18/22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1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en-US" altLang="en-US" sz="2400">
              <a:latin typeface="Times New Roman" pitchFamily="1" charset="0"/>
            </a:endParaRP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381000" y="1066800"/>
            <a:ext cx="8305800" cy="182563"/>
            <a:chOff x="240" y="893"/>
            <a:chExt cx="5232" cy="115"/>
          </a:xfrm>
        </p:grpSpPr>
        <p:sp>
          <p:nvSpPr>
            <p:cNvPr id="1037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defRPr/>
              </a:pPr>
              <a:endParaRPr lang="en-US" altLang="en-US" sz="2400">
                <a:latin typeface="Times New Roman" pitchFamily="1" charset="0"/>
              </a:endParaRPr>
            </a:p>
          </p:txBody>
        </p:sp>
        <p:sp>
          <p:nvSpPr>
            <p:cNvPr id="1038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19200"/>
            <a:ext cx="7772400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6A9D8F25-F96C-4CED-8260-113F3815F006}" type="datetime1">
              <a:rPr lang="en-US" smtClean="0"/>
              <a:t>8/18/22</a:t>
            </a:fld>
            <a:endParaRPr lang="en-US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000"/>
            </a:lvl1pPr>
          </a:lstStyle>
          <a:p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  <p:sp>
        <p:nvSpPr>
          <p:cNvPr id="1033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812800" y="655320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en-US" altLang="en-US" sz="140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  <p:sldLayoutId id="2147484477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600"/>
        </a:spcAft>
        <a:buClr>
          <a:schemeClr val="folHlink"/>
        </a:buClr>
        <a:buSzPct val="90000"/>
        <a:buFont typeface="Wingdings" pitchFamily="1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chemeClr val="accent1"/>
        </a:buClr>
        <a:buSzPct val="75000"/>
        <a:buFont typeface="Wingdings" pitchFamily="1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chemeClr val="folHlink"/>
        </a:buClr>
        <a:buSzPct val="55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ts val="600"/>
        </a:spcBef>
        <a:spcAft>
          <a:spcPts val="600"/>
        </a:spcAft>
        <a:buClr>
          <a:schemeClr val="accent1"/>
        </a:buClr>
        <a:buFont typeface="Wingdings" pitchFamily="1" charset="2"/>
        <a:buChar char="§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ts val="600"/>
        </a:spcBef>
        <a:spcAft>
          <a:spcPts val="600"/>
        </a:spcAft>
        <a:buClr>
          <a:schemeClr val="accent1"/>
        </a:buClr>
        <a:buFont typeface="Wingdings" pitchFamily="1" charset="2"/>
        <a:buChar char="§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nptn@huflit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CÔNG NGHỆ PHẦN MỀM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GV: Phan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Hân</a:t>
            </a:r>
            <a:endParaRPr lang="en-US" dirty="0"/>
          </a:p>
          <a:p>
            <a:r>
              <a:rPr lang="en-US" dirty="0">
                <a:hlinkClick r:id="rId2"/>
              </a:rPr>
              <a:t>hanptn@huflit.edu.vn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2. SƠ ĐỒ LUỒNG DỮ LIỆU</a:t>
            </a:r>
            <a:br>
              <a:rPr lang="en-US" dirty="0"/>
            </a:br>
            <a:r>
              <a:rPr lang="en-US" sz="2800" dirty="0"/>
              <a:t>a.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Cấp</a:t>
            </a:r>
            <a:r>
              <a:rPr lang="en-US" b="1" dirty="0"/>
              <a:t> 0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r>
              <a:rPr lang="en-US" b="1" dirty="0" err="1"/>
              <a:t>Cấp</a:t>
            </a:r>
            <a:r>
              <a:rPr lang="en-US" b="1" dirty="0"/>
              <a:t> 1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0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1. 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1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0 (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,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)</a:t>
            </a:r>
          </a:p>
          <a:p>
            <a:r>
              <a:rPr lang="en-US" b="1" dirty="0" err="1"/>
              <a:t>Cấp</a:t>
            </a:r>
            <a:r>
              <a:rPr lang="en-US" b="1" dirty="0"/>
              <a:t> 2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1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2,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0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7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2. SƠ ĐỒ LUỒNG DỮ LIỆU</a:t>
            </a:r>
            <a:br>
              <a:rPr lang="en-US" dirty="0"/>
            </a:br>
            <a:r>
              <a:rPr lang="en-US" sz="2800" dirty="0"/>
              <a:t>b.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bày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:</a:t>
            </a:r>
          </a:p>
          <a:p>
            <a:r>
              <a:rPr lang="en-US" b="1" dirty="0" err="1"/>
              <a:t>Dạng</a:t>
            </a:r>
            <a:r>
              <a:rPr lang="en-US" b="1" dirty="0"/>
              <a:t>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,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b="1" dirty="0" err="1"/>
              <a:t>Dạng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dirty="0"/>
              <a:t>: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7079EA16-F28C-421E-AD9F-2E1ADA6997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3. CÁC BƯỚC MÔ HÌNH HÓA LUỒNG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: 	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lưu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trữ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lưu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trữ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		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cứu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 </a:t>
            </a:r>
            <a:r>
              <a:rPr lang="en-US" dirty="0" err="1"/>
              <a:t>mượn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	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lưu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trữ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		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lưu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trữ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báo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biểu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5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90600" y="1388983"/>
            <a:ext cx="7543800" cy="5144556"/>
            <a:chOff x="304799" y="1378803"/>
            <a:chExt cx="8153401" cy="5419077"/>
          </a:xfrm>
        </p:grpSpPr>
        <p:sp>
          <p:nvSpPr>
            <p:cNvPr id="2" name="Rectangle 1"/>
            <p:cNvSpPr/>
            <p:nvPr/>
          </p:nvSpPr>
          <p:spPr>
            <a:xfrm>
              <a:off x="1828800" y="1524000"/>
              <a:ext cx="1828800" cy="609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/>
                <a:t>Người</a:t>
              </a:r>
              <a:r>
                <a:rPr lang="en-US" sz="1600" b="1" dirty="0"/>
                <a:t> </a:t>
              </a:r>
              <a:r>
                <a:rPr lang="en-US" sz="1600" b="1" dirty="0" err="1"/>
                <a:t>dùng</a:t>
              </a:r>
              <a:endParaRPr lang="en-US" sz="1600" b="1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914400" y="301460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Xử</a:t>
              </a:r>
              <a:r>
                <a:rPr lang="en-US" sz="1400" dirty="0"/>
                <a:t> </a:t>
              </a:r>
              <a:r>
                <a:rPr lang="en-US" sz="1400" dirty="0" err="1"/>
                <a:t>lý</a:t>
              </a:r>
              <a:r>
                <a:rPr lang="en-US" sz="1400" dirty="0"/>
                <a:t> 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762000" y="5029200"/>
              <a:ext cx="7620000" cy="609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/>
                <a:t>Bộ</a:t>
              </a:r>
              <a:r>
                <a:rPr lang="en-US" sz="1600" b="1" dirty="0"/>
                <a:t> </a:t>
              </a:r>
              <a:r>
                <a:rPr lang="en-US" sz="1600" b="1" dirty="0" err="1"/>
                <a:t>nhớ</a:t>
              </a:r>
              <a:r>
                <a:rPr lang="en-US" sz="1600" b="1" dirty="0"/>
                <a:t> </a:t>
              </a:r>
              <a:r>
                <a:rPr lang="en-US" sz="1600" b="1" dirty="0" err="1"/>
                <a:t>phụ</a:t>
              </a:r>
              <a:endParaRPr lang="en-US" sz="1600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964873" y="301460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Xử</a:t>
              </a:r>
              <a:r>
                <a:rPr lang="en-US" sz="1400" dirty="0"/>
                <a:t> </a:t>
              </a:r>
              <a:r>
                <a:rPr lang="en-US" sz="1400" dirty="0" err="1"/>
                <a:t>lý</a:t>
              </a:r>
              <a:r>
                <a:rPr lang="en-US" sz="1400" dirty="0"/>
                <a:t> 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174673" y="301460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Xử</a:t>
              </a:r>
              <a:r>
                <a:rPr lang="en-US" sz="1400" dirty="0"/>
                <a:t> </a:t>
              </a:r>
              <a:r>
                <a:rPr lang="en-US" sz="1400" dirty="0" err="1"/>
                <a:t>lý</a:t>
              </a:r>
              <a:r>
                <a:rPr lang="en-US" sz="1400" dirty="0"/>
                <a:t> 3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315200" y="301460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Xử</a:t>
              </a:r>
              <a:r>
                <a:rPr lang="en-US" sz="1400" dirty="0"/>
                <a:t> </a:t>
              </a:r>
              <a:r>
                <a:rPr lang="en-US" sz="1400" dirty="0" err="1"/>
                <a:t>lý</a:t>
              </a:r>
              <a:r>
                <a:rPr lang="en-US" sz="1400" dirty="0"/>
                <a:t> 4</a:t>
              </a:r>
            </a:p>
          </p:txBody>
        </p:sp>
        <p:cxnSp>
          <p:nvCxnSpPr>
            <p:cNvPr id="9" name="Straight Connector 8"/>
            <p:cNvCxnSpPr>
              <a:stCxn id="3" idx="4"/>
            </p:cNvCxnSpPr>
            <p:nvPr/>
          </p:nvCxnSpPr>
          <p:spPr>
            <a:xfrm>
              <a:off x="1371600" y="3929009"/>
              <a:ext cx="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4"/>
            </p:cNvCxnSpPr>
            <p:nvPr/>
          </p:nvCxnSpPr>
          <p:spPr>
            <a:xfrm>
              <a:off x="3422073" y="3929009"/>
              <a:ext cx="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4"/>
            </p:cNvCxnSpPr>
            <p:nvPr/>
          </p:nvCxnSpPr>
          <p:spPr>
            <a:xfrm>
              <a:off x="5631872" y="3929009"/>
              <a:ext cx="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4"/>
            </p:cNvCxnSpPr>
            <p:nvPr/>
          </p:nvCxnSpPr>
          <p:spPr>
            <a:xfrm>
              <a:off x="7772400" y="3929009"/>
              <a:ext cx="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" idx="2"/>
              <a:endCxn id="3" idx="0"/>
            </p:cNvCxnSpPr>
            <p:nvPr/>
          </p:nvCxnSpPr>
          <p:spPr>
            <a:xfrm flipH="1">
              <a:off x="1371600" y="2133601"/>
              <a:ext cx="1371601" cy="881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" idx="2"/>
              <a:endCxn id="5" idx="0"/>
            </p:cNvCxnSpPr>
            <p:nvPr/>
          </p:nvCxnSpPr>
          <p:spPr>
            <a:xfrm>
              <a:off x="2743201" y="2133601"/>
              <a:ext cx="678873" cy="881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" idx="2"/>
              <a:endCxn id="6" idx="0"/>
            </p:cNvCxnSpPr>
            <p:nvPr/>
          </p:nvCxnSpPr>
          <p:spPr>
            <a:xfrm>
              <a:off x="2743201" y="2133601"/>
              <a:ext cx="2888673" cy="881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" idx="2"/>
              <a:endCxn id="7" idx="0"/>
            </p:cNvCxnSpPr>
            <p:nvPr/>
          </p:nvCxnSpPr>
          <p:spPr>
            <a:xfrm>
              <a:off x="2743201" y="2133601"/>
              <a:ext cx="5029199" cy="881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403273" y="1378803"/>
              <a:ext cx="3054927" cy="7780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err="1"/>
                <a:t>Luồng</a:t>
              </a:r>
              <a:r>
                <a:rPr lang="en-US" sz="1400" dirty="0"/>
                <a:t> </a:t>
              </a:r>
              <a:r>
                <a:rPr lang="en-US" sz="1400" dirty="0" err="1"/>
                <a:t>dữ</a:t>
              </a:r>
              <a:r>
                <a:rPr lang="en-US" sz="1400" dirty="0"/>
                <a:t> </a:t>
              </a:r>
              <a:r>
                <a:rPr lang="en-US" sz="1400" dirty="0" err="1"/>
                <a:t>liệu</a:t>
              </a:r>
              <a:r>
                <a:rPr lang="en-US" sz="1400" dirty="0"/>
                <a:t> </a:t>
              </a:r>
              <a:r>
                <a:rPr lang="en-US" sz="1400" dirty="0" err="1"/>
                <a:t>nhập</a:t>
              </a:r>
              <a:r>
                <a:rPr lang="en-US" sz="1400" dirty="0"/>
                <a:t>/</a:t>
              </a:r>
              <a:r>
                <a:rPr lang="en-US" sz="1400" dirty="0" err="1"/>
                <a:t>xuất</a:t>
              </a:r>
              <a:r>
                <a:rPr lang="en-US" sz="1400" dirty="0"/>
                <a:t> </a:t>
              </a:r>
              <a:r>
                <a:rPr lang="en-US" sz="1400" dirty="0" err="1"/>
                <a:t>với</a:t>
              </a:r>
              <a:r>
                <a:rPr lang="en-US" sz="1400" dirty="0"/>
                <a:t> </a:t>
              </a:r>
              <a:r>
                <a:rPr lang="en-US" sz="1400" dirty="0" err="1"/>
                <a:t>nội</a:t>
              </a:r>
              <a:r>
                <a:rPr lang="en-US" sz="1400" dirty="0"/>
                <a:t> dung </a:t>
              </a:r>
              <a:r>
                <a:rPr lang="en-US" sz="1400" dirty="0" err="1"/>
                <a:t>dựa</a:t>
              </a:r>
              <a:r>
                <a:rPr lang="en-US" sz="1400" dirty="0"/>
                <a:t> </a:t>
              </a:r>
              <a:r>
                <a:rPr lang="en-US" sz="1400" dirty="0" err="1"/>
                <a:t>vào</a:t>
              </a:r>
              <a:r>
                <a:rPr lang="en-US" sz="1400" dirty="0"/>
                <a:t> </a:t>
              </a:r>
              <a:r>
                <a:rPr lang="en-US" sz="1400" dirty="0" err="1"/>
                <a:t>biểu</a:t>
              </a:r>
              <a:r>
                <a:rPr lang="en-US" sz="1400" dirty="0"/>
                <a:t> </a:t>
              </a:r>
              <a:r>
                <a:rPr lang="en-US" sz="1400" dirty="0" err="1"/>
                <a:t>mẫu</a:t>
              </a:r>
              <a:r>
                <a:rPr lang="en-US" sz="1400" dirty="0"/>
                <a:t> </a:t>
              </a:r>
              <a:r>
                <a:rPr lang="en-US" sz="1400" dirty="0" err="1"/>
                <a:t>và</a:t>
              </a:r>
              <a:r>
                <a:rPr lang="en-US" sz="1400" dirty="0"/>
                <a:t> </a:t>
              </a:r>
              <a:r>
                <a:rPr lang="en-US" sz="1400" dirty="0" err="1"/>
                <a:t>trách</a:t>
              </a:r>
              <a:r>
                <a:rPr lang="en-US" sz="1400" dirty="0"/>
                <a:t> </a:t>
              </a:r>
              <a:r>
                <a:rPr lang="en-US" sz="1400" dirty="0" err="1"/>
                <a:t>nhiệm</a:t>
              </a:r>
              <a:endParaRPr lang="en-US" sz="1400" dirty="0"/>
            </a:p>
          </p:txBody>
        </p:sp>
        <p:cxnSp>
          <p:nvCxnSpPr>
            <p:cNvPr id="26" name="Straight Arrow Connector 25"/>
            <p:cNvCxnSpPr>
              <a:endCxn id="24" idx="1"/>
            </p:cNvCxnSpPr>
            <p:nvPr/>
          </p:nvCxnSpPr>
          <p:spPr>
            <a:xfrm flipV="1">
              <a:off x="4374573" y="1767843"/>
              <a:ext cx="1028700" cy="864661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04799" y="4215825"/>
              <a:ext cx="2660074" cy="5511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err="1"/>
                <a:t>Khối</a:t>
              </a:r>
              <a:r>
                <a:rPr lang="en-US" sz="1400" dirty="0"/>
                <a:t> </a:t>
              </a:r>
              <a:r>
                <a:rPr lang="en-US" sz="1400" dirty="0" err="1"/>
                <a:t>xử</a:t>
              </a:r>
              <a:r>
                <a:rPr lang="en-US" sz="1400" dirty="0"/>
                <a:t> </a:t>
              </a:r>
              <a:r>
                <a:rPr lang="en-US" sz="1400" dirty="0" err="1"/>
                <a:t>lý</a:t>
              </a:r>
              <a:r>
                <a:rPr lang="en-US" sz="1400" dirty="0"/>
                <a:t> </a:t>
              </a:r>
              <a:r>
                <a:rPr lang="en-US" sz="1400" dirty="0" err="1"/>
                <a:t>với</a:t>
              </a:r>
              <a:r>
                <a:rPr lang="en-US" sz="1400" dirty="0"/>
                <a:t> </a:t>
              </a:r>
              <a:r>
                <a:rPr lang="en-US" sz="1400" dirty="0" err="1"/>
                <a:t>mô</a:t>
              </a:r>
              <a:r>
                <a:rPr lang="en-US" sz="1400" dirty="0"/>
                <a:t> </a:t>
              </a:r>
              <a:r>
                <a:rPr lang="en-US" sz="1400" dirty="0" err="1"/>
                <a:t>tả</a:t>
              </a:r>
              <a:r>
                <a:rPr lang="en-US" sz="1400" dirty="0"/>
                <a:t> </a:t>
              </a:r>
              <a:r>
                <a:rPr lang="en-US" sz="1400" dirty="0" err="1"/>
                <a:t>dựa</a:t>
              </a:r>
              <a:r>
                <a:rPr lang="en-US" sz="1400" dirty="0"/>
                <a:t> </a:t>
              </a:r>
              <a:r>
                <a:rPr lang="en-US" sz="1400" dirty="0" err="1"/>
                <a:t>vào</a:t>
              </a:r>
              <a:r>
                <a:rPr lang="en-US" sz="1400" dirty="0"/>
                <a:t> </a:t>
              </a:r>
              <a:r>
                <a:rPr lang="en-US" sz="1400" dirty="0" err="1"/>
                <a:t>quy</a:t>
              </a:r>
              <a:r>
                <a:rPr lang="en-US" sz="1400" dirty="0"/>
                <a:t> </a:t>
              </a:r>
              <a:r>
                <a:rPr lang="en-US" sz="1400" dirty="0" err="1"/>
                <a:t>định</a:t>
              </a:r>
              <a:r>
                <a:rPr lang="en-US" sz="1400" dirty="0"/>
                <a:t> </a:t>
              </a:r>
              <a:r>
                <a:rPr lang="en-US" sz="1400" dirty="0" err="1"/>
                <a:t>và</a:t>
              </a:r>
              <a:r>
                <a:rPr lang="en-US" sz="1400" dirty="0"/>
                <a:t> </a:t>
              </a:r>
              <a:r>
                <a:rPr lang="en-US" sz="1400" dirty="0" err="1"/>
                <a:t>trách</a:t>
              </a:r>
              <a:r>
                <a:rPr lang="en-US" sz="1400" dirty="0"/>
                <a:t> </a:t>
              </a:r>
              <a:r>
                <a:rPr lang="en-US" sz="1400" dirty="0" err="1"/>
                <a:t>nhiệm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27073" y="6019800"/>
              <a:ext cx="3054927" cy="7780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err="1"/>
                <a:t>Luồng</a:t>
              </a:r>
              <a:r>
                <a:rPr lang="en-US" sz="1400" dirty="0"/>
                <a:t> </a:t>
              </a:r>
              <a:r>
                <a:rPr lang="en-US" sz="1400" dirty="0" err="1"/>
                <a:t>dữ</a:t>
              </a:r>
              <a:r>
                <a:rPr lang="en-US" sz="1400" dirty="0"/>
                <a:t> </a:t>
              </a:r>
              <a:r>
                <a:rPr lang="en-US" sz="1400" dirty="0" err="1"/>
                <a:t>liệu</a:t>
              </a:r>
              <a:r>
                <a:rPr lang="en-US" sz="1400" dirty="0"/>
                <a:t> </a:t>
              </a:r>
              <a:r>
                <a:rPr lang="en-US" sz="1400" dirty="0" err="1"/>
                <a:t>đọc</a:t>
              </a:r>
              <a:r>
                <a:rPr lang="en-US" sz="1400" dirty="0"/>
                <a:t>/</a:t>
              </a:r>
              <a:r>
                <a:rPr lang="en-US" sz="1400" dirty="0" err="1"/>
                <a:t>ghi</a:t>
              </a:r>
              <a:r>
                <a:rPr lang="en-US" sz="1400" dirty="0"/>
                <a:t> </a:t>
              </a:r>
              <a:r>
                <a:rPr lang="en-US" sz="1400" dirty="0" err="1"/>
                <a:t>với</a:t>
              </a:r>
              <a:r>
                <a:rPr lang="en-US" sz="1400" dirty="0"/>
                <a:t> </a:t>
              </a:r>
              <a:r>
                <a:rPr lang="en-US" sz="1400" dirty="0" err="1"/>
                <a:t>nội</a:t>
              </a:r>
              <a:r>
                <a:rPr lang="en-US" sz="1400" dirty="0"/>
                <a:t> dung </a:t>
              </a:r>
              <a:r>
                <a:rPr lang="en-US" sz="1400" dirty="0" err="1"/>
                <a:t>dựa</a:t>
              </a:r>
              <a:r>
                <a:rPr lang="en-US" sz="1400" dirty="0"/>
                <a:t> </a:t>
              </a:r>
              <a:r>
                <a:rPr lang="en-US" sz="1400" dirty="0" err="1"/>
                <a:t>vào</a:t>
              </a:r>
              <a:r>
                <a:rPr lang="en-US" sz="1400" dirty="0"/>
                <a:t> </a:t>
              </a:r>
              <a:r>
                <a:rPr lang="en-US" sz="1400" dirty="0" err="1"/>
                <a:t>biểu</a:t>
              </a:r>
              <a:r>
                <a:rPr lang="en-US" sz="1400" dirty="0"/>
                <a:t> </a:t>
              </a:r>
              <a:r>
                <a:rPr lang="en-US" sz="1400" dirty="0" err="1"/>
                <a:t>mẫu</a:t>
              </a:r>
              <a:r>
                <a:rPr lang="en-US" sz="1400" dirty="0"/>
                <a:t> </a:t>
              </a:r>
              <a:r>
                <a:rPr lang="en-US" sz="1400" dirty="0" err="1"/>
                <a:t>và</a:t>
              </a:r>
              <a:r>
                <a:rPr lang="en-US" sz="1400" dirty="0"/>
                <a:t> </a:t>
              </a:r>
              <a:r>
                <a:rPr lang="en-US" sz="1400" dirty="0" err="1"/>
                <a:t>trách</a:t>
              </a:r>
              <a:r>
                <a:rPr lang="en-US" sz="1400" dirty="0"/>
                <a:t> </a:t>
              </a:r>
              <a:r>
                <a:rPr lang="en-US" sz="1400" dirty="0" err="1"/>
                <a:t>nhiệm</a:t>
              </a:r>
              <a:endParaRPr lang="en-US" sz="1400" dirty="0"/>
            </a:p>
          </p:txBody>
        </p:sp>
        <p:cxnSp>
          <p:nvCxnSpPr>
            <p:cNvPr id="30" name="Straight Arrow Connector 29"/>
            <p:cNvCxnSpPr>
              <a:endCxn id="28" idx="1"/>
            </p:cNvCxnSpPr>
            <p:nvPr/>
          </p:nvCxnSpPr>
          <p:spPr>
            <a:xfrm>
              <a:off x="3422073" y="4258388"/>
              <a:ext cx="1905000" cy="2150452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XÁC ĐỊNH CHỨC NĂNG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2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093A-BBD6-4364-BD0A-E50A28DE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6FCEC-5D7C-4263-AF5D-F49C11DD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9AC327-37CC-42DF-9769-0D933C83C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180143"/>
              </p:ext>
            </p:extLst>
          </p:nvPr>
        </p:nvGraphicFramePr>
        <p:xfrm>
          <a:off x="876299" y="1271192"/>
          <a:ext cx="7391401" cy="2119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5067">
                  <a:extLst>
                    <a:ext uri="{9D8B030D-6E8A-4147-A177-3AD203B41FA5}">
                      <a16:colId xmlns:a16="http://schemas.microsoft.com/office/drawing/2014/main" val="2265077049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624986594"/>
                    </a:ext>
                  </a:extLst>
                </a:gridCol>
                <a:gridCol w="1095023">
                  <a:extLst>
                    <a:ext uri="{9D8B030D-6E8A-4147-A177-3AD203B41FA5}">
                      <a16:colId xmlns:a16="http://schemas.microsoft.com/office/drawing/2014/main" val="2166870378"/>
                    </a:ext>
                  </a:extLst>
                </a:gridCol>
                <a:gridCol w="1779411">
                  <a:extLst>
                    <a:ext uri="{9D8B030D-6E8A-4147-A177-3AD203B41FA5}">
                      <a16:colId xmlns:a16="http://schemas.microsoft.com/office/drawing/2014/main" val="860627745"/>
                    </a:ext>
                  </a:extLst>
                </a:gridCol>
              </a:tblGrid>
              <a:tr h="246143">
                <a:tc>
                  <a:txBody>
                    <a:bodyPr/>
                    <a:lstStyle/>
                    <a:p>
                      <a:pPr marL="190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Lập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thẻ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độc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giả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/>
                </a:tc>
                <a:tc>
                  <a:txBody>
                    <a:bodyPr/>
                    <a:lstStyle/>
                    <a:p>
                      <a:pPr marL="0" marR="190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BM1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/>
                </a:tc>
                <a:tc>
                  <a:txBody>
                    <a:bodyPr/>
                    <a:lstStyle/>
                    <a:p>
                      <a:pPr marL="0" marR="444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QĐ1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/>
                </a:tc>
                <a:tc>
                  <a:txBody>
                    <a:bodyPr/>
                    <a:lstStyle/>
                    <a:p>
                      <a:pPr marL="0" marR="444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trữ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/>
                </a:tc>
                <a:extLst>
                  <a:ext uri="{0D108BD9-81ED-4DB2-BD59-A6C34878D82A}">
                    <a16:rowId xmlns:a16="http://schemas.microsoft.com/office/drawing/2014/main" val="4251310244"/>
                  </a:ext>
                </a:extLst>
              </a:tr>
              <a:tr h="246143">
                <a:tc>
                  <a:txBody>
                    <a:bodyPr/>
                    <a:lstStyle/>
                    <a:p>
                      <a:pPr marL="190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Tiếp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nhận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sách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mới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/>
                </a:tc>
                <a:tc>
                  <a:txBody>
                    <a:bodyPr/>
                    <a:lstStyle/>
                    <a:p>
                      <a:pPr marL="0" marR="190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BM2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/>
                </a:tc>
                <a:tc>
                  <a:txBody>
                    <a:bodyPr/>
                    <a:lstStyle/>
                    <a:p>
                      <a:pPr marL="0" marR="444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QĐ2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/>
                </a:tc>
                <a:tc>
                  <a:txBody>
                    <a:bodyPr/>
                    <a:lstStyle/>
                    <a:p>
                      <a:pPr marL="0" marR="444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trữ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/>
                </a:tc>
                <a:extLst>
                  <a:ext uri="{0D108BD9-81ED-4DB2-BD59-A6C34878D82A}">
                    <a16:rowId xmlns:a16="http://schemas.microsoft.com/office/drawing/2014/main" val="1128476113"/>
                  </a:ext>
                </a:extLst>
              </a:tr>
              <a:tr h="246143">
                <a:tc>
                  <a:txBody>
                    <a:bodyPr/>
                    <a:lstStyle/>
                    <a:p>
                      <a:pPr marL="190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Tra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cứu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sách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/>
                </a:tc>
                <a:tc>
                  <a:txBody>
                    <a:bodyPr/>
                    <a:lstStyle/>
                    <a:p>
                      <a:pPr marL="0" marR="190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BM3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/>
                </a:tc>
                <a:tc>
                  <a:txBody>
                    <a:bodyPr/>
                    <a:lstStyle/>
                    <a:p>
                      <a:pPr marL="2794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/>
                </a:tc>
                <a:tc>
                  <a:txBody>
                    <a:bodyPr/>
                    <a:lstStyle/>
                    <a:p>
                      <a:pPr marL="2794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cứu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/>
                </a:tc>
                <a:extLst>
                  <a:ext uri="{0D108BD9-81ED-4DB2-BD59-A6C34878D82A}">
                    <a16:rowId xmlns:a16="http://schemas.microsoft.com/office/drawing/2014/main" val="2189034540"/>
                  </a:ext>
                </a:extLst>
              </a:tr>
              <a:tr h="246143">
                <a:tc>
                  <a:txBody>
                    <a:bodyPr/>
                    <a:lstStyle/>
                    <a:p>
                      <a:pPr marL="190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Cho </a:t>
                      </a:r>
                      <a:r>
                        <a:rPr lang="en-US" sz="1400" dirty="0" err="1">
                          <a:effectLst/>
                        </a:rPr>
                        <a:t>mượn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sách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/>
                </a:tc>
                <a:tc>
                  <a:txBody>
                    <a:bodyPr/>
                    <a:lstStyle/>
                    <a:p>
                      <a:pPr marL="0" marR="190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BM4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/>
                </a:tc>
                <a:tc>
                  <a:txBody>
                    <a:bodyPr/>
                    <a:lstStyle/>
                    <a:p>
                      <a:pPr marL="0" marR="444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QĐ4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/>
                </a:tc>
                <a:tc>
                  <a:txBody>
                    <a:bodyPr/>
                    <a:lstStyle/>
                    <a:p>
                      <a:pPr marL="0" marR="444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trữ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/>
                </a:tc>
                <a:extLst>
                  <a:ext uri="{0D108BD9-81ED-4DB2-BD59-A6C34878D82A}">
                    <a16:rowId xmlns:a16="http://schemas.microsoft.com/office/drawing/2014/main" val="2329097846"/>
                  </a:ext>
                </a:extLst>
              </a:tr>
              <a:tr h="246143">
                <a:tc>
                  <a:txBody>
                    <a:bodyPr/>
                    <a:lstStyle/>
                    <a:p>
                      <a:pPr marL="190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Nhận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sách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/>
                </a:tc>
                <a:tc>
                  <a:txBody>
                    <a:bodyPr/>
                    <a:lstStyle/>
                    <a:p>
                      <a:pPr marL="0" marR="190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BM5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/>
                </a:tc>
                <a:tc>
                  <a:txBody>
                    <a:bodyPr/>
                    <a:lstStyle/>
                    <a:p>
                      <a:pPr marL="0" marR="444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QĐ5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/>
                </a:tc>
                <a:tc>
                  <a:txBody>
                    <a:bodyPr/>
                    <a:lstStyle/>
                    <a:p>
                      <a:pPr marL="0" marR="444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trữ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/>
                </a:tc>
                <a:extLst>
                  <a:ext uri="{0D108BD9-81ED-4DB2-BD59-A6C34878D82A}">
                    <a16:rowId xmlns:a16="http://schemas.microsoft.com/office/drawing/2014/main" val="2004693519"/>
                  </a:ext>
                </a:extLst>
              </a:tr>
              <a:tr h="355230">
                <a:tc>
                  <a:txBody>
                    <a:bodyPr/>
                    <a:lstStyle/>
                    <a:p>
                      <a:pPr marL="190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Lập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phiếu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tiền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phạt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 anchor="ctr"/>
                </a:tc>
                <a:tc>
                  <a:txBody>
                    <a:bodyPr/>
                    <a:lstStyle/>
                    <a:p>
                      <a:pPr marL="0" marR="190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BM6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 anchor="ctr"/>
                </a:tc>
                <a:tc>
                  <a:txBody>
                    <a:bodyPr/>
                    <a:lstStyle/>
                    <a:p>
                      <a:pPr marL="0" marR="444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QĐ6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 anchor="ctr"/>
                </a:tc>
                <a:tc>
                  <a:txBody>
                    <a:bodyPr/>
                    <a:lstStyle/>
                    <a:p>
                      <a:pPr marL="0" marR="444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trữ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 anchor="ctr"/>
                </a:tc>
                <a:extLst>
                  <a:ext uri="{0D108BD9-81ED-4DB2-BD59-A6C34878D82A}">
                    <a16:rowId xmlns:a16="http://schemas.microsoft.com/office/drawing/2014/main" val="3383614899"/>
                  </a:ext>
                </a:extLst>
              </a:tr>
              <a:tr h="287620">
                <a:tc>
                  <a:txBody>
                    <a:bodyPr/>
                    <a:lstStyle/>
                    <a:p>
                      <a:pPr marL="190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Lập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báo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cáo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 anchor="ctr"/>
                </a:tc>
                <a:tc>
                  <a:txBody>
                    <a:bodyPr/>
                    <a:lstStyle/>
                    <a:p>
                      <a:pPr marL="0" marR="127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BM7.1, BM7.2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 anchor="ctr"/>
                </a:tc>
                <a:tc>
                  <a:txBody>
                    <a:bodyPr/>
                    <a:lstStyle/>
                    <a:p>
                      <a:pPr marL="2794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 anchor="ctr"/>
                </a:tc>
                <a:tc>
                  <a:txBody>
                    <a:bodyPr/>
                    <a:lstStyle/>
                    <a:p>
                      <a:pPr marL="2794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biểu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 anchor="ctr"/>
                </a:tc>
                <a:extLst>
                  <a:ext uri="{0D108BD9-81ED-4DB2-BD59-A6C34878D82A}">
                    <a16:rowId xmlns:a16="http://schemas.microsoft.com/office/drawing/2014/main" val="3532220116"/>
                  </a:ext>
                </a:extLst>
              </a:tr>
              <a:tr h="246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Thay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đổi</a:t>
                      </a:r>
                      <a:r>
                        <a:rPr lang="en-US" sz="1400" dirty="0">
                          <a:effectLst/>
                        </a:rPr>
                        <a:t> qui </a:t>
                      </a:r>
                      <a:r>
                        <a:rPr lang="en-US" sz="1400" dirty="0" err="1">
                          <a:effectLst/>
                        </a:rPr>
                        <a:t>định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 anchor="ctr"/>
                </a:tc>
                <a:tc>
                  <a:txBody>
                    <a:bodyPr/>
                    <a:lstStyle/>
                    <a:p>
                      <a:pPr marL="3619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 anchor="ctr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QĐ8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 anchor="ctr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8260" marT="0" marB="0" anchor="ctr"/>
                </a:tc>
                <a:extLst>
                  <a:ext uri="{0D108BD9-81ED-4DB2-BD59-A6C34878D82A}">
                    <a16:rowId xmlns:a16="http://schemas.microsoft.com/office/drawing/2014/main" val="155246110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FC0D689-09B4-41E3-92EF-CD42D12D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9" y="4419600"/>
            <a:ext cx="4426721" cy="167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C7C30F-785A-463D-9C6B-08401C1D7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733800"/>
            <a:ext cx="4114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3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3. CÁC BƯỚC MÔ HÌNH HÓA LUỒNG DỮ LIỆU</a:t>
            </a:r>
            <a:br>
              <a:rPr lang="en-US" dirty="0"/>
            </a:br>
            <a:r>
              <a:rPr lang="en-US" sz="2800" dirty="0"/>
              <a:t>a.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724400" y="2743200"/>
            <a:ext cx="1295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50918" y="2971800"/>
            <a:ext cx="1600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4200" y="2971800"/>
            <a:ext cx="1600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1524000"/>
            <a:ext cx="1600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9" name="Flowchart: Data 8"/>
          <p:cNvSpPr/>
          <p:nvPr/>
        </p:nvSpPr>
        <p:spPr>
          <a:xfrm>
            <a:off x="3437661" y="5008418"/>
            <a:ext cx="3953740" cy="40178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2"/>
          </p:cNvCxnSpPr>
          <p:nvPr/>
        </p:nvCxnSpPr>
        <p:spPr>
          <a:xfrm>
            <a:off x="3751118" y="3200400"/>
            <a:ext cx="973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4" idx="0"/>
          </p:cNvCxnSpPr>
          <p:nvPr/>
        </p:nvCxnSpPr>
        <p:spPr>
          <a:xfrm>
            <a:off x="5372100" y="1981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1"/>
          </p:cNvCxnSpPr>
          <p:nvPr/>
        </p:nvCxnSpPr>
        <p:spPr>
          <a:xfrm>
            <a:off x="6019800" y="3200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</p:cNvCxnSpPr>
          <p:nvPr/>
        </p:nvCxnSpPr>
        <p:spPr>
          <a:xfrm>
            <a:off x="5830093" y="3523689"/>
            <a:ext cx="37307" cy="1484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3"/>
          </p:cNvCxnSpPr>
          <p:nvPr/>
        </p:nvCxnSpPr>
        <p:spPr>
          <a:xfrm flipV="1">
            <a:off x="4914107" y="3523689"/>
            <a:ext cx="0" cy="1484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9200" y="229766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10200" y="443116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72200" y="28025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09159" y="285966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443116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3810000"/>
            <a:ext cx="275186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D1: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lưu</a:t>
            </a:r>
            <a:r>
              <a:rPr lang="en-US" sz="1400" dirty="0"/>
              <a:t> </a:t>
            </a:r>
            <a:r>
              <a:rPr lang="en-US" sz="1400" dirty="0" err="1"/>
              <a:t>trữ</a:t>
            </a:r>
            <a:r>
              <a:rPr lang="en-US" sz="1400" dirty="0"/>
              <a:t> (</a:t>
            </a:r>
            <a:r>
              <a:rPr lang="en-US" sz="1400" dirty="0" err="1"/>
              <a:t>dựa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biểu</a:t>
            </a:r>
            <a:r>
              <a:rPr lang="en-US" sz="1400" dirty="0"/>
              <a:t> </a:t>
            </a:r>
            <a:r>
              <a:rPr lang="en-US" sz="1400" dirty="0" err="1"/>
              <a:t>mẫu</a:t>
            </a:r>
            <a:r>
              <a:rPr lang="en-US" sz="1400" dirty="0"/>
              <a:t> </a:t>
            </a:r>
            <a:r>
              <a:rPr lang="en-US" sz="1400" dirty="0" err="1"/>
              <a:t>liên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D2: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lưu</a:t>
            </a:r>
            <a:r>
              <a:rPr lang="en-US" sz="1400" dirty="0"/>
              <a:t> </a:t>
            </a:r>
            <a:r>
              <a:rPr lang="en-US" sz="1400" dirty="0" err="1"/>
              <a:t>trữ</a:t>
            </a:r>
            <a:r>
              <a:rPr lang="en-US" sz="1400" dirty="0"/>
              <a:t> (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</a:t>
            </a:r>
            <a:r>
              <a:rPr lang="en-US" sz="1400" dirty="0" err="1"/>
              <a:t>đặc</a:t>
            </a:r>
            <a:r>
              <a:rPr lang="en-US" sz="1400" dirty="0"/>
              <a:t> </a:t>
            </a:r>
            <a:r>
              <a:rPr lang="en-US" sz="1400" dirty="0" err="1"/>
              <a:t>biệt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D3: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kiểm</a:t>
            </a:r>
            <a:r>
              <a:rPr lang="en-US" sz="1400" dirty="0"/>
              <a:t> </a:t>
            </a: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lệ</a:t>
            </a:r>
            <a:r>
              <a:rPr lang="en-US" sz="1400" dirty="0"/>
              <a:t> (</a:t>
            </a:r>
            <a:r>
              <a:rPr lang="en-US" sz="1400" dirty="0" err="1"/>
              <a:t>dựa</a:t>
            </a:r>
            <a:r>
              <a:rPr lang="en-US" sz="1400" dirty="0"/>
              <a:t> </a:t>
            </a:r>
            <a:r>
              <a:rPr lang="en-US" sz="1400" dirty="0" err="1"/>
              <a:t>theo</a:t>
            </a:r>
            <a:r>
              <a:rPr lang="en-US" sz="1400" dirty="0"/>
              <a:t> </a:t>
            </a:r>
            <a:r>
              <a:rPr lang="en-US" sz="1400" dirty="0" err="1"/>
              <a:t>quy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12873" y="3810000"/>
            <a:ext cx="29787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D4: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lưu</a:t>
            </a:r>
            <a:r>
              <a:rPr lang="en-US" sz="1400" dirty="0"/>
              <a:t> </a:t>
            </a:r>
            <a:r>
              <a:rPr lang="en-US" sz="1400" dirty="0" err="1"/>
              <a:t>trữ</a:t>
            </a:r>
            <a:r>
              <a:rPr lang="en-US" sz="1400" dirty="0"/>
              <a:t> (</a:t>
            </a:r>
            <a:r>
              <a:rPr lang="en-US" sz="1400" dirty="0" err="1"/>
              <a:t>dựa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biểu</a:t>
            </a:r>
            <a:r>
              <a:rPr lang="en-US" sz="1400" dirty="0"/>
              <a:t> </a:t>
            </a:r>
            <a:r>
              <a:rPr lang="en-US" sz="1400" dirty="0" err="1"/>
              <a:t>mẫu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D5: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r>
              <a:rPr lang="en-US" sz="1400" dirty="0"/>
              <a:t> (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600" y="58674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ym typeface="Wingdings" panose="05000000000000000000" pitchFamily="2" charset="2"/>
              </a:rPr>
              <a:t> </a:t>
            </a:r>
            <a:r>
              <a:rPr lang="en-US" sz="1400" dirty="0" err="1">
                <a:sym typeface="Wingdings" panose="05000000000000000000" pitchFamily="2" charset="2"/>
              </a:rPr>
              <a:t>Xử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lý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lưu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trữ</a:t>
            </a:r>
            <a:r>
              <a:rPr lang="en-US" sz="1400" dirty="0">
                <a:sym typeface="Wingdings" panose="05000000000000000000" pitchFamily="2" charset="2"/>
              </a:rPr>
              <a:t>: </a:t>
            </a:r>
            <a:r>
              <a:rPr lang="en-US" sz="1400" dirty="0" err="1">
                <a:sym typeface="Wingdings" panose="05000000000000000000" pitchFamily="2" charset="2"/>
              </a:rPr>
              <a:t>kiểm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tra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các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thông</a:t>
            </a:r>
            <a:r>
              <a:rPr lang="en-US" sz="1400" dirty="0">
                <a:sym typeface="Wingdings" panose="05000000000000000000" pitchFamily="2" charset="2"/>
              </a:rPr>
              <a:t> tin D1, D2 </a:t>
            </a:r>
            <a:r>
              <a:rPr lang="en-US" sz="1400" dirty="0" err="1">
                <a:sym typeface="Wingdings" panose="05000000000000000000" pitchFamily="2" charset="2"/>
              </a:rPr>
              <a:t>có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thỏa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quy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định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liên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quan</a:t>
            </a:r>
            <a:r>
              <a:rPr lang="en-US" sz="1400" dirty="0">
                <a:sym typeface="Wingdings" panose="05000000000000000000" pitchFamily="2" charset="2"/>
              </a:rPr>
              <a:t> hay </a:t>
            </a:r>
            <a:r>
              <a:rPr lang="en-US" sz="1400" dirty="0" err="1">
                <a:sym typeface="Wingdings" panose="05000000000000000000" pitchFamily="2" charset="2"/>
              </a:rPr>
              <a:t>không</a:t>
            </a:r>
            <a:r>
              <a:rPr lang="en-US" sz="1400" dirty="0">
                <a:sym typeface="Wingdings" panose="05000000000000000000" pitchFamily="2" charset="2"/>
              </a:rPr>
              <a:t> (</a:t>
            </a:r>
            <a:r>
              <a:rPr lang="en-US" sz="1400" dirty="0" err="1">
                <a:sym typeface="Wingdings" panose="05000000000000000000" pitchFamily="2" charset="2"/>
              </a:rPr>
              <a:t>dựa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vào</a:t>
            </a:r>
            <a:r>
              <a:rPr lang="en-US" sz="1400" dirty="0">
                <a:sym typeface="Wingdings" panose="05000000000000000000" pitchFamily="2" charset="2"/>
              </a:rPr>
              <a:t> D3), </a:t>
            </a:r>
            <a:r>
              <a:rPr lang="en-US" sz="1400" dirty="0" err="1">
                <a:sym typeface="Wingdings" panose="05000000000000000000" pitchFamily="2" charset="2"/>
              </a:rPr>
              <a:t>ghi</a:t>
            </a:r>
            <a:r>
              <a:rPr lang="en-US" sz="1400" dirty="0">
                <a:sym typeface="Wingdings" panose="05000000000000000000" pitchFamily="2" charset="2"/>
              </a:rPr>
              <a:t> D4 </a:t>
            </a:r>
            <a:r>
              <a:rPr lang="en-US" sz="1400" dirty="0" err="1">
                <a:sym typeface="Wingdings" panose="05000000000000000000" pitchFamily="2" charset="2"/>
              </a:rPr>
              <a:t>và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xuất</a:t>
            </a:r>
            <a:r>
              <a:rPr lang="en-US" sz="1400" dirty="0">
                <a:sym typeface="Wingdings" panose="05000000000000000000" pitchFamily="2" charset="2"/>
              </a:rPr>
              <a:t> D5 (</a:t>
            </a:r>
            <a:r>
              <a:rPr lang="en-US" sz="1400" dirty="0" err="1">
                <a:sym typeface="Wingdings" panose="05000000000000000000" pitchFamily="2" charset="2"/>
              </a:rPr>
              <a:t>nếu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có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yêu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cầu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22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CÁC BƯỚC MÔ HÌNH HÓA LUỒNG DỮ LIỆU</a:t>
            </a:r>
            <a:br>
              <a:rPr lang="en-US" dirty="0"/>
            </a:br>
            <a:r>
              <a:rPr lang="en-US" sz="2800" dirty="0"/>
              <a:t>a.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D1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lvl="1"/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D2 (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D4 </a:t>
            </a:r>
            <a:r>
              <a:rPr lang="en-US" dirty="0" err="1"/>
              <a:t>hoặc</a:t>
            </a:r>
            <a:r>
              <a:rPr lang="en-US" dirty="0"/>
              <a:t> D5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D1 </a:t>
            </a:r>
            <a:r>
              <a:rPr lang="en-US" dirty="0" err="1"/>
              <a:t>hoặc</a:t>
            </a:r>
            <a:r>
              <a:rPr lang="en-US" dirty="0"/>
              <a:t> D2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83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3. CÁC BƯỚC MÔ HÌNH HÓA LUỒNG DỮ LIỆU</a:t>
            </a:r>
            <a:br>
              <a:rPr lang="en-US" dirty="0"/>
            </a:br>
            <a:r>
              <a:rPr lang="en-US" sz="2700" dirty="0" err="1"/>
              <a:t>Ví</a:t>
            </a:r>
            <a:r>
              <a:rPr lang="en-US" sz="2700" dirty="0"/>
              <a:t> </a:t>
            </a:r>
            <a:r>
              <a:rPr lang="en-US" sz="2700" dirty="0" err="1"/>
              <a:t>dụ</a:t>
            </a:r>
            <a:r>
              <a:rPr lang="en-US" sz="2700" dirty="0"/>
              <a:t>: </a:t>
            </a:r>
            <a:r>
              <a:rPr lang="en-US" sz="2700" dirty="0" err="1"/>
              <a:t>Lập</a:t>
            </a:r>
            <a:r>
              <a:rPr lang="en-US" sz="2700" dirty="0"/>
              <a:t> </a:t>
            </a:r>
            <a:r>
              <a:rPr lang="en-US" sz="2700" dirty="0" err="1"/>
              <a:t>sơ</a:t>
            </a:r>
            <a:r>
              <a:rPr lang="en-US" sz="2700" dirty="0"/>
              <a:t> </a:t>
            </a:r>
            <a:r>
              <a:rPr lang="en-US" sz="2700" dirty="0" err="1"/>
              <a:t>đồ</a:t>
            </a:r>
            <a:r>
              <a:rPr lang="en-US" sz="2700" dirty="0"/>
              <a:t> </a:t>
            </a:r>
            <a:r>
              <a:rPr lang="en-US" sz="2700" dirty="0" err="1"/>
              <a:t>luồng</a:t>
            </a:r>
            <a:r>
              <a:rPr lang="en-US" sz="2700" dirty="0"/>
              <a:t> </a:t>
            </a:r>
            <a:r>
              <a:rPr lang="en-US" sz="2700" dirty="0" err="1"/>
              <a:t>dữ</a:t>
            </a:r>
            <a:r>
              <a:rPr lang="en-US" sz="2700" dirty="0"/>
              <a:t> </a:t>
            </a:r>
            <a:r>
              <a:rPr lang="en-US" sz="2700" dirty="0" err="1"/>
              <a:t>liệu</a:t>
            </a:r>
            <a:r>
              <a:rPr lang="en-US" sz="2700" dirty="0"/>
              <a:t> </a:t>
            </a:r>
            <a:r>
              <a:rPr lang="en-US" sz="2700" dirty="0" err="1"/>
              <a:t>cho</a:t>
            </a:r>
            <a:r>
              <a:rPr lang="en-US" sz="2700" dirty="0"/>
              <a:t> </a:t>
            </a:r>
            <a:r>
              <a:rPr lang="en-US" sz="2700" dirty="0" err="1"/>
              <a:t>yêu</a:t>
            </a:r>
            <a:r>
              <a:rPr lang="en-US" sz="2700" dirty="0"/>
              <a:t> </a:t>
            </a:r>
            <a:r>
              <a:rPr lang="en-US" sz="2700" dirty="0" err="1"/>
              <a:t>cầu</a:t>
            </a:r>
            <a:r>
              <a:rPr lang="en-US" sz="2700" dirty="0"/>
              <a:t> l</a:t>
            </a:r>
            <a:r>
              <a:rPr lang="vi-VN" sz="2700" dirty="0"/>
              <a:t>ư</a:t>
            </a:r>
            <a:r>
              <a:rPr lang="en-US" sz="2700" dirty="0"/>
              <a:t>u </a:t>
            </a:r>
            <a:r>
              <a:rPr lang="en-US" sz="2700" dirty="0" err="1"/>
              <a:t>trữ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867400" y="2362200"/>
            <a:ext cx="1295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thẻ</a:t>
            </a:r>
            <a:r>
              <a:rPr lang="en-US" sz="1600" dirty="0"/>
              <a:t> </a:t>
            </a:r>
            <a:r>
              <a:rPr lang="en-US" sz="1600" dirty="0" err="1"/>
              <a:t>độc</a:t>
            </a:r>
            <a:r>
              <a:rPr lang="en-US" sz="1600" dirty="0"/>
              <a:t> </a:t>
            </a:r>
            <a:r>
              <a:rPr lang="en-US" sz="1600" dirty="0" err="1"/>
              <a:t>giả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077200" y="2590800"/>
            <a:ext cx="990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Máy</a:t>
            </a:r>
            <a:r>
              <a:rPr lang="en-US" dirty="0"/>
              <a:t> 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1219200"/>
            <a:ext cx="1905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en-US" dirty="0"/>
          </a:p>
        </p:txBody>
      </p:sp>
      <p:sp>
        <p:nvSpPr>
          <p:cNvPr id="9" name="Flowchart: Data 8"/>
          <p:cNvSpPr/>
          <p:nvPr/>
        </p:nvSpPr>
        <p:spPr>
          <a:xfrm>
            <a:off x="4580661" y="3962400"/>
            <a:ext cx="3953740" cy="40178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  <a:endCxn id="4" idx="0"/>
          </p:cNvCxnSpPr>
          <p:nvPr/>
        </p:nvCxnSpPr>
        <p:spPr>
          <a:xfrm>
            <a:off x="6515100" y="1828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</p:cNvCxnSpPr>
          <p:nvPr/>
        </p:nvCxnSpPr>
        <p:spPr>
          <a:xfrm>
            <a:off x="7162800" y="2819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9" idx="0"/>
          </p:cNvCxnSpPr>
          <p:nvPr/>
        </p:nvCxnSpPr>
        <p:spPr>
          <a:xfrm flipH="1">
            <a:off x="6952905" y="3142689"/>
            <a:ext cx="20188" cy="8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3"/>
          </p:cNvCxnSpPr>
          <p:nvPr/>
        </p:nvCxnSpPr>
        <p:spPr>
          <a:xfrm flipV="1">
            <a:off x="6057107" y="3142689"/>
            <a:ext cx="0" cy="112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191666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3200" y="3581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0" y="24215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15000" y="3581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1896" y="1311547"/>
            <a:ext cx="361214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D1: </a:t>
            </a:r>
            <a:r>
              <a:rPr lang="en-US" sz="1200" dirty="0" err="1"/>
              <a:t>Thông</a:t>
            </a:r>
            <a:r>
              <a:rPr lang="en-US" sz="1200" dirty="0"/>
              <a:t> tin </a:t>
            </a:r>
            <a:r>
              <a:rPr lang="en-US" sz="1200" dirty="0" err="1"/>
              <a:t>về</a:t>
            </a:r>
            <a:r>
              <a:rPr lang="en-US" sz="1200" dirty="0"/>
              <a:t> </a:t>
            </a:r>
            <a:r>
              <a:rPr lang="en-US" sz="1200" dirty="0" err="1"/>
              <a:t>độc</a:t>
            </a:r>
            <a:r>
              <a:rPr lang="en-US" sz="1200" dirty="0"/>
              <a:t> </a:t>
            </a:r>
            <a:r>
              <a:rPr lang="en-US" sz="1200" dirty="0" err="1"/>
              <a:t>giả</a:t>
            </a:r>
            <a:r>
              <a:rPr lang="en-US" sz="1200" dirty="0"/>
              <a:t> (</a:t>
            </a:r>
            <a:r>
              <a:rPr lang="en-US" sz="1200" strike="sngStrike" dirty="0" err="1"/>
              <a:t>Mã</a:t>
            </a:r>
            <a:r>
              <a:rPr lang="en-US" sz="1200" strike="sngStrike" dirty="0"/>
              <a:t> </a:t>
            </a:r>
            <a:r>
              <a:rPr lang="en-US" sz="1200" strike="sngStrike" dirty="0" err="1"/>
              <a:t>số</a:t>
            </a:r>
            <a:r>
              <a:rPr lang="en-US" sz="1200" strike="sngStrike" dirty="0"/>
              <a:t>, </a:t>
            </a:r>
            <a:r>
              <a:rPr lang="en-US" sz="1200" dirty="0" err="1"/>
              <a:t>họ</a:t>
            </a:r>
            <a:r>
              <a:rPr lang="en-US" sz="1200" dirty="0"/>
              <a:t> </a:t>
            </a:r>
            <a:r>
              <a:rPr lang="en-US" sz="1200" dirty="0" err="1"/>
              <a:t>tên</a:t>
            </a:r>
            <a:r>
              <a:rPr lang="en-US" sz="1200" dirty="0"/>
              <a:t>, </a:t>
            </a:r>
            <a:r>
              <a:rPr lang="en-US" sz="1200" dirty="0" err="1"/>
              <a:t>ngày</a:t>
            </a:r>
            <a:r>
              <a:rPr lang="en-US" sz="1200" dirty="0"/>
              <a:t> </a:t>
            </a:r>
            <a:r>
              <a:rPr lang="en-US" sz="1200" dirty="0" err="1"/>
              <a:t>sinh</a:t>
            </a:r>
            <a:r>
              <a:rPr lang="en-US" sz="1200" dirty="0"/>
              <a:t>, </a:t>
            </a:r>
            <a:r>
              <a:rPr lang="en-US" sz="1200" dirty="0" err="1"/>
              <a:t>địa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, </a:t>
            </a:r>
            <a:r>
              <a:rPr lang="en-US" sz="1200" dirty="0" err="1"/>
              <a:t>loại</a:t>
            </a:r>
            <a:r>
              <a:rPr lang="en-US" sz="1200" dirty="0"/>
              <a:t> </a:t>
            </a:r>
            <a:r>
              <a:rPr lang="en-US" sz="1200" dirty="0" err="1"/>
              <a:t>độc</a:t>
            </a:r>
            <a:r>
              <a:rPr lang="en-US" sz="1200" dirty="0"/>
              <a:t> </a:t>
            </a:r>
            <a:r>
              <a:rPr lang="en-US" sz="1200" dirty="0" err="1"/>
              <a:t>giả</a:t>
            </a:r>
            <a:r>
              <a:rPr lang="en-US" sz="1200" dirty="0"/>
              <a:t>, email)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D3: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kiện</a:t>
            </a:r>
            <a:r>
              <a:rPr lang="en-US" sz="1200" dirty="0"/>
              <a:t> </a:t>
            </a:r>
            <a:r>
              <a:rPr lang="en-US" sz="1200" dirty="0" err="1"/>
              <a:t>lập</a:t>
            </a:r>
            <a:r>
              <a:rPr lang="en-US" sz="1200" dirty="0"/>
              <a:t> </a:t>
            </a:r>
            <a:r>
              <a:rPr lang="en-US" sz="1200" dirty="0" err="1"/>
              <a:t>thẻ</a:t>
            </a:r>
            <a:r>
              <a:rPr lang="en-US" sz="1200" dirty="0"/>
              <a:t> </a:t>
            </a:r>
            <a:r>
              <a:rPr lang="en-US" sz="1200" dirty="0" err="1"/>
              <a:t>độc</a:t>
            </a:r>
            <a:r>
              <a:rPr lang="en-US" sz="1200" dirty="0"/>
              <a:t> </a:t>
            </a:r>
            <a:r>
              <a:rPr lang="en-US" sz="1200" dirty="0" err="1"/>
              <a:t>giả</a:t>
            </a:r>
            <a:r>
              <a:rPr lang="en-US" sz="1200" dirty="0"/>
              <a:t> (</a:t>
            </a:r>
            <a:r>
              <a:rPr lang="en-US" sz="1200" strike="sngStrike" dirty="0" err="1"/>
              <a:t>địa</a:t>
            </a:r>
            <a:r>
              <a:rPr lang="en-US" sz="1200" strike="sngStrike" dirty="0"/>
              <a:t> </a:t>
            </a:r>
            <a:r>
              <a:rPr lang="en-US" sz="1200" strike="sngStrike" dirty="0" err="1"/>
              <a:t>chỉ</a:t>
            </a:r>
            <a:r>
              <a:rPr lang="en-US" sz="1200" strike="sngStrike" dirty="0"/>
              <a:t>, </a:t>
            </a:r>
            <a:r>
              <a:rPr lang="en-US" sz="1200" dirty="0" err="1"/>
              <a:t>năm</a:t>
            </a:r>
            <a:r>
              <a:rPr lang="en-US" sz="1200" dirty="0"/>
              <a:t> </a:t>
            </a:r>
            <a:r>
              <a:rPr lang="en-US" sz="1200" dirty="0" err="1"/>
              <a:t>sinh</a:t>
            </a:r>
            <a:r>
              <a:rPr lang="en-US" sz="12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D4: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lưu</a:t>
            </a:r>
            <a:r>
              <a:rPr lang="en-US" sz="1200" dirty="0"/>
              <a:t> </a:t>
            </a:r>
            <a:r>
              <a:rPr lang="en-US" sz="1200" dirty="0" err="1"/>
              <a:t>trữ</a:t>
            </a:r>
            <a:r>
              <a:rPr lang="en-US" sz="1200" dirty="0"/>
              <a:t> </a:t>
            </a:r>
            <a:r>
              <a:rPr lang="en-US" sz="1200" dirty="0" err="1"/>
              <a:t>về</a:t>
            </a:r>
            <a:r>
              <a:rPr lang="en-US" sz="1200" dirty="0"/>
              <a:t> </a:t>
            </a:r>
            <a:r>
              <a:rPr lang="en-US" sz="1200" dirty="0" err="1"/>
              <a:t>thẻ</a:t>
            </a:r>
            <a:r>
              <a:rPr lang="en-US" sz="1200" dirty="0"/>
              <a:t> (D1+ngày </a:t>
            </a:r>
            <a:r>
              <a:rPr lang="en-US" sz="1200" dirty="0" err="1"/>
              <a:t>lập</a:t>
            </a:r>
            <a:r>
              <a:rPr lang="en-US" sz="1200" dirty="0"/>
              <a:t> </a:t>
            </a:r>
            <a:r>
              <a:rPr lang="en-US" sz="1200" dirty="0" err="1"/>
              <a:t>thẻ</a:t>
            </a:r>
            <a:r>
              <a:rPr lang="en-US" sz="1200" dirty="0"/>
              <a:t>, </a:t>
            </a:r>
            <a:r>
              <a:rPr lang="en-US" sz="1200" dirty="0" err="1"/>
              <a:t>ngày</a:t>
            </a:r>
            <a:r>
              <a:rPr lang="en-US" sz="1200" dirty="0"/>
              <a:t> </a:t>
            </a:r>
            <a:r>
              <a:rPr lang="en-US" sz="1200" dirty="0" err="1"/>
              <a:t>hết</a:t>
            </a:r>
            <a:r>
              <a:rPr lang="en-US" sz="1200" dirty="0"/>
              <a:t> </a:t>
            </a:r>
            <a:r>
              <a:rPr lang="en-US" sz="1200" dirty="0" err="1"/>
              <a:t>hạn</a:t>
            </a:r>
            <a:r>
              <a:rPr lang="en-US" sz="12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D5: D4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u="sng" dirty="0" err="1"/>
              <a:t>Thuật</a:t>
            </a:r>
            <a:r>
              <a:rPr lang="en-US" sz="1200" b="1" u="sng" dirty="0"/>
              <a:t> </a:t>
            </a:r>
            <a:r>
              <a:rPr lang="en-US" sz="1200" b="1" u="sng" dirty="0" err="1"/>
              <a:t>toán</a:t>
            </a:r>
            <a:r>
              <a:rPr lang="en-US" sz="1200" b="1" u="sng" dirty="0"/>
              <a:t> “</a:t>
            </a:r>
            <a:r>
              <a:rPr lang="en-US" sz="1200" b="1" u="sng" dirty="0" err="1"/>
              <a:t>Xử</a:t>
            </a:r>
            <a:r>
              <a:rPr lang="en-US" sz="1200" b="1" u="sng" dirty="0"/>
              <a:t> </a:t>
            </a:r>
            <a:r>
              <a:rPr lang="en-US" sz="1200" b="1" u="sng" dirty="0" err="1"/>
              <a:t>lý</a:t>
            </a:r>
            <a:r>
              <a:rPr lang="en-US" sz="1200" b="1" u="sng" dirty="0"/>
              <a:t> </a:t>
            </a:r>
            <a:r>
              <a:rPr lang="en-US" sz="1200" b="1" u="sng" dirty="0" err="1"/>
              <a:t>lập</a:t>
            </a:r>
            <a:r>
              <a:rPr lang="en-US" sz="1200" b="1" u="sng" dirty="0"/>
              <a:t> </a:t>
            </a:r>
            <a:r>
              <a:rPr lang="en-US" sz="1200" b="1" u="sng" dirty="0" err="1"/>
              <a:t>thẻ</a:t>
            </a:r>
            <a:r>
              <a:rPr lang="en-US" sz="1200" b="1" u="sng" dirty="0"/>
              <a:t> </a:t>
            </a:r>
            <a:r>
              <a:rPr lang="en-US" sz="1200" b="1" u="sng" dirty="0" err="1"/>
              <a:t>độc</a:t>
            </a:r>
            <a:r>
              <a:rPr lang="en-US" sz="1200" b="1" u="sng" dirty="0"/>
              <a:t> </a:t>
            </a:r>
            <a:r>
              <a:rPr lang="en-US" sz="1200" b="1" u="sng" dirty="0" err="1"/>
              <a:t>giả</a:t>
            </a:r>
            <a:r>
              <a:rPr lang="en-US" sz="1200" b="1" u="sng" dirty="0"/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B1: </a:t>
            </a:r>
            <a:r>
              <a:rPr lang="en-US" sz="1200" i="1" dirty="0" err="1"/>
              <a:t>Nhập</a:t>
            </a:r>
            <a:r>
              <a:rPr lang="en-US" sz="1200" i="1" dirty="0"/>
              <a:t> D1 </a:t>
            </a:r>
            <a:r>
              <a:rPr lang="en-US" sz="1200" i="1" dirty="0" err="1"/>
              <a:t>từ</a:t>
            </a:r>
            <a:r>
              <a:rPr lang="en-US" sz="1200" i="1" dirty="0"/>
              <a:t> </a:t>
            </a:r>
            <a:r>
              <a:rPr lang="en-US" sz="1200" i="1" dirty="0" err="1"/>
              <a:t>người</a:t>
            </a:r>
            <a:r>
              <a:rPr lang="en-US" sz="1200" i="1" dirty="0"/>
              <a:t> </a:t>
            </a:r>
            <a:r>
              <a:rPr lang="en-US" sz="1200" i="1" dirty="0" err="1"/>
              <a:t>dùng</a:t>
            </a:r>
            <a:endParaRPr lang="en-US" sz="1200" i="1" dirty="0"/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B2: </a:t>
            </a:r>
            <a:r>
              <a:rPr lang="en-US" sz="1200" i="1" dirty="0" err="1"/>
              <a:t>Kiểm</a:t>
            </a:r>
            <a:r>
              <a:rPr lang="en-US" sz="1200" i="1" dirty="0"/>
              <a:t> </a:t>
            </a:r>
            <a:r>
              <a:rPr lang="en-US" sz="1200" i="1" dirty="0" err="1"/>
              <a:t>tra</a:t>
            </a:r>
            <a:r>
              <a:rPr lang="en-US" sz="1200" i="1" dirty="0"/>
              <a:t> </a:t>
            </a:r>
            <a:r>
              <a:rPr lang="en-US" sz="1200" i="1" dirty="0" err="1"/>
              <a:t>kết</a:t>
            </a:r>
            <a:r>
              <a:rPr lang="en-US" sz="1200" i="1" dirty="0"/>
              <a:t> </a:t>
            </a:r>
            <a:r>
              <a:rPr lang="en-US" sz="1200" i="1" dirty="0" err="1"/>
              <a:t>nối</a:t>
            </a:r>
            <a:r>
              <a:rPr lang="en-US" sz="1200" i="1" dirty="0"/>
              <a:t> CSDL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i="1" dirty="0" err="1"/>
              <a:t>Nếu</a:t>
            </a:r>
            <a:r>
              <a:rPr lang="en-US" sz="1200" i="1" dirty="0"/>
              <a:t> </a:t>
            </a:r>
            <a:r>
              <a:rPr lang="en-US" sz="1200" i="1" dirty="0" err="1"/>
              <a:t>chưa</a:t>
            </a:r>
            <a:r>
              <a:rPr lang="en-US" sz="1200" i="1" dirty="0"/>
              <a:t> </a:t>
            </a:r>
            <a:r>
              <a:rPr lang="en-US" sz="1200" i="1" dirty="0" err="1"/>
              <a:t>có</a:t>
            </a:r>
            <a:r>
              <a:rPr lang="en-US" sz="1200" i="1" dirty="0"/>
              <a:t>: </a:t>
            </a:r>
            <a:r>
              <a:rPr lang="en-US" sz="1200" i="1" dirty="0" err="1"/>
              <a:t>Kết</a:t>
            </a:r>
            <a:r>
              <a:rPr lang="en-US" sz="1200" i="1" dirty="0"/>
              <a:t> </a:t>
            </a:r>
            <a:r>
              <a:rPr lang="en-US" sz="1200" i="1" dirty="0" err="1"/>
              <a:t>nối</a:t>
            </a:r>
            <a:r>
              <a:rPr lang="en-US" sz="1200" i="1" dirty="0"/>
              <a:t> CSDL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B3: </a:t>
            </a:r>
            <a:r>
              <a:rPr lang="en-US" sz="1200" i="1" dirty="0" err="1"/>
              <a:t>Kiểm</a:t>
            </a:r>
            <a:r>
              <a:rPr lang="en-US" sz="1200" i="1" dirty="0"/>
              <a:t> </a:t>
            </a:r>
            <a:r>
              <a:rPr lang="en-US" sz="1200" i="1" dirty="0" err="1"/>
              <a:t>tra</a:t>
            </a:r>
            <a:r>
              <a:rPr lang="en-US" sz="1200" i="1" dirty="0"/>
              <a:t> </a:t>
            </a:r>
            <a:r>
              <a:rPr lang="en-US" sz="1200" i="1" dirty="0" err="1"/>
              <a:t>tuổi</a:t>
            </a:r>
            <a:r>
              <a:rPr lang="en-US" sz="1200" i="1" dirty="0"/>
              <a:t> </a:t>
            </a:r>
            <a:r>
              <a:rPr lang="en-US" sz="1200" i="1" dirty="0" err="1"/>
              <a:t>độc</a:t>
            </a:r>
            <a:r>
              <a:rPr lang="en-US" sz="1200" i="1" dirty="0"/>
              <a:t> </a:t>
            </a:r>
            <a:r>
              <a:rPr lang="en-US" sz="1200" i="1" dirty="0" err="1"/>
              <a:t>giả</a:t>
            </a:r>
            <a:r>
              <a:rPr lang="en-US" sz="1200" i="1" dirty="0"/>
              <a:t> (</a:t>
            </a:r>
            <a:r>
              <a:rPr lang="en-US" sz="1200" i="1" dirty="0" err="1"/>
              <a:t>được</a:t>
            </a:r>
            <a:r>
              <a:rPr lang="en-US" sz="1200" i="1" dirty="0"/>
              <a:t> </a:t>
            </a:r>
            <a:r>
              <a:rPr lang="en-US" sz="1200" i="1" dirty="0" err="1"/>
              <a:t>tính</a:t>
            </a:r>
            <a:r>
              <a:rPr lang="en-US" sz="1200" i="1" dirty="0"/>
              <a:t> </a:t>
            </a:r>
            <a:r>
              <a:rPr lang="en-US" sz="1200" i="1" dirty="0" err="1"/>
              <a:t>từ</a:t>
            </a:r>
            <a:r>
              <a:rPr lang="en-US" sz="1200" i="1" dirty="0"/>
              <a:t> </a:t>
            </a:r>
            <a:r>
              <a:rPr lang="en-US" sz="1200" i="1" dirty="0" err="1"/>
              <a:t>ngày</a:t>
            </a:r>
            <a:r>
              <a:rPr lang="en-US" sz="1200" i="1" dirty="0"/>
              <a:t> </a:t>
            </a:r>
            <a:r>
              <a:rPr lang="en-US" sz="1200" i="1" dirty="0" err="1"/>
              <a:t>sinh</a:t>
            </a:r>
            <a:r>
              <a:rPr lang="en-US" sz="1200" i="1" dirty="0"/>
              <a:t>) </a:t>
            </a:r>
            <a:r>
              <a:rPr lang="en-US" sz="1200" i="1" dirty="0" err="1"/>
              <a:t>có</a:t>
            </a:r>
            <a:r>
              <a:rPr lang="en-US" sz="1200" i="1" dirty="0"/>
              <a:t> </a:t>
            </a:r>
            <a:r>
              <a:rPr lang="en-US" sz="1200" i="1" dirty="0" err="1"/>
              <a:t>thuộc</a:t>
            </a:r>
            <a:r>
              <a:rPr lang="en-US" sz="1200" i="1" dirty="0"/>
              <a:t> 18 .. 55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i="1" dirty="0" err="1"/>
              <a:t>Nếu</a:t>
            </a:r>
            <a:r>
              <a:rPr lang="en-US" sz="1200" i="1" dirty="0"/>
              <a:t> </a:t>
            </a:r>
            <a:r>
              <a:rPr lang="en-US" sz="1200" i="1" dirty="0" err="1"/>
              <a:t>đúng</a:t>
            </a:r>
            <a:r>
              <a:rPr lang="en-US" sz="1200" i="1" dirty="0"/>
              <a:t>: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i="1" dirty="0" err="1"/>
              <a:t>Tính</a:t>
            </a:r>
            <a:r>
              <a:rPr lang="en-US" sz="1200" i="1" dirty="0"/>
              <a:t>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200" i="1" dirty="0" err="1"/>
              <a:t>Ngày</a:t>
            </a:r>
            <a:r>
              <a:rPr lang="en-US" sz="1200" i="1" dirty="0"/>
              <a:t> </a:t>
            </a:r>
            <a:r>
              <a:rPr lang="en-US" sz="1200" i="1" dirty="0" err="1"/>
              <a:t>lập</a:t>
            </a:r>
            <a:r>
              <a:rPr lang="en-US" sz="1200" i="1" dirty="0"/>
              <a:t> </a:t>
            </a:r>
            <a:r>
              <a:rPr lang="en-US" sz="1200" i="1" dirty="0" err="1"/>
              <a:t>thẻ</a:t>
            </a:r>
            <a:r>
              <a:rPr lang="en-US" sz="1200" i="1" dirty="0"/>
              <a:t> = </a:t>
            </a:r>
            <a:r>
              <a:rPr lang="en-US" sz="1200" i="1" dirty="0" err="1"/>
              <a:t>ngày</a:t>
            </a:r>
            <a:r>
              <a:rPr lang="en-US" sz="1200" i="1" dirty="0"/>
              <a:t> </a:t>
            </a:r>
            <a:r>
              <a:rPr lang="en-US" sz="1200" i="1" dirty="0" err="1"/>
              <a:t>hiện</a:t>
            </a:r>
            <a:r>
              <a:rPr lang="en-US" sz="1200" i="1" dirty="0"/>
              <a:t> </a:t>
            </a:r>
            <a:r>
              <a:rPr lang="en-US" sz="1200" i="1" dirty="0" err="1"/>
              <a:t>tại</a:t>
            </a:r>
            <a:endParaRPr lang="en-US" sz="1200" i="1" dirty="0"/>
          </a:p>
          <a:p>
            <a:pPr marL="1657350" lvl="3" indent="-285750">
              <a:buFont typeface="Arial" charset="0"/>
              <a:buChar char="•"/>
            </a:pPr>
            <a:r>
              <a:rPr lang="en-US" sz="1200" i="1" dirty="0" err="1"/>
              <a:t>ngày</a:t>
            </a:r>
            <a:r>
              <a:rPr lang="en-US" sz="1200" i="1" dirty="0"/>
              <a:t> </a:t>
            </a:r>
            <a:r>
              <a:rPr lang="en-US" sz="1200" i="1" dirty="0" err="1"/>
              <a:t>hết</a:t>
            </a:r>
            <a:r>
              <a:rPr lang="en-US" sz="1200" i="1" dirty="0"/>
              <a:t> </a:t>
            </a:r>
            <a:r>
              <a:rPr lang="en-US" sz="1200" i="1" dirty="0" err="1"/>
              <a:t>hạn</a:t>
            </a:r>
            <a:r>
              <a:rPr lang="en-US" sz="1200" i="1" dirty="0"/>
              <a:t> </a:t>
            </a:r>
            <a:r>
              <a:rPr lang="en-US" sz="1200" i="1" dirty="0" err="1"/>
              <a:t>của</a:t>
            </a:r>
            <a:r>
              <a:rPr lang="en-US" sz="1200" i="1" dirty="0"/>
              <a:t> </a:t>
            </a:r>
            <a:r>
              <a:rPr lang="en-US" sz="1200" i="1" dirty="0" err="1"/>
              <a:t>thẻ</a:t>
            </a:r>
            <a:r>
              <a:rPr lang="en-US" sz="1200" i="1" dirty="0"/>
              <a:t> = </a:t>
            </a:r>
            <a:r>
              <a:rPr lang="en-US" sz="1200" i="1" dirty="0" err="1"/>
              <a:t>ngày</a:t>
            </a:r>
            <a:r>
              <a:rPr lang="en-US" sz="1200" i="1" dirty="0"/>
              <a:t> </a:t>
            </a:r>
            <a:r>
              <a:rPr lang="en-US" sz="1200" i="1" dirty="0" err="1"/>
              <a:t>lập</a:t>
            </a:r>
            <a:r>
              <a:rPr lang="en-US" sz="1200" i="1" dirty="0"/>
              <a:t> </a:t>
            </a:r>
            <a:r>
              <a:rPr lang="en-US" sz="1200" i="1" dirty="0" err="1"/>
              <a:t>thẻ</a:t>
            </a:r>
            <a:r>
              <a:rPr lang="en-US" sz="1200" i="1" dirty="0"/>
              <a:t> + 6 </a:t>
            </a:r>
            <a:r>
              <a:rPr lang="en-US" sz="1200" i="1" dirty="0" err="1"/>
              <a:t>tháng</a:t>
            </a:r>
            <a:endParaRPr lang="en-US" sz="1200" i="1" dirty="0"/>
          </a:p>
          <a:p>
            <a:pPr marL="1200150" lvl="2" indent="-285750">
              <a:buFont typeface="Arial" charset="0"/>
              <a:buChar char="•"/>
            </a:pPr>
            <a:r>
              <a:rPr lang="en-US" sz="1200" i="1" dirty="0" err="1"/>
              <a:t>Ghi</a:t>
            </a:r>
            <a:r>
              <a:rPr lang="en-US" sz="1200" i="1" dirty="0"/>
              <a:t> D4 </a:t>
            </a:r>
            <a:r>
              <a:rPr lang="en-US" sz="1200" i="1" dirty="0" err="1"/>
              <a:t>vào</a:t>
            </a:r>
            <a:r>
              <a:rPr lang="en-US" sz="1200" i="1" dirty="0"/>
              <a:t> </a:t>
            </a:r>
            <a:r>
              <a:rPr lang="en-US" sz="1200" i="1" dirty="0" err="1"/>
              <a:t>bộ</a:t>
            </a:r>
            <a:r>
              <a:rPr lang="en-US" sz="1200" i="1" dirty="0"/>
              <a:t> </a:t>
            </a:r>
            <a:r>
              <a:rPr lang="en-US" sz="1200" i="1" dirty="0" err="1"/>
              <a:t>nhớ</a:t>
            </a:r>
            <a:r>
              <a:rPr lang="en-US" sz="1200" i="1" dirty="0"/>
              <a:t> </a:t>
            </a:r>
            <a:r>
              <a:rPr lang="en-US" sz="1200" i="1" dirty="0" err="1"/>
              <a:t>phụ</a:t>
            </a:r>
            <a:endParaRPr lang="en-US" sz="1200" i="1" dirty="0"/>
          </a:p>
          <a:p>
            <a:pPr marL="1200150" lvl="2" indent="-285750">
              <a:buFont typeface="Arial" charset="0"/>
              <a:buChar char="•"/>
            </a:pPr>
            <a:r>
              <a:rPr lang="en-US" sz="1200" i="1" dirty="0" err="1"/>
              <a:t>Xuất</a:t>
            </a:r>
            <a:r>
              <a:rPr lang="en-US" sz="1200" i="1" dirty="0"/>
              <a:t> D5 </a:t>
            </a:r>
            <a:r>
              <a:rPr lang="en-US" sz="1200" i="1" dirty="0" err="1"/>
              <a:t>ra</a:t>
            </a:r>
            <a:r>
              <a:rPr lang="en-US" sz="1200" i="1" dirty="0"/>
              <a:t> </a:t>
            </a:r>
            <a:r>
              <a:rPr lang="en-US" sz="1200" i="1" dirty="0" err="1"/>
              <a:t>máy</a:t>
            </a:r>
            <a:r>
              <a:rPr lang="en-US" sz="1200" i="1" dirty="0"/>
              <a:t> in (</a:t>
            </a:r>
            <a:r>
              <a:rPr lang="en-US" sz="1200" i="1" dirty="0" err="1"/>
              <a:t>nếu</a:t>
            </a:r>
            <a:r>
              <a:rPr lang="en-US" sz="1200" i="1" dirty="0"/>
              <a:t> </a:t>
            </a:r>
            <a:r>
              <a:rPr lang="en-US" sz="1200" i="1" dirty="0" err="1"/>
              <a:t>cần</a:t>
            </a:r>
            <a:r>
              <a:rPr lang="en-US" sz="1200" i="1" dirty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i="1" dirty="0" err="1"/>
              <a:t>Ngược</a:t>
            </a:r>
            <a:r>
              <a:rPr lang="en-US" sz="1200" i="1" dirty="0"/>
              <a:t> </a:t>
            </a:r>
            <a:r>
              <a:rPr lang="en-US" sz="1200" i="1" dirty="0" err="1"/>
              <a:t>lại</a:t>
            </a:r>
            <a:r>
              <a:rPr lang="en-US" sz="1200" i="1" dirty="0"/>
              <a:t>, </a:t>
            </a:r>
            <a:r>
              <a:rPr lang="en-US" sz="1200" i="1" dirty="0" err="1"/>
              <a:t>yêu</a:t>
            </a:r>
            <a:r>
              <a:rPr lang="en-US" sz="1200" i="1" dirty="0"/>
              <a:t> </a:t>
            </a:r>
            <a:r>
              <a:rPr lang="en-US" sz="1200" i="1" dirty="0" err="1"/>
              <a:t>cầu</a:t>
            </a:r>
            <a:r>
              <a:rPr lang="en-US" sz="1200" i="1" dirty="0"/>
              <a:t> </a:t>
            </a:r>
            <a:r>
              <a:rPr lang="en-US" sz="1200" i="1" dirty="0" err="1"/>
              <a:t>nhập</a:t>
            </a:r>
            <a:r>
              <a:rPr lang="en-US" sz="1200" i="1" dirty="0"/>
              <a:t> </a:t>
            </a:r>
            <a:r>
              <a:rPr lang="en-US" sz="1200" i="1" dirty="0" err="1"/>
              <a:t>lại</a:t>
            </a:r>
            <a:r>
              <a:rPr lang="en-US" sz="1200" i="1" dirty="0"/>
              <a:t> (B1)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B4: </a:t>
            </a:r>
            <a:r>
              <a:rPr lang="en-US" sz="1200" i="1" dirty="0" err="1"/>
              <a:t>Đóng</a:t>
            </a:r>
            <a:r>
              <a:rPr lang="en-US" sz="1200" i="1" dirty="0"/>
              <a:t> CSDL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B5: </a:t>
            </a:r>
            <a:r>
              <a:rPr lang="en-US" sz="1200" i="1" dirty="0" err="1"/>
              <a:t>Thoát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495800" y="4336394"/>
            <a:ext cx="4419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 err="1">
                <a:sym typeface="Wingdings" panose="05000000000000000000" pitchFamily="2" charset="2"/>
              </a:rPr>
              <a:t>Ghi</a:t>
            </a:r>
            <a:r>
              <a:rPr lang="en-US" sz="1200" b="1" dirty="0">
                <a:sym typeface="Wingdings" panose="05000000000000000000" pitchFamily="2" charset="2"/>
              </a:rPr>
              <a:t> </a:t>
            </a:r>
            <a:r>
              <a:rPr lang="en-US" sz="1200" b="1" dirty="0" err="1">
                <a:sym typeface="Wingdings" panose="05000000000000000000" pitchFamily="2" charset="2"/>
              </a:rPr>
              <a:t>chú</a:t>
            </a:r>
            <a:r>
              <a:rPr lang="en-US" sz="1200" b="1" dirty="0">
                <a:sym typeface="Wingdings" panose="05000000000000000000" pitchFamily="2" charset="2"/>
              </a:rPr>
              <a:t>: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200" dirty="0">
                <a:sym typeface="Wingdings" panose="05000000000000000000" pitchFamily="2" charset="2"/>
              </a:rPr>
              <a:t>D1 </a:t>
            </a:r>
            <a:r>
              <a:rPr lang="en-US" sz="1200" dirty="0" err="1">
                <a:sym typeface="Wingdings" panose="05000000000000000000" pitchFamily="2" charset="2"/>
              </a:rPr>
              <a:t>không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chứa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ngày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hết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hạn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vì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thông</a:t>
            </a:r>
            <a:r>
              <a:rPr lang="en-US" sz="1200" dirty="0">
                <a:sym typeface="Wingdings" panose="05000000000000000000" pitchFamily="2" charset="2"/>
              </a:rPr>
              <a:t> tin </a:t>
            </a:r>
            <a:r>
              <a:rPr lang="en-US" sz="1200" dirty="0" err="1">
                <a:sym typeface="Wingdings" panose="05000000000000000000" pitchFamily="2" charset="2"/>
              </a:rPr>
              <a:t>này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có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thể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tính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dựa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trên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ngày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lập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thẻ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và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quy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định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về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thời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hạn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của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thư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viện</a:t>
            </a:r>
            <a:endParaRPr lang="en-US" sz="1200" dirty="0">
              <a:sym typeface="Wingdings" panose="05000000000000000000" pitchFamily="2" charset="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200" dirty="0" err="1">
                <a:sym typeface="Wingdings" panose="05000000000000000000" pitchFamily="2" charset="2"/>
              </a:rPr>
              <a:t>Xử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lý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có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thể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không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cần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đọc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thông</a:t>
            </a:r>
            <a:r>
              <a:rPr lang="en-US" sz="1200" dirty="0">
                <a:sym typeface="Wingdings" panose="05000000000000000000" pitchFamily="2" charset="2"/>
              </a:rPr>
              <a:t> tin </a:t>
            </a:r>
            <a:r>
              <a:rPr lang="en-US" sz="1200" dirty="0" err="1">
                <a:sym typeface="Wingdings" panose="05000000000000000000" pitchFamily="2" charset="2"/>
              </a:rPr>
              <a:t>trên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bộ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nhớ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phụ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nếu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không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có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quy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định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ràng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buộc</a:t>
            </a:r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289878-1DE1-4995-9702-CA0F213E6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679" y="5791200"/>
            <a:ext cx="4426721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17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3. CÁC BƯỚC MÔ HÌNH HÓA LUỒNG DỮ LIỆU</a:t>
            </a:r>
            <a:br>
              <a:rPr lang="en-US" dirty="0"/>
            </a:br>
            <a:r>
              <a:rPr lang="en-US" sz="2700" dirty="0" err="1"/>
              <a:t>Ví</a:t>
            </a:r>
            <a:r>
              <a:rPr lang="en-US" sz="2700" dirty="0"/>
              <a:t> </a:t>
            </a:r>
            <a:r>
              <a:rPr lang="en-US" sz="2700" dirty="0" err="1"/>
              <a:t>dụ</a:t>
            </a:r>
            <a:r>
              <a:rPr lang="en-US" sz="2700" dirty="0"/>
              <a:t>: </a:t>
            </a:r>
            <a:r>
              <a:rPr lang="en-US" sz="2700" dirty="0" err="1"/>
              <a:t>Nhận</a:t>
            </a:r>
            <a:r>
              <a:rPr lang="en-US" sz="2700" dirty="0"/>
              <a:t> </a:t>
            </a:r>
            <a:r>
              <a:rPr lang="en-US" sz="2700" dirty="0" err="1"/>
              <a:t>lịch</a:t>
            </a:r>
            <a:r>
              <a:rPr lang="en-US" sz="2700" dirty="0"/>
              <a:t> </a:t>
            </a:r>
            <a:r>
              <a:rPr lang="en-US" sz="2700" dirty="0" err="1"/>
              <a:t>chuyến</a:t>
            </a:r>
            <a:r>
              <a:rPr lang="en-US" sz="2700" dirty="0"/>
              <a:t> bay (</a:t>
            </a:r>
            <a:r>
              <a:rPr lang="en-US" sz="2700" dirty="0" err="1"/>
              <a:t>giả</a:t>
            </a:r>
            <a:r>
              <a:rPr lang="en-US" sz="2700" dirty="0"/>
              <a:t> </a:t>
            </a:r>
            <a:r>
              <a:rPr lang="en-US" sz="2700" dirty="0" err="1"/>
              <a:t>định</a:t>
            </a:r>
            <a:r>
              <a:rPr lang="en-US" sz="2700" dirty="0"/>
              <a:t> </a:t>
            </a:r>
            <a:r>
              <a:rPr lang="en-US" sz="2700" dirty="0" err="1"/>
              <a:t>nhập</a:t>
            </a:r>
            <a:r>
              <a:rPr lang="en-US" sz="2700" dirty="0"/>
              <a:t> </a:t>
            </a:r>
            <a:r>
              <a:rPr lang="en-US" sz="2700" dirty="0" err="1"/>
              <a:t>thủ</a:t>
            </a:r>
            <a:r>
              <a:rPr lang="en-US" sz="2700" dirty="0"/>
              <a:t> </a:t>
            </a:r>
            <a:r>
              <a:rPr lang="en-US" sz="2700" dirty="0" err="1"/>
              <a:t>công</a:t>
            </a:r>
            <a:r>
              <a:rPr lang="en-US" sz="2700" dirty="0"/>
              <a:t> </a:t>
            </a:r>
            <a:r>
              <a:rPr lang="en-US" sz="2700" dirty="0" err="1"/>
              <a:t>từng</a:t>
            </a:r>
            <a:r>
              <a:rPr lang="en-US" sz="2700" dirty="0"/>
              <a:t> </a:t>
            </a:r>
            <a:r>
              <a:rPr lang="en-US" sz="2700" dirty="0" err="1"/>
              <a:t>lịch</a:t>
            </a:r>
            <a:r>
              <a:rPr lang="en-US" sz="2700" dirty="0"/>
              <a:t> </a:t>
            </a:r>
            <a:r>
              <a:rPr lang="en-US" sz="2700" dirty="0" err="1"/>
              <a:t>chuyến</a:t>
            </a:r>
            <a:r>
              <a:rPr lang="en-US" sz="2700" dirty="0"/>
              <a:t> bay)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867400" y="2362200"/>
            <a:ext cx="1295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lịch</a:t>
            </a:r>
            <a:r>
              <a:rPr lang="en-US" sz="1600" dirty="0"/>
              <a:t> </a:t>
            </a:r>
            <a:r>
              <a:rPr lang="en-US" sz="1600" dirty="0" err="1"/>
              <a:t>chuyến</a:t>
            </a:r>
            <a:r>
              <a:rPr lang="en-US" sz="1600" dirty="0"/>
              <a:t> bay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1219200"/>
            <a:ext cx="1905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NVKD</a:t>
            </a:r>
          </a:p>
        </p:txBody>
      </p:sp>
      <p:sp>
        <p:nvSpPr>
          <p:cNvPr id="9" name="Flowchart: Data 8"/>
          <p:cNvSpPr/>
          <p:nvPr/>
        </p:nvSpPr>
        <p:spPr>
          <a:xfrm>
            <a:off x="4580661" y="4267200"/>
            <a:ext cx="3953740" cy="40178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  <a:endCxn id="4" idx="0"/>
          </p:cNvCxnSpPr>
          <p:nvPr/>
        </p:nvCxnSpPr>
        <p:spPr>
          <a:xfrm>
            <a:off x="6515100" y="1828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9" idx="0"/>
          </p:cNvCxnSpPr>
          <p:nvPr/>
        </p:nvCxnSpPr>
        <p:spPr>
          <a:xfrm flipH="1">
            <a:off x="6952905" y="3142689"/>
            <a:ext cx="20188" cy="112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3"/>
          </p:cNvCxnSpPr>
          <p:nvPr/>
        </p:nvCxnSpPr>
        <p:spPr>
          <a:xfrm flipV="1">
            <a:off x="6057107" y="3142689"/>
            <a:ext cx="0" cy="112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191666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3200" y="3581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15000" y="3581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799" y="1143000"/>
            <a:ext cx="3612141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b="1" u="sng" dirty="0" err="1"/>
              <a:t>Thuật</a:t>
            </a:r>
            <a:r>
              <a:rPr lang="en-US" sz="1200" b="1" u="sng" dirty="0"/>
              <a:t> </a:t>
            </a:r>
            <a:r>
              <a:rPr lang="en-US" sz="1200" b="1" u="sng" dirty="0" err="1"/>
              <a:t>toán</a:t>
            </a:r>
            <a:r>
              <a:rPr lang="en-US" sz="1200" b="1" u="sng" dirty="0"/>
              <a:t> “</a:t>
            </a:r>
            <a:r>
              <a:rPr lang="en-US" sz="1200" b="1" u="sng" dirty="0" err="1"/>
              <a:t>Nhận</a:t>
            </a:r>
            <a:r>
              <a:rPr lang="en-US" sz="1200" b="1" u="sng" dirty="0"/>
              <a:t> </a:t>
            </a:r>
            <a:r>
              <a:rPr lang="en-US" sz="1200" b="1" u="sng" dirty="0" err="1"/>
              <a:t>lịch</a:t>
            </a:r>
            <a:r>
              <a:rPr lang="en-US" sz="1200" b="1" u="sng" dirty="0"/>
              <a:t> </a:t>
            </a:r>
            <a:r>
              <a:rPr lang="en-US" sz="1200" b="1" u="sng" dirty="0" err="1"/>
              <a:t>chuyến</a:t>
            </a:r>
            <a:r>
              <a:rPr lang="en-US" sz="1200" b="1" u="sng" dirty="0"/>
              <a:t> bay”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B1: </a:t>
            </a:r>
            <a:r>
              <a:rPr lang="en-US" sz="1200" i="1" dirty="0" err="1"/>
              <a:t>Nhập</a:t>
            </a:r>
            <a:r>
              <a:rPr lang="en-US" sz="1200" i="1" dirty="0"/>
              <a:t> D1 </a:t>
            </a:r>
            <a:r>
              <a:rPr lang="en-US" sz="1200" i="1" dirty="0" err="1"/>
              <a:t>từ</a:t>
            </a:r>
            <a:r>
              <a:rPr lang="en-US" sz="1200" i="1" dirty="0"/>
              <a:t> </a:t>
            </a:r>
            <a:r>
              <a:rPr lang="en-US" sz="1200" i="1" dirty="0" err="1"/>
              <a:t>người</a:t>
            </a:r>
            <a:r>
              <a:rPr lang="en-US" sz="1200" i="1" dirty="0"/>
              <a:t> </a:t>
            </a:r>
            <a:r>
              <a:rPr lang="en-US" sz="1200" i="1" dirty="0" err="1"/>
              <a:t>dùng</a:t>
            </a:r>
            <a:endParaRPr lang="en-US" sz="1200" i="1" dirty="0"/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B2: </a:t>
            </a:r>
            <a:r>
              <a:rPr lang="en-US" sz="1200" i="1" dirty="0" err="1"/>
              <a:t>Kết</a:t>
            </a:r>
            <a:r>
              <a:rPr lang="en-US" sz="1200" i="1" dirty="0"/>
              <a:t> </a:t>
            </a:r>
            <a:r>
              <a:rPr lang="en-US" sz="1200" i="1" dirty="0" err="1"/>
              <a:t>nối</a:t>
            </a:r>
            <a:r>
              <a:rPr lang="en-US" sz="1200" i="1" dirty="0"/>
              <a:t> CSDL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B3: </a:t>
            </a:r>
            <a:r>
              <a:rPr lang="en-US" sz="1200" i="1" dirty="0" err="1"/>
              <a:t>Kiểm</a:t>
            </a:r>
            <a:r>
              <a:rPr lang="en-US" sz="1200" i="1" dirty="0"/>
              <a:t> </a:t>
            </a:r>
            <a:r>
              <a:rPr lang="en-US" sz="1200" i="1" dirty="0" err="1"/>
              <a:t>tra</a:t>
            </a:r>
            <a:r>
              <a:rPr lang="en-US" sz="1200" i="1" dirty="0"/>
              <a:t> </a:t>
            </a:r>
            <a:r>
              <a:rPr lang="en-US" sz="1200" i="1" dirty="0" err="1"/>
              <a:t>sân</a:t>
            </a:r>
            <a:r>
              <a:rPr lang="en-US" sz="1200" i="1" dirty="0"/>
              <a:t> bay </a:t>
            </a:r>
            <a:r>
              <a:rPr lang="en-US" sz="1200" i="1" dirty="0" err="1"/>
              <a:t>đi</a:t>
            </a:r>
            <a:r>
              <a:rPr lang="en-US" sz="1200" i="1" dirty="0"/>
              <a:t>, </a:t>
            </a:r>
            <a:r>
              <a:rPr lang="en-US" sz="1200" i="1" dirty="0" err="1"/>
              <a:t>sân</a:t>
            </a:r>
            <a:r>
              <a:rPr lang="en-US" sz="1200" i="1" dirty="0"/>
              <a:t> bay </a:t>
            </a:r>
            <a:r>
              <a:rPr lang="en-US" sz="1200" i="1" dirty="0" err="1"/>
              <a:t>đến</a:t>
            </a:r>
            <a:r>
              <a:rPr lang="en-US" sz="1200" i="1" dirty="0"/>
              <a:t>, </a:t>
            </a:r>
            <a:r>
              <a:rPr lang="en-US" sz="1200" i="1" dirty="0" err="1"/>
              <a:t>sân</a:t>
            </a:r>
            <a:r>
              <a:rPr lang="en-US" sz="1200" i="1" dirty="0"/>
              <a:t> bay </a:t>
            </a:r>
            <a:r>
              <a:rPr lang="en-US" sz="1200" i="1" dirty="0" err="1"/>
              <a:t>trung</a:t>
            </a:r>
            <a:r>
              <a:rPr lang="en-US" sz="1200" i="1" dirty="0"/>
              <a:t> </a:t>
            </a:r>
            <a:r>
              <a:rPr lang="en-US" sz="1200" i="1" dirty="0" err="1"/>
              <a:t>gian</a:t>
            </a:r>
            <a:r>
              <a:rPr lang="en-US" sz="1200" i="1" dirty="0"/>
              <a:t> </a:t>
            </a:r>
            <a:r>
              <a:rPr lang="en-US" sz="1200" i="1" dirty="0" err="1"/>
              <a:t>có</a:t>
            </a:r>
            <a:r>
              <a:rPr lang="en-US" sz="1200" i="1" dirty="0"/>
              <a:t> </a:t>
            </a:r>
            <a:r>
              <a:rPr lang="en-US" sz="1200" i="1" dirty="0" err="1"/>
              <a:t>trong</a:t>
            </a:r>
            <a:r>
              <a:rPr lang="en-US" sz="1200" i="1" dirty="0"/>
              <a:t> </a:t>
            </a:r>
            <a:r>
              <a:rPr lang="en-US" sz="1200" i="1" dirty="0" err="1"/>
              <a:t>danh</a:t>
            </a:r>
            <a:r>
              <a:rPr lang="en-US" sz="1200" i="1" dirty="0"/>
              <a:t> </a:t>
            </a:r>
            <a:r>
              <a:rPr lang="en-US" sz="1200" i="1" dirty="0" err="1"/>
              <a:t>sách</a:t>
            </a:r>
            <a:r>
              <a:rPr lang="en-US" sz="1200" i="1" dirty="0"/>
              <a:t> 10 </a:t>
            </a:r>
            <a:r>
              <a:rPr lang="en-US" sz="1200" i="1" dirty="0" err="1"/>
              <a:t>sân</a:t>
            </a:r>
            <a:r>
              <a:rPr lang="en-US" sz="1200" i="1" dirty="0"/>
              <a:t> bay</a:t>
            </a:r>
          </a:p>
          <a:p>
            <a:pPr marL="566738" lvl="1" indent="-109538">
              <a:buFont typeface="Arial" charset="0"/>
              <a:buChar char="•"/>
            </a:pPr>
            <a:r>
              <a:rPr lang="en-US" sz="1200" i="1" dirty="0" err="1"/>
              <a:t>Nếu</a:t>
            </a:r>
            <a:r>
              <a:rPr lang="en-US" sz="1200" i="1" dirty="0"/>
              <a:t> </a:t>
            </a:r>
            <a:r>
              <a:rPr lang="en-US" sz="1200" i="1" dirty="0" err="1"/>
              <a:t>đúng</a:t>
            </a:r>
            <a:r>
              <a:rPr lang="en-US" sz="1200" i="1" dirty="0"/>
              <a:t>: </a:t>
            </a:r>
          </a:p>
          <a:p>
            <a:pPr marL="682625" lvl="2" indent="-169863">
              <a:buFont typeface="Arial" charset="0"/>
              <a:buChar char="•"/>
            </a:pPr>
            <a:r>
              <a:rPr lang="en-US" sz="1200" i="1" dirty="0" err="1"/>
              <a:t>Kiếm</a:t>
            </a:r>
            <a:r>
              <a:rPr lang="en-US" sz="1200" i="1" dirty="0"/>
              <a:t> </a:t>
            </a:r>
            <a:r>
              <a:rPr lang="en-US" sz="1200" i="1" dirty="0" err="1"/>
              <a:t>tra</a:t>
            </a:r>
            <a:r>
              <a:rPr lang="en-US" sz="1200" i="1" dirty="0"/>
              <a:t> </a:t>
            </a:r>
            <a:r>
              <a:rPr lang="en-US" sz="1200" i="1" dirty="0" err="1"/>
              <a:t>thời</a:t>
            </a:r>
            <a:r>
              <a:rPr lang="en-US" sz="1200" i="1" dirty="0"/>
              <a:t> </a:t>
            </a:r>
            <a:r>
              <a:rPr lang="en-US" sz="1200" i="1" dirty="0" err="1"/>
              <a:t>gian</a:t>
            </a:r>
            <a:r>
              <a:rPr lang="en-US" sz="1200" i="1" dirty="0"/>
              <a:t> bay &gt;= </a:t>
            </a:r>
            <a:r>
              <a:rPr lang="en-US" sz="1200" i="1" dirty="0" err="1"/>
              <a:t>thời</a:t>
            </a:r>
            <a:r>
              <a:rPr lang="en-US" sz="1200" i="1" dirty="0"/>
              <a:t> </a:t>
            </a:r>
            <a:r>
              <a:rPr lang="en-US" sz="1200" i="1" dirty="0" err="1"/>
              <a:t>gian</a:t>
            </a:r>
            <a:r>
              <a:rPr lang="en-US" sz="1200" i="1" dirty="0"/>
              <a:t> bay </a:t>
            </a:r>
            <a:r>
              <a:rPr lang="en-US" sz="1200" i="1" dirty="0" err="1"/>
              <a:t>tối</a:t>
            </a:r>
            <a:r>
              <a:rPr lang="en-US" sz="1200" i="1" dirty="0"/>
              <a:t> </a:t>
            </a:r>
            <a:r>
              <a:rPr lang="en-US" sz="1200" i="1" dirty="0" err="1"/>
              <a:t>thiểu</a:t>
            </a:r>
            <a:endParaRPr lang="en-US" sz="1200" i="1" dirty="0"/>
          </a:p>
          <a:p>
            <a:pPr marL="1030288" lvl="3" indent="-285750">
              <a:buFont typeface="Arial" charset="0"/>
              <a:buChar char="•"/>
            </a:pPr>
            <a:r>
              <a:rPr lang="en-US" sz="1200" i="1" dirty="0" err="1"/>
              <a:t>Nếu</a:t>
            </a:r>
            <a:r>
              <a:rPr lang="en-US" sz="1200" i="1" dirty="0"/>
              <a:t> </a:t>
            </a:r>
            <a:r>
              <a:rPr lang="en-US" sz="1200" i="1" dirty="0" err="1"/>
              <a:t>đúng</a:t>
            </a:r>
            <a:r>
              <a:rPr lang="en-US" sz="1200" i="1" dirty="0"/>
              <a:t>:</a:t>
            </a:r>
          </a:p>
          <a:p>
            <a:pPr marL="1262063" lvl="4" indent="-285750">
              <a:buFont typeface="Arial" charset="0"/>
              <a:buChar char="•"/>
            </a:pPr>
            <a:r>
              <a:rPr lang="en-US" sz="1200" i="1" dirty="0" err="1"/>
              <a:t>Số</a:t>
            </a:r>
            <a:r>
              <a:rPr lang="en-US" sz="1200" i="1" dirty="0"/>
              <a:t> </a:t>
            </a:r>
            <a:r>
              <a:rPr lang="en-US" sz="1200" i="1" dirty="0" err="1"/>
              <a:t>sân</a:t>
            </a:r>
            <a:r>
              <a:rPr lang="en-US" sz="1200" i="1" dirty="0"/>
              <a:t> bay </a:t>
            </a:r>
            <a:r>
              <a:rPr lang="en-US" sz="1200" i="1" dirty="0" err="1"/>
              <a:t>trung</a:t>
            </a:r>
            <a:r>
              <a:rPr lang="en-US" sz="1200" i="1" dirty="0"/>
              <a:t> </a:t>
            </a:r>
            <a:r>
              <a:rPr lang="en-US" sz="1200" i="1" dirty="0" err="1"/>
              <a:t>gian</a:t>
            </a:r>
            <a:r>
              <a:rPr lang="en-US" sz="1200" i="1" dirty="0"/>
              <a:t> &lt; </a:t>
            </a:r>
            <a:r>
              <a:rPr lang="en-US" sz="1200" i="1" dirty="0" err="1"/>
              <a:t>số</a:t>
            </a:r>
            <a:r>
              <a:rPr lang="en-US" sz="1200" i="1" dirty="0"/>
              <a:t> </a:t>
            </a:r>
            <a:r>
              <a:rPr lang="en-US" sz="1200" i="1" dirty="0" err="1"/>
              <a:t>sân</a:t>
            </a:r>
            <a:r>
              <a:rPr lang="en-US" sz="1200" i="1" dirty="0"/>
              <a:t> bay </a:t>
            </a:r>
            <a:r>
              <a:rPr lang="en-US" sz="1200" i="1" dirty="0" err="1"/>
              <a:t>trung</a:t>
            </a:r>
            <a:r>
              <a:rPr lang="en-US" sz="1200" i="1" dirty="0"/>
              <a:t> </a:t>
            </a:r>
            <a:r>
              <a:rPr lang="en-US" sz="1200" i="1" dirty="0" err="1"/>
              <a:t>gian</a:t>
            </a:r>
            <a:r>
              <a:rPr lang="en-US" sz="1200" i="1" dirty="0"/>
              <a:t> </a:t>
            </a:r>
            <a:r>
              <a:rPr lang="en-US" sz="1200" i="1" dirty="0" err="1"/>
              <a:t>tối</a:t>
            </a:r>
            <a:r>
              <a:rPr lang="en-US" sz="1200" i="1" dirty="0"/>
              <a:t> </a:t>
            </a:r>
            <a:r>
              <a:rPr lang="en-US" sz="1200" i="1" dirty="0" err="1"/>
              <a:t>đa</a:t>
            </a:r>
            <a:endParaRPr lang="en-US" sz="1200" i="1" dirty="0"/>
          </a:p>
          <a:p>
            <a:pPr marL="1597025" lvl="4" indent="-285750">
              <a:buFont typeface="Arial" charset="0"/>
              <a:buChar char="•"/>
            </a:pPr>
            <a:r>
              <a:rPr lang="en-US" sz="1200" i="1" dirty="0" err="1"/>
              <a:t>Mỗi</a:t>
            </a:r>
            <a:r>
              <a:rPr lang="en-US" sz="1200" i="1" dirty="0"/>
              <a:t> </a:t>
            </a:r>
            <a:r>
              <a:rPr lang="en-US" sz="1200" i="1" dirty="0" err="1"/>
              <a:t>sân</a:t>
            </a:r>
            <a:r>
              <a:rPr lang="en-US" sz="1200" i="1" dirty="0"/>
              <a:t> bay </a:t>
            </a:r>
            <a:r>
              <a:rPr lang="en-US" sz="1200" i="1" dirty="0" err="1"/>
              <a:t>trung</a:t>
            </a:r>
            <a:r>
              <a:rPr lang="en-US" sz="1200" i="1" dirty="0"/>
              <a:t> </a:t>
            </a:r>
            <a:r>
              <a:rPr lang="en-US" sz="1200" i="1" dirty="0" err="1"/>
              <a:t>gian</a:t>
            </a:r>
            <a:r>
              <a:rPr lang="en-US" sz="1200" i="1" dirty="0"/>
              <a:t>, </a:t>
            </a:r>
            <a:r>
              <a:rPr lang="en-US" sz="1200" i="1" dirty="0" err="1"/>
              <a:t>kiểm</a:t>
            </a:r>
            <a:r>
              <a:rPr lang="en-US" sz="1200" i="1" dirty="0"/>
              <a:t> </a:t>
            </a:r>
            <a:r>
              <a:rPr lang="en-US" sz="1200" i="1" dirty="0" err="1"/>
              <a:t>tra</a:t>
            </a:r>
            <a:endParaRPr lang="en-US" sz="1200" i="1" dirty="0"/>
          </a:p>
          <a:p>
            <a:pPr marL="1885950" lvl="5" indent="-285750">
              <a:buFont typeface="Arial" charset="0"/>
              <a:buChar char="•"/>
            </a:pPr>
            <a:r>
              <a:rPr lang="en-US" sz="1200" i="1" dirty="0" err="1"/>
              <a:t>Thời</a:t>
            </a:r>
            <a:r>
              <a:rPr lang="en-US" sz="1200" i="1" dirty="0"/>
              <a:t> </a:t>
            </a:r>
            <a:r>
              <a:rPr lang="en-US" sz="1200" i="1" dirty="0" err="1"/>
              <a:t>gian</a:t>
            </a:r>
            <a:r>
              <a:rPr lang="en-US" sz="1200" i="1" dirty="0"/>
              <a:t> </a:t>
            </a:r>
            <a:r>
              <a:rPr lang="en-US" sz="1200" i="1" dirty="0" err="1"/>
              <a:t>dừng</a:t>
            </a:r>
            <a:r>
              <a:rPr lang="en-US" sz="1200" i="1" dirty="0"/>
              <a:t> &gt; </a:t>
            </a:r>
            <a:r>
              <a:rPr lang="en-US" sz="1200" i="1" dirty="0" err="1"/>
              <a:t>thời</a:t>
            </a:r>
            <a:r>
              <a:rPr lang="en-US" sz="1200" i="1" dirty="0"/>
              <a:t> </a:t>
            </a:r>
            <a:r>
              <a:rPr lang="en-US" sz="1200" i="1" dirty="0" err="1"/>
              <a:t>gian</a:t>
            </a:r>
            <a:r>
              <a:rPr lang="en-US" sz="1200" i="1" dirty="0"/>
              <a:t> </a:t>
            </a:r>
            <a:r>
              <a:rPr lang="en-US" sz="1200" i="1" dirty="0" err="1"/>
              <a:t>dừng</a:t>
            </a:r>
            <a:r>
              <a:rPr lang="en-US" sz="1200" i="1" dirty="0"/>
              <a:t> </a:t>
            </a:r>
            <a:r>
              <a:rPr lang="en-US" sz="1200" i="1" dirty="0" err="1"/>
              <a:t>tối</a:t>
            </a:r>
            <a:r>
              <a:rPr lang="en-US" sz="1200" i="1" dirty="0"/>
              <a:t> </a:t>
            </a:r>
            <a:r>
              <a:rPr lang="en-US" sz="1200" i="1" dirty="0" err="1"/>
              <a:t>thiểu</a:t>
            </a:r>
            <a:endParaRPr lang="en-US" sz="1200" i="1" dirty="0"/>
          </a:p>
          <a:p>
            <a:pPr marL="1885950" lvl="5" indent="-285750">
              <a:buFont typeface="Arial" charset="0"/>
              <a:buChar char="•"/>
            </a:pPr>
            <a:r>
              <a:rPr lang="en-US" sz="1200" i="1" dirty="0" err="1"/>
              <a:t>Thời</a:t>
            </a:r>
            <a:r>
              <a:rPr lang="en-US" sz="1200" i="1" dirty="0"/>
              <a:t> </a:t>
            </a:r>
            <a:r>
              <a:rPr lang="en-US" sz="1200" i="1" dirty="0" err="1"/>
              <a:t>gian</a:t>
            </a:r>
            <a:r>
              <a:rPr lang="en-US" sz="1200" i="1" dirty="0"/>
              <a:t> </a:t>
            </a:r>
            <a:r>
              <a:rPr lang="en-US" sz="1200" i="1" dirty="0" err="1"/>
              <a:t>dừng</a:t>
            </a:r>
            <a:r>
              <a:rPr lang="en-US" sz="1200" i="1" dirty="0"/>
              <a:t> &lt; </a:t>
            </a:r>
            <a:r>
              <a:rPr lang="en-US" sz="1200" i="1" dirty="0" err="1"/>
              <a:t>thời</a:t>
            </a:r>
            <a:r>
              <a:rPr lang="en-US" sz="1200" i="1" dirty="0"/>
              <a:t> </a:t>
            </a:r>
            <a:r>
              <a:rPr lang="en-US" sz="1200" i="1" dirty="0" err="1"/>
              <a:t>gian</a:t>
            </a:r>
            <a:r>
              <a:rPr lang="en-US" sz="1200" i="1" dirty="0"/>
              <a:t> </a:t>
            </a:r>
            <a:r>
              <a:rPr lang="en-US" sz="1200" i="1" dirty="0" err="1"/>
              <a:t>dừng</a:t>
            </a:r>
            <a:r>
              <a:rPr lang="en-US" sz="1200" i="1" dirty="0"/>
              <a:t> </a:t>
            </a:r>
            <a:r>
              <a:rPr lang="en-US" sz="1200" i="1" dirty="0" err="1"/>
              <a:t>tối</a:t>
            </a:r>
            <a:r>
              <a:rPr lang="en-US" sz="1200" i="1" dirty="0"/>
              <a:t> </a:t>
            </a:r>
            <a:r>
              <a:rPr lang="en-US" sz="1200" i="1" dirty="0" err="1"/>
              <a:t>đa</a:t>
            </a:r>
            <a:endParaRPr lang="en-US" sz="1200" i="1" dirty="0"/>
          </a:p>
          <a:p>
            <a:pPr marL="1885950" lvl="5" indent="-285750">
              <a:buFont typeface="Arial" charset="0"/>
              <a:buChar char="•"/>
            </a:pPr>
            <a:r>
              <a:rPr lang="en-US" sz="1200" i="1" dirty="0" err="1"/>
              <a:t>Nếu</a:t>
            </a:r>
            <a:r>
              <a:rPr lang="en-US" sz="1200" i="1" dirty="0"/>
              <a:t> </a:t>
            </a:r>
            <a:r>
              <a:rPr lang="en-US" sz="1200" i="1" dirty="0" err="1"/>
              <a:t>đúng</a:t>
            </a:r>
            <a:r>
              <a:rPr lang="en-US" sz="1200" i="1" dirty="0"/>
              <a:t>: </a:t>
            </a:r>
          </a:p>
          <a:p>
            <a:pPr marL="2176463" lvl="6" indent="-285750">
              <a:buFont typeface="Arial" charset="0"/>
              <a:buChar char="•"/>
            </a:pPr>
            <a:r>
              <a:rPr lang="en-US" sz="1200" i="1" dirty="0" err="1"/>
              <a:t>Lưu</a:t>
            </a:r>
            <a:r>
              <a:rPr lang="en-US" sz="1200" i="1" dirty="0"/>
              <a:t> D4</a:t>
            </a:r>
          </a:p>
          <a:p>
            <a:pPr marL="1885950" lvl="4" indent="-285750">
              <a:buFont typeface="Arial" charset="0"/>
              <a:buChar char="•"/>
            </a:pPr>
            <a:r>
              <a:rPr lang="en-US" sz="1200" i="1" dirty="0" err="1"/>
              <a:t>Nếu</a:t>
            </a:r>
            <a:r>
              <a:rPr lang="en-US" sz="1200" i="1" dirty="0"/>
              <a:t> </a:t>
            </a:r>
            <a:r>
              <a:rPr lang="en-US" sz="1200" i="1" dirty="0" err="1"/>
              <a:t>sai</a:t>
            </a:r>
            <a:r>
              <a:rPr lang="en-US" sz="1200" i="1" dirty="0"/>
              <a:t>, </a:t>
            </a:r>
            <a:r>
              <a:rPr lang="en-US" sz="1200" i="1" dirty="0" err="1"/>
              <a:t>hiện</a:t>
            </a:r>
            <a:r>
              <a:rPr lang="en-US" sz="1200" i="1" dirty="0"/>
              <a:t> </a:t>
            </a:r>
            <a:r>
              <a:rPr lang="en-US" sz="1200" i="1" dirty="0" err="1"/>
              <a:t>thông</a:t>
            </a:r>
            <a:r>
              <a:rPr lang="en-US" sz="1200" i="1" dirty="0"/>
              <a:t> </a:t>
            </a:r>
            <a:r>
              <a:rPr lang="en-US" sz="1200" i="1" dirty="0" err="1"/>
              <a:t>báo</a:t>
            </a:r>
            <a:r>
              <a:rPr lang="en-US" sz="1200" i="1" dirty="0"/>
              <a:t>: “</a:t>
            </a:r>
            <a:r>
              <a:rPr lang="en-US" sz="1200" i="1" dirty="0" err="1"/>
              <a:t>Thời</a:t>
            </a:r>
            <a:r>
              <a:rPr lang="en-US" sz="1200" i="1" dirty="0"/>
              <a:t> </a:t>
            </a:r>
            <a:r>
              <a:rPr lang="en-US" sz="1200" i="1" dirty="0" err="1"/>
              <a:t>gian</a:t>
            </a:r>
            <a:r>
              <a:rPr lang="en-US" sz="1200" i="1" dirty="0"/>
              <a:t> </a:t>
            </a:r>
            <a:r>
              <a:rPr lang="en-US" sz="1200" i="1" dirty="0" err="1"/>
              <a:t>dừng</a:t>
            </a:r>
            <a:r>
              <a:rPr lang="en-US" sz="1200" i="1" dirty="0"/>
              <a:t> </a:t>
            </a:r>
            <a:r>
              <a:rPr lang="en-US" sz="1200" i="1" dirty="0" err="1"/>
              <a:t>phải</a:t>
            </a:r>
            <a:r>
              <a:rPr lang="en-US" sz="1200" i="1" dirty="0"/>
              <a:t> </a:t>
            </a:r>
            <a:r>
              <a:rPr lang="en-US" sz="1200" i="1" dirty="0" err="1"/>
              <a:t>trong</a:t>
            </a:r>
            <a:r>
              <a:rPr lang="en-US" sz="1200" i="1" dirty="0"/>
              <a:t> </a:t>
            </a:r>
            <a:r>
              <a:rPr lang="en-US" sz="1200" i="1" dirty="0" err="1"/>
              <a:t>khoảng</a:t>
            </a:r>
            <a:r>
              <a:rPr lang="en-US" sz="1200" i="1" dirty="0"/>
              <a:t> …”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200" i="1" dirty="0" err="1"/>
              <a:t>Ngược</a:t>
            </a:r>
            <a:r>
              <a:rPr lang="en-US" sz="1200" i="1" dirty="0"/>
              <a:t> </a:t>
            </a:r>
            <a:r>
              <a:rPr lang="en-US" sz="1200" i="1" dirty="0" err="1"/>
              <a:t>lại</a:t>
            </a:r>
            <a:r>
              <a:rPr lang="en-US" sz="1200" i="1" dirty="0"/>
              <a:t>, </a:t>
            </a:r>
            <a:r>
              <a:rPr lang="en-US" sz="1200" i="1" dirty="0" err="1"/>
              <a:t>hiện</a:t>
            </a:r>
            <a:r>
              <a:rPr lang="en-US" sz="1200" i="1" dirty="0"/>
              <a:t> </a:t>
            </a:r>
            <a:r>
              <a:rPr lang="en-US" sz="1200" i="1" dirty="0" err="1"/>
              <a:t>thông</a:t>
            </a:r>
            <a:r>
              <a:rPr lang="en-US" sz="1200" i="1" dirty="0"/>
              <a:t> </a:t>
            </a:r>
            <a:r>
              <a:rPr lang="en-US" sz="1200" i="1" dirty="0" err="1"/>
              <a:t>báo</a:t>
            </a:r>
            <a:r>
              <a:rPr lang="en-US" sz="1200" i="1" dirty="0"/>
              <a:t>: “</a:t>
            </a:r>
            <a:r>
              <a:rPr lang="en-US" sz="1200" b="1" dirty="0" err="1"/>
              <a:t>Có</a:t>
            </a:r>
            <a:r>
              <a:rPr lang="en-US" sz="1200" b="1" dirty="0"/>
              <a:t> </a:t>
            </a:r>
            <a:r>
              <a:rPr lang="en-US" sz="1200" b="1" dirty="0" err="1"/>
              <a:t>tối</a:t>
            </a:r>
            <a:r>
              <a:rPr lang="en-US" sz="1200" b="1" dirty="0"/>
              <a:t> </a:t>
            </a:r>
            <a:r>
              <a:rPr lang="en-US" sz="1200" b="1" dirty="0" err="1"/>
              <a:t>đa</a:t>
            </a:r>
            <a:r>
              <a:rPr lang="en-US" sz="1200" b="1" dirty="0"/>
              <a:t> 2 </a:t>
            </a:r>
            <a:r>
              <a:rPr lang="en-US" sz="1200" b="1" dirty="0" err="1"/>
              <a:t>sân</a:t>
            </a:r>
            <a:r>
              <a:rPr lang="en-US" sz="1200" b="1" dirty="0"/>
              <a:t> bay </a:t>
            </a:r>
            <a:r>
              <a:rPr lang="en-US" sz="1200" b="1" dirty="0" err="1"/>
              <a:t>trung</a:t>
            </a:r>
            <a:r>
              <a:rPr lang="en-US" sz="1200" b="1" dirty="0"/>
              <a:t> </a:t>
            </a:r>
            <a:r>
              <a:rPr lang="en-US" sz="1200" b="1" dirty="0" err="1"/>
              <a:t>gian</a:t>
            </a:r>
            <a:r>
              <a:rPr lang="en-US" sz="1000" i="1" dirty="0"/>
              <a:t>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i="1" dirty="0" err="1"/>
              <a:t>Ngược</a:t>
            </a:r>
            <a:r>
              <a:rPr lang="en-US" sz="1200" i="1" dirty="0"/>
              <a:t> </a:t>
            </a:r>
            <a:r>
              <a:rPr lang="en-US" sz="1200" i="1" dirty="0" err="1"/>
              <a:t>lại</a:t>
            </a:r>
            <a:r>
              <a:rPr lang="en-US" sz="1200" i="1" dirty="0"/>
              <a:t>: </a:t>
            </a:r>
            <a:r>
              <a:rPr lang="en-US" sz="1200" i="1" dirty="0" err="1"/>
              <a:t>thông</a:t>
            </a:r>
            <a:r>
              <a:rPr lang="en-US" sz="1200" i="1" dirty="0"/>
              <a:t> </a:t>
            </a:r>
            <a:r>
              <a:rPr lang="en-US" sz="1200" i="1" dirty="0" err="1"/>
              <a:t>báo</a:t>
            </a:r>
            <a:r>
              <a:rPr lang="en-US" sz="1200" i="1" dirty="0"/>
              <a:t>: “</a:t>
            </a:r>
            <a:r>
              <a:rPr lang="en-US" sz="1200" i="1" dirty="0" err="1"/>
              <a:t>Thời</a:t>
            </a:r>
            <a:r>
              <a:rPr lang="en-US" sz="1200" i="1" dirty="0"/>
              <a:t> </a:t>
            </a:r>
            <a:r>
              <a:rPr lang="en-US" sz="1200" i="1" dirty="0" err="1"/>
              <a:t>gian</a:t>
            </a:r>
            <a:r>
              <a:rPr lang="en-US" sz="1200" i="1" dirty="0"/>
              <a:t> bay </a:t>
            </a:r>
            <a:r>
              <a:rPr lang="en-US" sz="1200" i="1" dirty="0" err="1"/>
              <a:t>tối</a:t>
            </a:r>
            <a:r>
              <a:rPr lang="en-US" sz="1200" i="1" dirty="0"/>
              <a:t> </a:t>
            </a:r>
            <a:r>
              <a:rPr lang="en-US" sz="1200" i="1" dirty="0" err="1"/>
              <a:t>thiểu</a:t>
            </a:r>
            <a:r>
              <a:rPr lang="en-US" sz="1200" i="1" dirty="0"/>
              <a:t> </a:t>
            </a:r>
            <a:r>
              <a:rPr lang="en-US" sz="1200" i="1" dirty="0" err="1"/>
              <a:t>là</a:t>
            </a:r>
            <a:r>
              <a:rPr lang="en-US" sz="1200" i="1" dirty="0"/>
              <a:t> …”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i="1" dirty="0" err="1"/>
              <a:t>Ngược</a:t>
            </a:r>
            <a:r>
              <a:rPr lang="en-US" sz="1200" i="1" dirty="0"/>
              <a:t> </a:t>
            </a:r>
            <a:r>
              <a:rPr lang="en-US" sz="1200" i="1" dirty="0" err="1"/>
              <a:t>lại</a:t>
            </a:r>
            <a:r>
              <a:rPr lang="en-US" sz="1200" i="1" dirty="0"/>
              <a:t>, </a:t>
            </a:r>
            <a:r>
              <a:rPr lang="en-US" sz="1200" i="1" dirty="0" err="1"/>
              <a:t>yêu</a:t>
            </a:r>
            <a:r>
              <a:rPr lang="en-US" sz="1200" i="1" dirty="0"/>
              <a:t> </a:t>
            </a:r>
            <a:r>
              <a:rPr lang="en-US" sz="1200" i="1" dirty="0" err="1"/>
              <a:t>cầu</a:t>
            </a:r>
            <a:r>
              <a:rPr lang="en-US" sz="1200" i="1" dirty="0"/>
              <a:t> </a:t>
            </a:r>
            <a:r>
              <a:rPr lang="en-US" sz="1200" i="1" dirty="0" err="1"/>
              <a:t>nhập</a:t>
            </a:r>
            <a:r>
              <a:rPr lang="en-US" sz="1200" i="1" dirty="0"/>
              <a:t> </a:t>
            </a:r>
            <a:r>
              <a:rPr lang="en-US" sz="1200" i="1" dirty="0" err="1"/>
              <a:t>lại</a:t>
            </a:r>
            <a:r>
              <a:rPr lang="en-US" sz="1200" i="1" dirty="0"/>
              <a:t> (B1)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B4: </a:t>
            </a:r>
            <a:r>
              <a:rPr lang="en-US" sz="1200" i="1" dirty="0" err="1"/>
              <a:t>Đóng</a:t>
            </a:r>
            <a:r>
              <a:rPr lang="en-US" sz="1200" i="1" dirty="0"/>
              <a:t> CSDL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B5: </a:t>
            </a:r>
            <a:r>
              <a:rPr lang="en-US" sz="1200" i="1" dirty="0" err="1"/>
              <a:t>Thoát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495800" y="4800600"/>
            <a:ext cx="4419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D1: </a:t>
            </a:r>
            <a:r>
              <a:rPr lang="en-US" sz="1200" dirty="0" err="1"/>
              <a:t>Thông</a:t>
            </a:r>
            <a:r>
              <a:rPr lang="en-US" sz="1200" dirty="0"/>
              <a:t> tin </a:t>
            </a:r>
            <a:r>
              <a:rPr lang="en-US" sz="1200" dirty="0" err="1"/>
              <a:t>về</a:t>
            </a:r>
            <a:r>
              <a:rPr lang="en-US" sz="1200" dirty="0"/>
              <a:t> </a:t>
            </a:r>
            <a:r>
              <a:rPr lang="en-US" sz="1200" dirty="0" err="1"/>
              <a:t>lịch</a:t>
            </a:r>
            <a:r>
              <a:rPr lang="en-US" sz="1200" dirty="0"/>
              <a:t> </a:t>
            </a:r>
            <a:r>
              <a:rPr lang="en-US" sz="1200" dirty="0" err="1"/>
              <a:t>chuyến</a:t>
            </a:r>
            <a:r>
              <a:rPr lang="en-US" sz="1200" dirty="0"/>
              <a:t> bay (</a:t>
            </a:r>
            <a:r>
              <a:rPr lang="en-US" sz="1200" dirty="0" err="1"/>
              <a:t>Mã</a:t>
            </a:r>
            <a:r>
              <a:rPr lang="en-US" sz="1200" dirty="0"/>
              <a:t> </a:t>
            </a:r>
            <a:r>
              <a:rPr lang="en-US" sz="1200" dirty="0" err="1"/>
              <a:t>chuyến</a:t>
            </a:r>
            <a:r>
              <a:rPr lang="en-US" sz="1200" dirty="0"/>
              <a:t> bay, </a:t>
            </a:r>
            <a:r>
              <a:rPr lang="en-US" sz="1200" dirty="0" err="1"/>
              <a:t>giá</a:t>
            </a:r>
            <a:r>
              <a:rPr lang="en-US" sz="1200" dirty="0"/>
              <a:t> </a:t>
            </a:r>
            <a:r>
              <a:rPr lang="en-US" sz="1200" dirty="0" err="1"/>
              <a:t>vé</a:t>
            </a:r>
            <a:r>
              <a:rPr lang="en-US" sz="1200" dirty="0"/>
              <a:t>, </a:t>
            </a:r>
            <a:r>
              <a:rPr lang="en-US" sz="1200" dirty="0" err="1"/>
              <a:t>sân</a:t>
            </a:r>
            <a:r>
              <a:rPr lang="en-US" sz="1200" dirty="0"/>
              <a:t> bay </a:t>
            </a:r>
            <a:r>
              <a:rPr lang="en-US" sz="1200" dirty="0" err="1"/>
              <a:t>đi</a:t>
            </a:r>
            <a:r>
              <a:rPr lang="en-US" sz="1200" dirty="0"/>
              <a:t>, </a:t>
            </a:r>
            <a:r>
              <a:rPr lang="en-US" sz="1200" dirty="0" err="1"/>
              <a:t>sân</a:t>
            </a:r>
            <a:r>
              <a:rPr lang="en-US" sz="1200" dirty="0"/>
              <a:t> bay </a:t>
            </a:r>
            <a:r>
              <a:rPr lang="en-US" sz="1200" dirty="0" err="1"/>
              <a:t>đến</a:t>
            </a:r>
            <a:r>
              <a:rPr lang="en-US" sz="1200" dirty="0"/>
              <a:t>, </a:t>
            </a:r>
            <a:r>
              <a:rPr lang="en-US" sz="1200" dirty="0" err="1"/>
              <a:t>ngày</a:t>
            </a:r>
            <a:r>
              <a:rPr lang="en-US" sz="1200" dirty="0"/>
              <a:t> </a:t>
            </a:r>
            <a:r>
              <a:rPr lang="en-US" sz="1200" dirty="0" err="1"/>
              <a:t>giờ</a:t>
            </a:r>
            <a:r>
              <a:rPr lang="en-US" sz="1200" dirty="0"/>
              <a:t>, </a:t>
            </a:r>
            <a:r>
              <a:rPr lang="en-US" sz="1200" dirty="0" err="1"/>
              <a:t>thời</a:t>
            </a:r>
            <a:r>
              <a:rPr lang="en-US" sz="1200" dirty="0"/>
              <a:t> </a:t>
            </a:r>
            <a:r>
              <a:rPr lang="en-US" sz="1200" dirty="0" err="1"/>
              <a:t>gian</a:t>
            </a:r>
            <a:r>
              <a:rPr lang="en-US" sz="1200" dirty="0"/>
              <a:t> bay, 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lượng</a:t>
            </a:r>
            <a:r>
              <a:rPr lang="en-US" sz="1200" dirty="0"/>
              <a:t> </a:t>
            </a:r>
            <a:r>
              <a:rPr lang="en-US" sz="1200" dirty="0" err="1"/>
              <a:t>ghế</a:t>
            </a:r>
            <a:r>
              <a:rPr lang="en-US" sz="1200" dirty="0"/>
              <a:t> </a:t>
            </a:r>
            <a:r>
              <a:rPr lang="en-US" sz="1200" dirty="0" err="1"/>
              <a:t>hạng</a:t>
            </a:r>
            <a:r>
              <a:rPr lang="en-US" sz="1200" dirty="0"/>
              <a:t> 1, 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lượng</a:t>
            </a:r>
            <a:r>
              <a:rPr lang="en-US" sz="1200" dirty="0"/>
              <a:t> </a:t>
            </a:r>
            <a:r>
              <a:rPr lang="en-US" sz="1200" dirty="0" err="1"/>
              <a:t>ghế</a:t>
            </a:r>
            <a:r>
              <a:rPr lang="en-US" sz="1200" dirty="0"/>
              <a:t> </a:t>
            </a:r>
            <a:r>
              <a:rPr lang="en-US" sz="1200" dirty="0" err="1"/>
              <a:t>hạng</a:t>
            </a:r>
            <a:r>
              <a:rPr lang="en-US" sz="1200" dirty="0"/>
              <a:t> 2, </a:t>
            </a:r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sách</a:t>
            </a:r>
            <a:r>
              <a:rPr lang="en-US" sz="1200" dirty="0"/>
              <a:t> </a:t>
            </a:r>
            <a:r>
              <a:rPr lang="en-US" sz="1200" dirty="0" err="1"/>
              <a:t>sân</a:t>
            </a:r>
            <a:r>
              <a:rPr lang="en-US" sz="1200" dirty="0"/>
              <a:t> bay </a:t>
            </a:r>
            <a:r>
              <a:rPr lang="en-US" sz="1200" dirty="0" err="1"/>
              <a:t>trung</a:t>
            </a:r>
            <a:r>
              <a:rPr lang="en-US" sz="1200" dirty="0"/>
              <a:t> </a:t>
            </a:r>
            <a:r>
              <a:rPr lang="en-US" sz="1200" dirty="0" err="1"/>
              <a:t>gian</a:t>
            </a:r>
            <a:r>
              <a:rPr lang="en-US" sz="1200" dirty="0"/>
              <a:t> (</a:t>
            </a:r>
            <a:r>
              <a:rPr lang="en-US" sz="1200" dirty="0" err="1"/>
              <a:t>tên</a:t>
            </a:r>
            <a:r>
              <a:rPr lang="en-US" sz="1200" dirty="0"/>
              <a:t> </a:t>
            </a:r>
            <a:r>
              <a:rPr lang="en-US" sz="1200" dirty="0" err="1"/>
              <a:t>sân</a:t>
            </a:r>
            <a:r>
              <a:rPr lang="en-US" sz="1200" dirty="0"/>
              <a:t> bay, </a:t>
            </a:r>
            <a:r>
              <a:rPr lang="en-US" sz="1200" dirty="0" err="1"/>
              <a:t>thời</a:t>
            </a:r>
            <a:r>
              <a:rPr lang="en-US" sz="1200" dirty="0"/>
              <a:t> </a:t>
            </a:r>
            <a:r>
              <a:rPr lang="en-US" sz="1200" dirty="0" err="1"/>
              <a:t>gian</a:t>
            </a:r>
            <a:r>
              <a:rPr lang="en-US" sz="1200" dirty="0"/>
              <a:t> </a:t>
            </a:r>
            <a:r>
              <a:rPr lang="en-US" sz="1200" dirty="0" err="1"/>
              <a:t>dừng</a:t>
            </a:r>
            <a:r>
              <a:rPr lang="en-US" sz="1200" dirty="0"/>
              <a:t>, </a:t>
            </a:r>
            <a:r>
              <a:rPr lang="en-US" sz="1200" dirty="0" err="1"/>
              <a:t>ghi</a:t>
            </a:r>
            <a:r>
              <a:rPr lang="en-US" sz="1200" dirty="0"/>
              <a:t> </a:t>
            </a:r>
            <a:r>
              <a:rPr lang="en-US" sz="1200" dirty="0" err="1"/>
              <a:t>chú</a:t>
            </a:r>
            <a:r>
              <a:rPr lang="en-US" sz="1200" dirty="0"/>
              <a:t>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D3: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kiện</a:t>
            </a:r>
            <a:r>
              <a:rPr lang="en-US" sz="1200" dirty="0"/>
              <a:t> (</a:t>
            </a:r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sách</a:t>
            </a:r>
            <a:r>
              <a:rPr lang="en-US" sz="1200" dirty="0"/>
              <a:t> </a:t>
            </a:r>
            <a:r>
              <a:rPr lang="en-US" sz="1200" dirty="0" err="1"/>
              <a:t>sân</a:t>
            </a:r>
            <a:r>
              <a:rPr lang="en-US" sz="1200" dirty="0"/>
              <a:t> bay, </a:t>
            </a:r>
            <a:r>
              <a:rPr lang="en-US" sz="1200" dirty="0" err="1"/>
              <a:t>thời</a:t>
            </a:r>
            <a:r>
              <a:rPr lang="en-US" sz="1200" dirty="0"/>
              <a:t> </a:t>
            </a:r>
            <a:r>
              <a:rPr lang="en-US" sz="1200" dirty="0" err="1"/>
              <a:t>gian</a:t>
            </a:r>
            <a:r>
              <a:rPr lang="en-US" sz="1200" dirty="0"/>
              <a:t> bay </a:t>
            </a:r>
            <a:r>
              <a:rPr lang="en-US" sz="1200" dirty="0" err="1"/>
              <a:t>tối</a:t>
            </a:r>
            <a:r>
              <a:rPr lang="en-US" sz="1200" dirty="0"/>
              <a:t> </a:t>
            </a:r>
            <a:r>
              <a:rPr lang="en-US" sz="1200" dirty="0" err="1"/>
              <a:t>thiểu</a:t>
            </a:r>
            <a:r>
              <a:rPr lang="en-US" sz="1200" dirty="0"/>
              <a:t>, 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sân</a:t>
            </a:r>
            <a:r>
              <a:rPr lang="en-US" sz="1200" dirty="0"/>
              <a:t> bay </a:t>
            </a:r>
            <a:r>
              <a:rPr lang="en-US" sz="1200" dirty="0" err="1"/>
              <a:t>trung</a:t>
            </a:r>
            <a:r>
              <a:rPr lang="en-US" sz="1200" dirty="0"/>
              <a:t> </a:t>
            </a:r>
            <a:r>
              <a:rPr lang="en-US" sz="1200" dirty="0" err="1"/>
              <a:t>gian</a:t>
            </a:r>
            <a:r>
              <a:rPr lang="en-US" sz="1200" dirty="0"/>
              <a:t> </a:t>
            </a:r>
            <a:r>
              <a:rPr lang="en-US" sz="1200" dirty="0" err="1"/>
              <a:t>tối</a:t>
            </a:r>
            <a:r>
              <a:rPr lang="en-US" sz="1200" dirty="0"/>
              <a:t> </a:t>
            </a:r>
            <a:r>
              <a:rPr lang="en-US" sz="1200" dirty="0" err="1"/>
              <a:t>đa</a:t>
            </a:r>
            <a:r>
              <a:rPr lang="en-US" sz="1200" dirty="0"/>
              <a:t>, </a:t>
            </a:r>
            <a:r>
              <a:rPr lang="en-US" sz="1200" dirty="0" err="1"/>
              <a:t>thời</a:t>
            </a:r>
            <a:r>
              <a:rPr lang="en-US" sz="1200" dirty="0"/>
              <a:t> </a:t>
            </a:r>
            <a:r>
              <a:rPr lang="en-US" sz="1200" dirty="0" err="1"/>
              <a:t>gian</a:t>
            </a:r>
            <a:r>
              <a:rPr lang="en-US" sz="1200" dirty="0"/>
              <a:t> </a:t>
            </a:r>
            <a:r>
              <a:rPr lang="en-US" sz="1200" dirty="0" err="1"/>
              <a:t>dừng</a:t>
            </a:r>
            <a:r>
              <a:rPr lang="en-US" sz="1200" dirty="0"/>
              <a:t> </a:t>
            </a:r>
            <a:r>
              <a:rPr lang="en-US" sz="1200" dirty="0" err="1"/>
              <a:t>tối</a:t>
            </a:r>
            <a:r>
              <a:rPr lang="en-US" sz="1200" dirty="0"/>
              <a:t> </a:t>
            </a:r>
            <a:r>
              <a:rPr lang="en-US" sz="1200" dirty="0" err="1"/>
              <a:t>thiểu</a:t>
            </a:r>
            <a:r>
              <a:rPr lang="en-US" sz="1200" dirty="0"/>
              <a:t>, </a:t>
            </a:r>
            <a:r>
              <a:rPr lang="en-US" sz="1200" dirty="0" err="1"/>
              <a:t>thời</a:t>
            </a:r>
            <a:r>
              <a:rPr lang="en-US" sz="1200" dirty="0"/>
              <a:t> </a:t>
            </a:r>
            <a:r>
              <a:rPr lang="en-US" sz="1200" dirty="0" err="1"/>
              <a:t>gian</a:t>
            </a:r>
            <a:r>
              <a:rPr lang="en-US" sz="1200" dirty="0"/>
              <a:t> </a:t>
            </a:r>
            <a:r>
              <a:rPr lang="en-US" sz="1200" dirty="0" err="1"/>
              <a:t>dừng</a:t>
            </a:r>
            <a:r>
              <a:rPr lang="en-US" sz="1200" dirty="0"/>
              <a:t> </a:t>
            </a:r>
            <a:r>
              <a:rPr lang="en-US" sz="1200" dirty="0" err="1"/>
              <a:t>tối</a:t>
            </a:r>
            <a:r>
              <a:rPr lang="en-US" sz="1200" dirty="0"/>
              <a:t> </a:t>
            </a:r>
            <a:r>
              <a:rPr lang="en-US" sz="1200" dirty="0" err="1"/>
              <a:t>đa</a:t>
            </a:r>
            <a:r>
              <a:rPr lang="en-US" sz="12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D4: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lưu</a:t>
            </a:r>
            <a:r>
              <a:rPr lang="en-US" sz="1200" dirty="0"/>
              <a:t> </a:t>
            </a:r>
            <a:r>
              <a:rPr lang="en-US" sz="1200" dirty="0" err="1"/>
              <a:t>trữ</a:t>
            </a:r>
            <a:r>
              <a:rPr lang="en-US" sz="1200" dirty="0"/>
              <a:t> (D1)</a:t>
            </a:r>
          </a:p>
        </p:txBody>
      </p:sp>
    </p:spTree>
    <p:extLst>
      <p:ext uri="{BB962C8B-B14F-4D97-AF65-F5344CB8AC3E}">
        <p14:creationId xmlns:p14="http://schemas.microsoft.com/office/powerpoint/2010/main" val="2468748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3. CÁC BƯỚC MÔ HÌNH HÓA LUỒNG DỮ LIỆU</a:t>
            </a:r>
            <a:br>
              <a:rPr lang="en-US" dirty="0"/>
            </a:br>
            <a:r>
              <a:rPr lang="en-US" sz="2700" dirty="0" err="1"/>
              <a:t>Ví</a:t>
            </a:r>
            <a:r>
              <a:rPr lang="en-US" sz="2700" dirty="0"/>
              <a:t> </a:t>
            </a:r>
            <a:r>
              <a:rPr lang="en-US" sz="2700" dirty="0" err="1"/>
              <a:t>dụ</a:t>
            </a:r>
            <a:r>
              <a:rPr lang="en-US" sz="2700" dirty="0"/>
              <a:t>: </a:t>
            </a:r>
            <a:r>
              <a:rPr lang="en-US" sz="2700" dirty="0" err="1"/>
              <a:t>Bán</a:t>
            </a:r>
            <a:r>
              <a:rPr lang="en-US" sz="2700" dirty="0"/>
              <a:t> </a:t>
            </a:r>
            <a:r>
              <a:rPr lang="en-US" sz="2700" dirty="0" err="1"/>
              <a:t>vé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867400" y="2362200"/>
            <a:ext cx="1295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Bán</a:t>
            </a:r>
            <a:r>
              <a:rPr lang="en-US" sz="1600" dirty="0"/>
              <a:t> </a:t>
            </a:r>
            <a:r>
              <a:rPr lang="en-US" sz="1600" dirty="0" err="1"/>
              <a:t>vé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562600" y="1219200"/>
            <a:ext cx="1905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NVKD</a:t>
            </a:r>
          </a:p>
        </p:txBody>
      </p:sp>
      <p:sp>
        <p:nvSpPr>
          <p:cNvPr id="9" name="Flowchart: Data 8"/>
          <p:cNvSpPr/>
          <p:nvPr/>
        </p:nvSpPr>
        <p:spPr>
          <a:xfrm>
            <a:off x="4580661" y="4267200"/>
            <a:ext cx="3953740" cy="40178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  <a:endCxn id="4" idx="0"/>
          </p:cNvCxnSpPr>
          <p:nvPr/>
        </p:nvCxnSpPr>
        <p:spPr>
          <a:xfrm>
            <a:off x="6515100" y="1828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9" idx="0"/>
          </p:cNvCxnSpPr>
          <p:nvPr/>
        </p:nvCxnSpPr>
        <p:spPr>
          <a:xfrm flipH="1">
            <a:off x="6952905" y="3142689"/>
            <a:ext cx="20188" cy="112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3"/>
          </p:cNvCxnSpPr>
          <p:nvPr/>
        </p:nvCxnSpPr>
        <p:spPr>
          <a:xfrm flipV="1">
            <a:off x="6057107" y="3142689"/>
            <a:ext cx="0" cy="112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191666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3200" y="3581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15000" y="3581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799" y="1143000"/>
            <a:ext cx="3612141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u="sng" dirty="0" err="1"/>
              <a:t>Thuật</a:t>
            </a:r>
            <a:r>
              <a:rPr lang="en-US" sz="1600" b="1" u="sng" dirty="0"/>
              <a:t> </a:t>
            </a:r>
            <a:r>
              <a:rPr lang="en-US" sz="1600" b="1" u="sng" dirty="0" err="1"/>
              <a:t>toán</a:t>
            </a:r>
            <a:r>
              <a:rPr lang="en-US" sz="1600" b="1" u="sng" dirty="0"/>
              <a:t> “</a:t>
            </a:r>
            <a:r>
              <a:rPr lang="en-US" sz="1600" b="1" u="sng" dirty="0" err="1"/>
              <a:t>Bán</a:t>
            </a:r>
            <a:r>
              <a:rPr lang="en-US" sz="1600" b="1" u="sng" dirty="0"/>
              <a:t> </a:t>
            </a:r>
            <a:r>
              <a:rPr lang="en-US" sz="1600" b="1" u="sng" dirty="0" err="1"/>
              <a:t>vé</a:t>
            </a:r>
            <a:r>
              <a:rPr lang="en-US" sz="1600" b="1" u="sng" dirty="0"/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 dirty="0"/>
              <a:t>B1: </a:t>
            </a:r>
            <a:r>
              <a:rPr lang="en-US" sz="1600" i="1" dirty="0" err="1"/>
              <a:t>Kết</a:t>
            </a:r>
            <a:r>
              <a:rPr lang="en-US" sz="1600" i="1" dirty="0"/>
              <a:t> </a:t>
            </a:r>
            <a:r>
              <a:rPr lang="en-US" sz="1600" i="1" dirty="0" err="1"/>
              <a:t>nối</a:t>
            </a:r>
            <a:r>
              <a:rPr lang="en-US" sz="1600" i="1" dirty="0"/>
              <a:t> CSDL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 dirty="0"/>
              <a:t>B2: Load </a:t>
            </a:r>
            <a:r>
              <a:rPr lang="en-US" sz="1600" i="1" dirty="0" err="1"/>
              <a:t>danh</a:t>
            </a:r>
            <a:r>
              <a:rPr lang="en-US" sz="1600" i="1" dirty="0"/>
              <a:t> </a:t>
            </a:r>
            <a:r>
              <a:rPr lang="en-US" sz="1600" i="1" dirty="0" err="1"/>
              <a:t>sách</a:t>
            </a:r>
            <a:r>
              <a:rPr lang="en-US" sz="1600" i="1" dirty="0"/>
              <a:t> “</a:t>
            </a:r>
            <a:r>
              <a:rPr lang="en-US" sz="1600" i="1" dirty="0" err="1"/>
              <a:t>Lịch</a:t>
            </a:r>
            <a:r>
              <a:rPr lang="en-US" sz="1600" i="1" dirty="0"/>
              <a:t> </a:t>
            </a:r>
            <a:r>
              <a:rPr lang="en-US" sz="1600" i="1" dirty="0" err="1"/>
              <a:t>chuyến</a:t>
            </a:r>
            <a:r>
              <a:rPr lang="en-US" sz="1600" i="1" dirty="0"/>
              <a:t> bay” </a:t>
            </a:r>
            <a:r>
              <a:rPr lang="en-US" sz="1600" i="1" dirty="0" err="1"/>
              <a:t>còn</a:t>
            </a:r>
            <a:r>
              <a:rPr lang="en-US" sz="1600" i="1" dirty="0"/>
              <a:t> </a:t>
            </a:r>
            <a:r>
              <a:rPr lang="en-US" sz="1600" i="1" dirty="0" err="1"/>
              <a:t>chỗ</a:t>
            </a:r>
            <a:r>
              <a:rPr lang="en-US" sz="1600" i="1" dirty="0"/>
              <a:t> </a:t>
            </a:r>
            <a:r>
              <a:rPr lang="en-US" sz="1600" i="1" dirty="0" err="1"/>
              <a:t>trống</a:t>
            </a:r>
            <a:r>
              <a:rPr lang="en-US" sz="1600" i="1" dirty="0"/>
              <a:t> (</a:t>
            </a:r>
            <a:r>
              <a:rPr lang="en-US" sz="1600" i="1" dirty="0" err="1"/>
              <a:t>Số</a:t>
            </a:r>
            <a:r>
              <a:rPr lang="en-US" sz="1600" i="1" dirty="0"/>
              <a:t> </a:t>
            </a:r>
            <a:r>
              <a:rPr lang="en-US" sz="1600" i="1" dirty="0" err="1"/>
              <a:t>chỗ</a:t>
            </a:r>
            <a:r>
              <a:rPr lang="en-US" sz="1600" i="1" dirty="0"/>
              <a:t> </a:t>
            </a:r>
            <a:r>
              <a:rPr lang="en-US" sz="1600" i="1" dirty="0" err="1"/>
              <a:t>trống</a:t>
            </a:r>
            <a:r>
              <a:rPr lang="en-US" sz="1600" i="1" dirty="0"/>
              <a:t> </a:t>
            </a:r>
            <a:r>
              <a:rPr lang="en-US" sz="1600" i="1" dirty="0" err="1"/>
              <a:t>hạng</a:t>
            </a:r>
            <a:r>
              <a:rPr lang="en-US" sz="1600" i="1" dirty="0"/>
              <a:t> 1 + </a:t>
            </a:r>
            <a:r>
              <a:rPr lang="en-US" sz="1600" i="1" dirty="0" err="1"/>
              <a:t>hạng</a:t>
            </a:r>
            <a:r>
              <a:rPr lang="en-US" sz="1600" i="1" dirty="0"/>
              <a:t> 2 &gt;0)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 dirty="0"/>
              <a:t>B3: </a:t>
            </a:r>
            <a:r>
              <a:rPr lang="en-US" sz="1600" i="1" dirty="0" err="1"/>
              <a:t>Nếu</a:t>
            </a:r>
            <a:r>
              <a:rPr lang="en-US" sz="1600" i="1" dirty="0"/>
              <a:t> </a:t>
            </a:r>
            <a:r>
              <a:rPr lang="en-US" sz="1600" i="1" dirty="0" err="1"/>
              <a:t>danh</a:t>
            </a:r>
            <a:r>
              <a:rPr lang="en-US" sz="1600" i="1" dirty="0"/>
              <a:t> </a:t>
            </a:r>
            <a:r>
              <a:rPr lang="en-US" sz="1600" i="1" dirty="0" err="1"/>
              <a:t>sách</a:t>
            </a:r>
            <a:r>
              <a:rPr lang="en-US" sz="1600" i="1" dirty="0"/>
              <a:t> &lt;&gt; []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i="1" dirty="0" err="1"/>
              <a:t>nhập</a:t>
            </a:r>
            <a:r>
              <a:rPr lang="en-US" sz="1600" i="1" dirty="0"/>
              <a:t> D1 </a:t>
            </a:r>
            <a:r>
              <a:rPr lang="en-US" sz="1600" i="1" dirty="0" err="1"/>
              <a:t>từ</a:t>
            </a:r>
            <a:r>
              <a:rPr lang="en-US" sz="1600" i="1" dirty="0"/>
              <a:t> </a:t>
            </a:r>
            <a:r>
              <a:rPr lang="en-US" sz="1600" i="1" dirty="0" err="1"/>
              <a:t>người</a:t>
            </a:r>
            <a:r>
              <a:rPr lang="en-US" sz="1600" i="1" dirty="0"/>
              <a:t> </a:t>
            </a:r>
            <a:r>
              <a:rPr lang="en-US" sz="1600" i="1" dirty="0" err="1"/>
              <a:t>dùng</a:t>
            </a:r>
            <a:endParaRPr lang="en-US" sz="1600" i="1" dirty="0"/>
          </a:p>
          <a:p>
            <a:pPr marL="742950" lvl="1" indent="-285750">
              <a:buFont typeface="Arial" charset="0"/>
              <a:buChar char="•"/>
            </a:pPr>
            <a:r>
              <a:rPr lang="en-US" sz="1600" i="1" dirty="0" err="1"/>
              <a:t>Kiểm</a:t>
            </a:r>
            <a:r>
              <a:rPr lang="en-US" sz="1600" i="1" dirty="0"/>
              <a:t> </a:t>
            </a:r>
            <a:r>
              <a:rPr lang="en-US" sz="1600" i="1" dirty="0" err="1"/>
              <a:t>tra</a:t>
            </a:r>
            <a:r>
              <a:rPr lang="en-US" sz="1600" i="1" dirty="0"/>
              <a:t>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i="1" dirty="0" err="1"/>
              <a:t>nếu</a:t>
            </a:r>
            <a:r>
              <a:rPr lang="en-US" sz="1600" i="1" dirty="0"/>
              <a:t> </a:t>
            </a:r>
            <a:r>
              <a:rPr lang="en-US" sz="1600" i="1" dirty="0" err="1"/>
              <a:t>hạng</a:t>
            </a:r>
            <a:r>
              <a:rPr lang="en-US" sz="1600" i="1" dirty="0"/>
              <a:t> </a:t>
            </a:r>
            <a:r>
              <a:rPr lang="en-US" sz="1600" i="1" dirty="0" err="1"/>
              <a:t>vé</a:t>
            </a:r>
            <a:r>
              <a:rPr lang="en-US" sz="1600" i="1" dirty="0"/>
              <a:t> = </a:t>
            </a:r>
            <a:r>
              <a:rPr lang="en-US" sz="1600" i="1" dirty="0" err="1"/>
              <a:t>hạng</a:t>
            </a:r>
            <a:r>
              <a:rPr lang="en-US" sz="1600" i="1" dirty="0"/>
              <a:t> 1 </a:t>
            </a:r>
            <a:r>
              <a:rPr lang="en-US" sz="1600" i="1" dirty="0" err="1"/>
              <a:t>và</a:t>
            </a:r>
            <a:r>
              <a:rPr lang="en-US" sz="1600" i="1" dirty="0"/>
              <a:t> </a:t>
            </a:r>
            <a:r>
              <a:rPr lang="en-US" sz="1600" i="1" dirty="0" err="1"/>
              <a:t>số</a:t>
            </a:r>
            <a:r>
              <a:rPr lang="en-US" sz="1600" i="1" dirty="0"/>
              <a:t> </a:t>
            </a:r>
            <a:r>
              <a:rPr lang="en-US" sz="1600" i="1" dirty="0" err="1"/>
              <a:t>chỗ</a:t>
            </a:r>
            <a:r>
              <a:rPr lang="en-US" sz="1600" i="1" dirty="0"/>
              <a:t> </a:t>
            </a:r>
            <a:r>
              <a:rPr lang="en-US" sz="1600" i="1" dirty="0" err="1"/>
              <a:t>trống</a:t>
            </a:r>
            <a:r>
              <a:rPr lang="en-US" sz="1600" i="1" dirty="0"/>
              <a:t> </a:t>
            </a:r>
            <a:r>
              <a:rPr lang="en-US" sz="1600" i="1" dirty="0" err="1"/>
              <a:t>hạng</a:t>
            </a:r>
            <a:r>
              <a:rPr lang="en-US" sz="1600" i="1" dirty="0"/>
              <a:t> 1 &gt;0 </a:t>
            </a:r>
          </a:p>
          <a:p>
            <a:pPr marL="1487488" lvl="4" indent="-285750">
              <a:buFont typeface="Arial" charset="0"/>
              <a:buChar char="•"/>
            </a:pPr>
            <a:r>
              <a:rPr lang="en-US" sz="1600" i="1" dirty="0" err="1"/>
              <a:t>Giá</a:t>
            </a:r>
            <a:r>
              <a:rPr lang="en-US" sz="1600" i="1" dirty="0"/>
              <a:t> </a:t>
            </a:r>
            <a:r>
              <a:rPr lang="en-US" sz="1600" i="1" dirty="0" err="1"/>
              <a:t>tiền</a:t>
            </a:r>
            <a:r>
              <a:rPr lang="en-US" sz="1600" i="1" dirty="0"/>
              <a:t> = </a:t>
            </a:r>
            <a:r>
              <a:rPr lang="en-US" sz="1600" i="1" dirty="0" err="1"/>
              <a:t>giá</a:t>
            </a:r>
            <a:r>
              <a:rPr lang="en-US" sz="1600" i="1" dirty="0"/>
              <a:t> </a:t>
            </a:r>
            <a:r>
              <a:rPr lang="en-US" sz="1600" i="1" dirty="0" err="1"/>
              <a:t>vé</a:t>
            </a:r>
            <a:r>
              <a:rPr lang="en-US" sz="1600" i="1" dirty="0"/>
              <a:t> </a:t>
            </a:r>
            <a:r>
              <a:rPr lang="en-US" sz="1600" i="1" dirty="0" err="1"/>
              <a:t>chuyến</a:t>
            </a:r>
            <a:r>
              <a:rPr lang="en-US" sz="1600" i="1" dirty="0"/>
              <a:t> bay * 105%</a:t>
            </a:r>
          </a:p>
          <a:p>
            <a:pPr marL="1198563" lvl="4" indent="-285750">
              <a:buFont typeface="Arial" charset="0"/>
              <a:buChar char="•"/>
            </a:pPr>
            <a:r>
              <a:rPr lang="en-US" sz="1600" i="1" dirty="0" err="1"/>
              <a:t>Ngược</a:t>
            </a:r>
            <a:r>
              <a:rPr lang="en-US" sz="1600" i="1" dirty="0"/>
              <a:t> </a:t>
            </a:r>
            <a:r>
              <a:rPr lang="en-US" sz="1600" i="1" dirty="0" err="1"/>
              <a:t>lại</a:t>
            </a:r>
            <a:r>
              <a:rPr lang="en-US" sz="1600" i="1" dirty="0"/>
              <a:t>:</a:t>
            </a:r>
          </a:p>
          <a:p>
            <a:pPr marL="1487488" lvl="4" indent="-285750">
              <a:buFont typeface="Arial" charset="0"/>
              <a:buChar char="•"/>
            </a:pPr>
            <a:r>
              <a:rPr lang="en-US" sz="1600" i="1" dirty="0" err="1"/>
              <a:t>Giá</a:t>
            </a:r>
            <a:r>
              <a:rPr lang="en-US" sz="1600" i="1" dirty="0"/>
              <a:t> </a:t>
            </a:r>
            <a:r>
              <a:rPr lang="en-US" sz="1600" i="1" dirty="0" err="1"/>
              <a:t>tiền</a:t>
            </a:r>
            <a:r>
              <a:rPr lang="en-US" sz="1600" i="1" dirty="0"/>
              <a:t> = </a:t>
            </a:r>
            <a:r>
              <a:rPr lang="en-US" sz="1600" i="1" dirty="0" err="1"/>
              <a:t>giá</a:t>
            </a:r>
            <a:r>
              <a:rPr lang="en-US" sz="1600" i="1" dirty="0"/>
              <a:t> </a:t>
            </a:r>
            <a:r>
              <a:rPr lang="en-US" sz="1600" i="1" dirty="0" err="1"/>
              <a:t>vé</a:t>
            </a:r>
            <a:r>
              <a:rPr lang="en-US" sz="1600" i="1" dirty="0"/>
              <a:t> </a:t>
            </a:r>
            <a:r>
              <a:rPr lang="en-US" sz="1600" i="1" dirty="0" err="1"/>
              <a:t>chuyến</a:t>
            </a:r>
            <a:r>
              <a:rPr lang="en-US" sz="1600" i="1" dirty="0"/>
              <a:t> bay </a:t>
            </a:r>
          </a:p>
          <a:p>
            <a:pPr marL="1262063" lvl="4" indent="-285750">
              <a:buFont typeface="Arial" charset="0"/>
              <a:buChar char="•"/>
            </a:pPr>
            <a:r>
              <a:rPr lang="en-US" sz="1600" i="1" dirty="0" err="1"/>
              <a:t>Lưu</a:t>
            </a:r>
            <a:r>
              <a:rPr lang="en-US" sz="1600" i="1" dirty="0"/>
              <a:t> D4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i="1" dirty="0" err="1"/>
              <a:t>Ngược</a:t>
            </a:r>
            <a:r>
              <a:rPr lang="en-US" sz="1600" i="1" dirty="0"/>
              <a:t> </a:t>
            </a:r>
            <a:r>
              <a:rPr lang="en-US" sz="1600" i="1" dirty="0" err="1"/>
              <a:t>lại</a:t>
            </a:r>
            <a:r>
              <a:rPr lang="en-US" sz="1600" i="1" dirty="0"/>
              <a:t>, </a:t>
            </a:r>
            <a:r>
              <a:rPr lang="en-US" sz="1600" i="1" dirty="0" err="1"/>
              <a:t>thông</a:t>
            </a:r>
            <a:r>
              <a:rPr lang="en-US" sz="1600" i="1" dirty="0"/>
              <a:t> </a:t>
            </a:r>
            <a:r>
              <a:rPr lang="en-US" sz="1600" i="1" dirty="0" err="1"/>
              <a:t>báo</a:t>
            </a:r>
            <a:r>
              <a:rPr lang="en-US" sz="1600" i="1" dirty="0"/>
              <a:t>: “</a:t>
            </a:r>
            <a:r>
              <a:rPr lang="en-US" sz="1600" i="1" dirty="0" err="1"/>
              <a:t>Đã</a:t>
            </a:r>
            <a:r>
              <a:rPr lang="en-US" sz="1600" i="1" dirty="0"/>
              <a:t> </a:t>
            </a:r>
            <a:r>
              <a:rPr lang="en-US" sz="1600" i="1" dirty="0" err="1"/>
              <a:t>hết</a:t>
            </a:r>
            <a:r>
              <a:rPr lang="en-US" sz="1600" i="1" dirty="0"/>
              <a:t> </a:t>
            </a:r>
            <a:r>
              <a:rPr lang="en-US" sz="1600" i="1" dirty="0" err="1"/>
              <a:t>vé</a:t>
            </a:r>
            <a:r>
              <a:rPr lang="en-US" sz="1600" i="1" dirty="0"/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 dirty="0"/>
              <a:t>B4: </a:t>
            </a:r>
            <a:r>
              <a:rPr lang="en-US" sz="1600" i="1" dirty="0" err="1"/>
              <a:t>Đóng</a:t>
            </a:r>
            <a:r>
              <a:rPr lang="en-US" sz="1600" i="1" dirty="0"/>
              <a:t> CSDL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 dirty="0"/>
              <a:t>B5: </a:t>
            </a:r>
            <a:r>
              <a:rPr lang="en-US" sz="1600" i="1" dirty="0" err="1"/>
              <a:t>Thoát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495800" y="4800600"/>
            <a:ext cx="441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D1: </a:t>
            </a:r>
            <a:r>
              <a:rPr lang="en-US" sz="1200" dirty="0" err="1"/>
              <a:t>Thông</a:t>
            </a:r>
            <a:r>
              <a:rPr lang="en-US" sz="1200" dirty="0"/>
              <a:t> tin </a:t>
            </a:r>
            <a:r>
              <a:rPr lang="en-US" sz="1200" dirty="0" err="1"/>
              <a:t>vé</a:t>
            </a:r>
            <a:r>
              <a:rPr lang="en-US" sz="1200" dirty="0"/>
              <a:t> (</a:t>
            </a:r>
            <a:r>
              <a:rPr lang="en-US" sz="1200" dirty="0" err="1"/>
              <a:t>chuyến</a:t>
            </a:r>
            <a:r>
              <a:rPr lang="en-US" sz="1200" dirty="0"/>
              <a:t> bay, </a:t>
            </a:r>
            <a:r>
              <a:rPr lang="en-US" sz="1200" dirty="0" err="1"/>
              <a:t>hành</a:t>
            </a:r>
            <a:r>
              <a:rPr lang="en-US" sz="1200" dirty="0"/>
              <a:t> </a:t>
            </a:r>
            <a:r>
              <a:rPr lang="en-US" sz="1200" dirty="0" err="1"/>
              <a:t>khách</a:t>
            </a:r>
            <a:r>
              <a:rPr lang="en-US" sz="1200" dirty="0"/>
              <a:t>, </a:t>
            </a:r>
            <a:r>
              <a:rPr lang="en-US" sz="1200" dirty="0" err="1"/>
              <a:t>cmnd</a:t>
            </a:r>
            <a:r>
              <a:rPr lang="en-US" sz="1200" dirty="0"/>
              <a:t>, </a:t>
            </a:r>
            <a:r>
              <a:rPr lang="en-US" sz="1200" dirty="0" err="1"/>
              <a:t>điện</a:t>
            </a:r>
            <a:r>
              <a:rPr lang="en-US" sz="1200" dirty="0"/>
              <a:t> </a:t>
            </a:r>
            <a:r>
              <a:rPr lang="en-US" sz="1200" dirty="0" err="1"/>
              <a:t>thoại</a:t>
            </a:r>
            <a:r>
              <a:rPr lang="en-US" sz="1200" dirty="0"/>
              <a:t>, </a:t>
            </a:r>
            <a:r>
              <a:rPr lang="en-US" sz="1200" dirty="0" err="1"/>
              <a:t>hạng</a:t>
            </a:r>
            <a:r>
              <a:rPr lang="en-US" sz="1200" dirty="0"/>
              <a:t> </a:t>
            </a:r>
            <a:r>
              <a:rPr lang="en-US" sz="1200" dirty="0" err="1"/>
              <a:t>vé</a:t>
            </a:r>
            <a:r>
              <a:rPr lang="en-US" sz="12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D3: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kiện</a:t>
            </a:r>
            <a:r>
              <a:rPr lang="en-US" sz="1200" dirty="0"/>
              <a:t> (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chỗ</a:t>
            </a:r>
            <a:r>
              <a:rPr lang="en-US" sz="1200" dirty="0"/>
              <a:t> </a:t>
            </a:r>
            <a:r>
              <a:rPr lang="en-US" sz="1200" dirty="0" err="1"/>
              <a:t>trống</a:t>
            </a:r>
            <a:r>
              <a:rPr lang="en-US" sz="1200" dirty="0"/>
              <a:t> </a:t>
            </a:r>
            <a:r>
              <a:rPr lang="en-US" sz="1200" dirty="0" err="1"/>
              <a:t>hạng</a:t>
            </a:r>
            <a:r>
              <a:rPr lang="en-US" sz="1200" dirty="0"/>
              <a:t> 1, 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chỗ</a:t>
            </a:r>
            <a:r>
              <a:rPr lang="en-US" sz="1200" dirty="0"/>
              <a:t> </a:t>
            </a:r>
            <a:r>
              <a:rPr lang="en-US" sz="1200" dirty="0" err="1"/>
              <a:t>trống</a:t>
            </a:r>
            <a:r>
              <a:rPr lang="en-US" sz="1200" dirty="0"/>
              <a:t> </a:t>
            </a:r>
            <a:r>
              <a:rPr lang="en-US" sz="1200" dirty="0" err="1"/>
              <a:t>hạng</a:t>
            </a:r>
            <a:r>
              <a:rPr lang="en-US" sz="1200" dirty="0"/>
              <a:t> 2, </a:t>
            </a:r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sách</a:t>
            </a:r>
            <a:r>
              <a:rPr lang="en-US" sz="1200" dirty="0"/>
              <a:t> </a:t>
            </a:r>
            <a:r>
              <a:rPr lang="en-US" sz="1200" dirty="0" err="1"/>
              <a:t>hạng</a:t>
            </a:r>
            <a:r>
              <a:rPr lang="en-US" sz="1200" dirty="0"/>
              <a:t> </a:t>
            </a:r>
            <a:r>
              <a:rPr lang="en-US" sz="1200" dirty="0" err="1"/>
              <a:t>vé</a:t>
            </a:r>
            <a:r>
              <a:rPr lang="en-US" sz="1200" dirty="0"/>
              <a:t>, </a:t>
            </a:r>
            <a:r>
              <a:rPr lang="en-US" sz="1200" dirty="0" err="1"/>
              <a:t>giá</a:t>
            </a:r>
            <a:r>
              <a:rPr lang="en-US" sz="1200" dirty="0"/>
              <a:t> </a:t>
            </a:r>
            <a:r>
              <a:rPr lang="en-US" sz="1200" dirty="0" err="1"/>
              <a:t>vé</a:t>
            </a:r>
            <a:r>
              <a:rPr lang="en-US" sz="1200" dirty="0"/>
              <a:t> </a:t>
            </a:r>
            <a:r>
              <a:rPr lang="en-US" sz="1200" dirty="0" err="1"/>
              <a:t>chuyến</a:t>
            </a:r>
            <a:r>
              <a:rPr lang="en-US" sz="1200" dirty="0"/>
              <a:t> bay)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D4: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lưu</a:t>
            </a:r>
            <a:r>
              <a:rPr lang="en-US" sz="1200" dirty="0"/>
              <a:t> </a:t>
            </a:r>
            <a:r>
              <a:rPr lang="en-US" sz="1200" dirty="0" err="1"/>
              <a:t>trữ</a:t>
            </a:r>
            <a:r>
              <a:rPr lang="en-US" sz="1200" dirty="0"/>
              <a:t> (D1 + </a:t>
            </a:r>
            <a:r>
              <a:rPr lang="en-US" sz="1200" dirty="0" err="1"/>
              <a:t>giá</a:t>
            </a:r>
            <a:r>
              <a:rPr lang="en-US" sz="1200" dirty="0"/>
              <a:t> </a:t>
            </a:r>
            <a:r>
              <a:rPr lang="en-US" sz="1200" dirty="0" err="1"/>
              <a:t>tiền</a:t>
            </a:r>
            <a:r>
              <a:rPr lang="en-US" sz="12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D5: D4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77200" y="2590800"/>
            <a:ext cx="990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Máy</a:t>
            </a:r>
            <a:r>
              <a:rPr lang="en-US" dirty="0"/>
              <a:t> in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162800" y="2819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15200" y="24215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156827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iII</a:t>
            </a:r>
            <a:r>
              <a:rPr lang="en-US" dirty="0"/>
              <a:t>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8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3. CÁC BƯỚC MÔ HÌNH HÓA LUỒNG DỮ LIỆU</a:t>
            </a:r>
            <a:br>
              <a:rPr lang="en-US" dirty="0"/>
            </a:br>
            <a:r>
              <a:rPr lang="en-US" sz="2700" dirty="0" err="1"/>
              <a:t>Ví</a:t>
            </a:r>
            <a:r>
              <a:rPr lang="en-US" sz="2700" dirty="0"/>
              <a:t> </a:t>
            </a:r>
            <a:r>
              <a:rPr lang="en-US" sz="2700" dirty="0" err="1"/>
              <a:t>dụ</a:t>
            </a:r>
            <a:r>
              <a:rPr lang="en-US" sz="2700" dirty="0"/>
              <a:t>: </a:t>
            </a:r>
            <a:r>
              <a:rPr lang="en-US" sz="2700" dirty="0" err="1"/>
              <a:t>Đặt</a:t>
            </a:r>
            <a:r>
              <a:rPr lang="en-US" sz="2700" dirty="0"/>
              <a:t> </a:t>
            </a:r>
            <a:r>
              <a:rPr lang="en-US" sz="2700" dirty="0" err="1"/>
              <a:t>chỗ</a:t>
            </a:r>
            <a:r>
              <a:rPr lang="en-US" sz="2700" dirty="0"/>
              <a:t> </a:t>
            </a:r>
            <a:r>
              <a:rPr lang="en-US" sz="2700" dirty="0" err="1"/>
              <a:t>chuyến</a:t>
            </a:r>
            <a:r>
              <a:rPr lang="en-US" sz="2700" dirty="0"/>
              <a:t> bay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867400" y="2362200"/>
            <a:ext cx="1295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chỗ</a:t>
            </a:r>
            <a:r>
              <a:rPr lang="en-US" sz="1600" dirty="0"/>
              <a:t> </a:t>
            </a:r>
            <a:r>
              <a:rPr lang="en-US" sz="1600" dirty="0" err="1"/>
              <a:t>chuyến</a:t>
            </a:r>
            <a:r>
              <a:rPr lang="en-US" sz="1600" dirty="0"/>
              <a:t> bay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1219200"/>
            <a:ext cx="1905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NVKD</a:t>
            </a:r>
          </a:p>
        </p:txBody>
      </p:sp>
      <p:sp>
        <p:nvSpPr>
          <p:cNvPr id="9" name="Flowchart: Data 8"/>
          <p:cNvSpPr/>
          <p:nvPr/>
        </p:nvSpPr>
        <p:spPr>
          <a:xfrm>
            <a:off x="4580661" y="4267200"/>
            <a:ext cx="3953740" cy="40178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  <a:endCxn id="4" idx="0"/>
          </p:cNvCxnSpPr>
          <p:nvPr/>
        </p:nvCxnSpPr>
        <p:spPr>
          <a:xfrm>
            <a:off x="6515100" y="1828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9" idx="0"/>
          </p:cNvCxnSpPr>
          <p:nvPr/>
        </p:nvCxnSpPr>
        <p:spPr>
          <a:xfrm flipH="1">
            <a:off x="6952905" y="3142689"/>
            <a:ext cx="20188" cy="112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3"/>
          </p:cNvCxnSpPr>
          <p:nvPr/>
        </p:nvCxnSpPr>
        <p:spPr>
          <a:xfrm flipV="1">
            <a:off x="6057107" y="3142689"/>
            <a:ext cx="0" cy="112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191666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3200" y="3581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15000" y="3581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799" y="1143000"/>
            <a:ext cx="3612141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b="1" u="sng" dirty="0" err="1"/>
              <a:t>Thuật</a:t>
            </a:r>
            <a:r>
              <a:rPr lang="en-US" sz="1400" b="1" u="sng" dirty="0"/>
              <a:t> </a:t>
            </a:r>
            <a:r>
              <a:rPr lang="en-US" sz="1400" b="1" u="sng" dirty="0" err="1"/>
              <a:t>toán</a:t>
            </a:r>
            <a:r>
              <a:rPr lang="en-US" sz="1400" b="1" u="sng" dirty="0"/>
              <a:t> “</a:t>
            </a:r>
            <a:r>
              <a:rPr lang="en-US" sz="1400" b="1" u="sng" dirty="0" err="1"/>
              <a:t>Đặt</a:t>
            </a:r>
            <a:r>
              <a:rPr lang="en-US" sz="1400" b="1" u="sng" dirty="0"/>
              <a:t> </a:t>
            </a:r>
            <a:r>
              <a:rPr lang="en-US" sz="1400" b="1" u="sng" dirty="0" err="1"/>
              <a:t>chỗ</a:t>
            </a:r>
            <a:r>
              <a:rPr lang="en-US" sz="1400" b="1" u="sng" dirty="0"/>
              <a:t> </a:t>
            </a:r>
            <a:r>
              <a:rPr lang="en-US" sz="1400" b="1" u="sng" dirty="0" err="1"/>
              <a:t>chuyến</a:t>
            </a:r>
            <a:r>
              <a:rPr lang="en-US" sz="1400" b="1" u="sng" dirty="0"/>
              <a:t> bay”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B1: </a:t>
            </a:r>
            <a:r>
              <a:rPr lang="en-US" sz="1200" i="1" dirty="0" err="1"/>
              <a:t>Kết</a:t>
            </a:r>
            <a:r>
              <a:rPr lang="en-US" sz="1200" i="1" dirty="0"/>
              <a:t> </a:t>
            </a:r>
            <a:r>
              <a:rPr lang="en-US" sz="1200" i="1" dirty="0" err="1"/>
              <a:t>nối</a:t>
            </a:r>
            <a:r>
              <a:rPr lang="en-US" sz="1200" i="1" dirty="0"/>
              <a:t> CSDL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B2: Load </a:t>
            </a:r>
            <a:r>
              <a:rPr lang="en-US" sz="1200" i="1" dirty="0" err="1"/>
              <a:t>danh</a:t>
            </a:r>
            <a:r>
              <a:rPr lang="en-US" sz="1200" i="1" dirty="0"/>
              <a:t> </a:t>
            </a:r>
            <a:r>
              <a:rPr lang="en-US" sz="1200" i="1" dirty="0" err="1"/>
              <a:t>sách</a:t>
            </a:r>
            <a:r>
              <a:rPr lang="en-US" sz="1200" i="1" dirty="0"/>
              <a:t> “</a:t>
            </a:r>
            <a:r>
              <a:rPr lang="en-US" sz="1200" i="1" dirty="0" err="1"/>
              <a:t>Lịch</a:t>
            </a:r>
            <a:r>
              <a:rPr lang="en-US" sz="1200" i="1" dirty="0"/>
              <a:t> </a:t>
            </a:r>
            <a:r>
              <a:rPr lang="en-US" sz="1200" i="1" dirty="0" err="1"/>
              <a:t>chuyến</a:t>
            </a:r>
            <a:r>
              <a:rPr lang="en-US" sz="1200" i="1" dirty="0"/>
              <a:t> bay” </a:t>
            </a:r>
            <a:r>
              <a:rPr lang="en-US" sz="1200" i="1" dirty="0" err="1"/>
              <a:t>còn</a:t>
            </a:r>
            <a:r>
              <a:rPr lang="en-US" sz="1200" i="1" dirty="0"/>
              <a:t> </a:t>
            </a:r>
            <a:r>
              <a:rPr lang="en-US" sz="1200" i="1" dirty="0" err="1"/>
              <a:t>chỗ</a:t>
            </a:r>
            <a:r>
              <a:rPr lang="en-US" sz="1200" i="1" dirty="0"/>
              <a:t> </a:t>
            </a:r>
            <a:r>
              <a:rPr lang="en-US" sz="1200" i="1" dirty="0" err="1"/>
              <a:t>trống</a:t>
            </a:r>
            <a:r>
              <a:rPr lang="en-US" sz="1200" i="1" dirty="0"/>
              <a:t> (</a:t>
            </a:r>
            <a:r>
              <a:rPr lang="en-US" sz="1200" i="1" dirty="0" err="1"/>
              <a:t>Số</a:t>
            </a:r>
            <a:r>
              <a:rPr lang="en-US" sz="1200" i="1" dirty="0"/>
              <a:t> </a:t>
            </a:r>
            <a:r>
              <a:rPr lang="en-US" sz="1200" i="1" dirty="0" err="1"/>
              <a:t>chỗ</a:t>
            </a:r>
            <a:r>
              <a:rPr lang="en-US" sz="1200" i="1" dirty="0"/>
              <a:t> </a:t>
            </a:r>
            <a:r>
              <a:rPr lang="en-US" sz="1200" i="1" dirty="0" err="1"/>
              <a:t>trống</a:t>
            </a:r>
            <a:r>
              <a:rPr lang="en-US" sz="1200" i="1" dirty="0"/>
              <a:t> </a:t>
            </a:r>
            <a:r>
              <a:rPr lang="en-US" sz="1200" i="1" dirty="0" err="1"/>
              <a:t>hạng</a:t>
            </a:r>
            <a:r>
              <a:rPr lang="en-US" sz="1200" i="1" dirty="0"/>
              <a:t> 1 + </a:t>
            </a:r>
            <a:r>
              <a:rPr lang="en-US" sz="1200" i="1" dirty="0" err="1"/>
              <a:t>hạng</a:t>
            </a:r>
            <a:r>
              <a:rPr lang="en-US" sz="1200" i="1" dirty="0"/>
              <a:t> 2 &gt;0)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B3: </a:t>
            </a:r>
            <a:r>
              <a:rPr lang="en-US" sz="1200" i="1" dirty="0" err="1"/>
              <a:t>Nếu</a:t>
            </a:r>
            <a:r>
              <a:rPr lang="en-US" sz="1200" i="1" dirty="0"/>
              <a:t> </a:t>
            </a:r>
            <a:r>
              <a:rPr lang="en-US" sz="1200" i="1" dirty="0" err="1"/>
              <a:t>danh</a:t>
            </a:r>
            <a:r>
              <a:rPr lang="en-US" sz="1200" i="1" dirty="0"/>
              <a:t> </a:t>
            </a:r>
            <a:r>
              <a:rPr lang="en-US" sz="1200" i="1" dirty="0" err="1"/>
              <a:t>sách</a:t>
            </a:r>
            <a:r>
              <a:rPr lang="en-US" sz="1200" i="1" dirty="0"/>
              <a:t> &lt;&gt; []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i="1" dirty="0" err="1"/>
              <a:t>nhập</a:t>
            </a:r>
            <a:r>
              <a:rPr lang="en-US" sz="1200" i="1" dirty="0"/>
              <a:t> D1 </a:t>
            </a:r>
            <a:r>
              <a:rPr lang="en-US" sz="1200" i="1" dirty="0" err="1"/>
              <a:t>từ</a:t>
            </a:r>
            <a:r>
              <a:rPr lang="en-US" sz="1200" i="1" dirty="0"/>
              <a:t> </a:t>
            </a:r>
            <a:r>
              <a:rPr lang="en-US" sz="1200" i="1" dirty="0" err="1"/>
              <a:t>người</a:t>
            </a:r>
            <a:r>
              <a:rPr lang="en-US" sz="1200" i="1" dirty="0"/>
              <a:t> </a:t>
            </a:r>
            <a:r>
              <a:rPr lang="en-US" sz="1200" i="1" dirty="0" err="1"/>
              <a:t>dùng</a:t>
            </a:r>
            <a:endParaRPr lang="en-US" sz="1200" i="1" dirty="0"/>
          </a:p>
          <a:p>
            <a:pPr marL="742950" lvl="1" indent="-285750">
              <a:buFont typeface="Arial" charset="0"/>
              <a:buChar char="•"/>
            </a:pPr>
            <a:r>
              <a:rPr lang="en-US" sz="1200" i="1" dirty="0" err="1"/>
              <a:t>Kiểm</a:t>
            </a:r>
            <a:r>
              <a:rPr lang="en-US" sz="1200" i="1" dirty="0"/>
              <a:t> </a:t>
            </a:r>
            <a:r>
              <a:rPr lang="en-US" sz="1200" i="1" dirty="0" err="1"/>
              <a:t>tra</a:t>
            </a:r>
            <a:r>
              <a:rPr lang="en-US" sz="1200" i="1" dirty="0"/>
              <a:t>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i="1" dirty="0" err="1"/>
              <a:t>Ngày</a:t>
            </a:r>
            <a:r>
              <a:rPr lang="en-US" sz="1200" i="1" dirty="0"/>
              <a:t> </a:t>
            </a:r>
            <a:r>
              <a:rPr lang="en-US" sz="1200" i="1" dirty="0" err="1"/>
              <a:t>đặt</a:t>
            </a:r>
            <a:r>
              <a:rPr lang="en-US" sz="1200" i="1" dirty="0"/>
              <a:t> – </a:t>
            </a:r>
            <a:r>
              <a:rPr lang="en-US" sz="1200" i="1" dirty="0" err="1"/>
              <a:t>ngày</a:t>
            </a:r>
            <a:r>
              <a:rPr lang="en-US" sz="1200" i="1" dirty="0"/>
              <a:t> bay &gt; = </a:t>
            </a:r>
            <a:r>
              <a:rPr lang="en-US" sz="1200" i="1" dirty="0" err="1"/>
              <a:t>thời</a:t>
            </a:r>
            <a:r>
              <a:rPr lang="en-US" sz="1200" i="1" dirty="0"/>
              <a:t> </a:t>
            </a:r>
            <a:r>
              <a:rPr lang="en-US" sz="1200" i="1" dirty="0" err="1"/>
              <a:t>gian</a:t>
            </a:r>
            <a:r>
              <a:rPr lang="en-US" sz="1200" i="1" dirty="0"/>
              <a:t> </a:t>
            </a:r>
            <a:r>
              <a:rPr lang="en-US" sz="1200" i="1" dirty="0" err="1"/>
              <a:t>đặt</a:t>
            </a:r>
            <a:r>
              <a:rPr lang="en-US" sz="1200" i="1" dirty="0"/>
              <a:t> </a:t>
            </a:r>
            <a:r>
              <a:rPr lang="en-US" sz="1200" i="1" dirty="0" err="1"/>
              <a:t>vé</a:t>
            </a:r>
            <a:r>
              <a:rPr lang="en-US" sz="1200" i="1" dirty="0"/>
              <a:t> </a:t>
            </a:r>
            <a:r>
              <a:rPr lang="en-US" sz="1200" i="1" dirty="0" err="1"/>
              <a:t>chậm</a:t>
            </a:r>
            <a:r>
              <a:rPr lang="en-US" sz="1200" i="1" dirty="0"/>
              <a:t> </a:t>
            </a:r>
            <a:r>
              <a:rPr lang="en-US" sz="1200" i="1" dirty="0" err="1"/>
              <a:t>nhất</a:t>
            </a:r>
            <a:endParaRPr lang="en-US" sz="1200" i="1" dirty="0"/>
          </a:p>
          <a:p>
            <a:pPr marL="1200150" lvl="2" indent="-285750">
              <a:buFont typeface="Arial" charset="0"/>
              <a:buChar char="•"/>
            </a:pPr>
            <a:r>
              <a:rPr lang="en-US" sz="1200" i="1" dirty="0" err="1"/>
              <a:t>Nếu</a:t>
            </a:r>
            <a:r>
              <a:rPr lang="en-US" sz="1200" i="1" dirty="0"/>
              <a:t> </a:t>
            </a:r>
            <a:r>
              <a:rPr lang="en-US" sz="1200" i="1" dirty="0" err="1"/>
              <a:t>đúng</a:t>
            </a:r>
            <a:r>
              <a:rPr lang="en-US" sz="1200" i="1" dirty="0"/>
              <a:t>, </a:t>
            </a:r>
            <a:r>
              <a:rPr lang="en-US" sz="1200" i="1" dirty="0" err="1"/>
              <a:t>kiểm</a:t>
            </a:r>
            <a:r>
              <a:rPr lang="en-US" sz="1200" i="1" dirty="0"/>
              <a:t> </a:t>
            </a:r>
            <a:r>
              <a:rPr lang="en-US" sz="1200" i="1" dirty="0" err="1"/>
              <a:t>tra</a:t>
            </a:r>
            <a:r>
              <a:rPr lang="en-US" sz="1200" i="1" dirty="0"/>
              <a:t>: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200" i="1" dirty="0" err="1"/>
              <a:t>nếu</a:t>
            </a:r>
            <a:r>
              <a:rPr lang="en-US" sz="1200" i="1" dirty="0"/>
              <a:t> </a:t>
            </a:r>
            <a:r>
              <a:rPr lang="en-US" sz="1200" i="1" dirty="0" err="1"/>
              <a:t>hạng</a:t>
            </a:r>
            <a:r>
              <a:rPr lang="en-US" sz="1200" i="1" dirty="0"/>
              <a:t> </a:t>
            </a:r>
            <a:r>
              <a:rPr lang="en-US" sz="1200" i="1" dirty="0" err="1"/>
              <a:t>vé</a:t>
            </a:r>
            <a:r>
              <a:rPr lang="en-US" sz="1200" i="1" dirty="0"/>
              <a:t> = </a:t>
            </a:r>
            <a:r>
              <a:rPr lang="en-US" sz="1200" i="1" dirty="0" err="1"/>
              <a:t>hạng</a:t>
            </a:r>
            <a:r>
              <a:rPr lang="en-US" sz="1200" i="1" dirty="0"/>
              <a:t> 1 </a:t>
            </a:r>
            <a:r>
              <a:rPr lang="en-US" sz="1200" i="1" dirty="0" err="1"/>
              <a:t>và</a:t>
            </a:r>
            <a:r>
              <a:rPr lang="en-US" sz="1200" i="1" dirty="0"/>
              <a:t> </a:t>
            </a:r>
            <a:r>
              <a:rPr lang="en-US" sz="1200" i="1" dirty="0" err="1"/>
              <a:t>số</a:t>
            </a:r>
            <a:r>
              <a:rPr lang="en-US" sz="1200" i="1" dirty="0"/>
              <a:t> </a:t>
            </a:r>
            <a:r>
              <a:rPr lang="en-US" sz="1200" i="1" dirty="0" err="1"/>
              <a:t>chỗ</a:t>
            </a:r>
            <a:r>
              <a:rPr lang="en-US" sz="1200" i="1" dirty="0"/>
              <a:t> </a:t>
            </a:r>
            <a:r>
              <a:rPr lang="en-US" sz="1200" i="1" dirty="0" err="1"/>
              <a:t>trống</a:t>
            </a:r>
            <a:r>
              <a:rPr lang="en-US" sz="1200" i="1" dirty="0"/>
              <a:t> </a:t>
            </a:r>
            <a:r>
              <a:rPr lang="en-US" sz="1200" i="1" dirty="0" err="1"/>
              <a:t>hạng</a:t>
            </a:r>
            <a:r>
              <a:rPr lang="en-US" sz="1200" i="1" dirty="0"/>
              <a:t> 1 &gt;0 </a:t>
            </a:r>
          </a:p>
          <a:p>
            <a:pPr marL="1944688" lvl="5" indent="-285750">
              <a:buFont typeface="Arial" charset="0"/>
              <a:buChar char="•"/>
            </a:pPr>
            <a:r>
              <a:rPr lang="en-US" sz="1200" i="1" dirty="0" err="1"/>
              <a:t>Giá</a:t>
            </a:r>
            <a:r>
              <a:rPr lang="en-US" sz="1200" i="1" dirty="0"/>
              <a:t> </a:t>
            </a:r>
            <a:r>
              <a:rPr lang="en-US" sz="1200" i="1" dirty="0" err="1"/>
              <a:t>tiền</a:t>
            </a:r>
            <a:r>
              <a:rPr lang="en-US" sz="1200" i="1" dirty="0"/>
              <a:t> = </a:t>
            </a:r>
            <a:r>
              <a:rPr lang="en-US" sz="1200" i="1" dirty="0" err="1"/>
              <a:t>giá</a:t>
            </a:r>
            <a:r>
              <a:rPr lang="en-US" sz="1200" i="1" dirty="0"/>
              <a:t> </a:t>
            </a:r>
            <a:r>
              <a:rPr lang="en-US" sz="1200" i="1" dirty="0" err="1"/>
              <a:t>vé</a:t>
            </a:r>
            <a:r>
              <a:rPr lang="en-US" sz="1200" i="1" dirty="0"/>
              <a:t> </a:t>
            </a:r>
            <a:r>
              <a:rPr lang="en-US" sz="1200" i="1" dirty="0" err="1"/>
              <a:t>chuyến</a:t>
            </a:r>
            <a:r>
              <a:rPr lang="en-US" sz="1200" i="1" dirty="0"/>
              <a:t> bay * 105%</a:t>
            </a:r>
          </a:p>
          <a:p>
            <a:pPr marL="1655763" lvl="5" indent="-285750">
              <a:buFont typeface="Arial" charset="0"/>
              <a:buChar char="•"/>
            </a:pPr>
            <a:r>
              <a:rPr lang="en-US" sz="1200" i="1" dirty="0" err="1"/>
              <a:t>Ngược</a:t>
            </a:r>
            <a:r>
              <a:rPr lang="en-US" sz="1200" i="1" dirty="0"/>
              <a:t> </a:t>
            </a:r>
            <a:r>
              <a:rPr lang="en-US" sz="1200" i="1" dirty="0" err="1"/>
              <a:t>lại</a:t>
            </a:r>
            <a:r>
              <a:rPr lang="en-US" sz="1200" i="1" dirty="0"/>
              <a:t>:</a:t>
            </a:r>
          </a:p>
          <a:p>
            <a:pPr marL="1944688" lvl="5" indent="-285750">
              <a:buFont typeface="Arial" charset="0"/>
              <a:buChar char="•"/>
            </a:pPr>
            <a:r>
              <a:rPr lang="en-US" sz="1200" i="1" dirty="0" err="1"/>
              <a:t>Giá</a:t>
            </a:r>
            <a:r>
              <a:rPr lang="en-US" sz="1200" i="1" dirty="0"/>
              <a:t> </a:t>
            </a:r>
            <a:r>
              <a:rPr lang="en-US" sz="1200" i="1" dirty="0" err="1"/>
              <a:t>tiền</a:t>
            </a:r>
            <a:r>
              <a:rPr lang="en-US" sz="1200" i="1" dirty="0"/>
              <a:t> = </a:t>
            </a:r>
            <a:r>
              <a:rPr lang="en-US" sz="1200" i="1" dirty="0" err="1"/>
              <a:t>giá</a:t>
            </a:r>
            <a:r>
              <a:rPr lang="en-US" sz="1200" i="1" dirty="0"/>
              <a:t> </a:t>
            </a:r>
            <a:r>
              <a:rPr lang="en-US" sz="1200" i="1" dirty="0" err="1"/>
              <a:t>vé</a:t>
            </a:r>
            <a:r>
              <a:rPr lang="en-US" sz="1200" i="1" dirty="0"/>
              <a:t> </a:t>
            </a:r>
            <a:r>
              <a:rPr lang="en-US" sz="1200" i="1" dirty="0" err="1"/>
              <a:t>chuyến</a:t>
            </a:r>
            <a:r>
              <a:rPr lang="en-US" sz="1200" i="1" dirty="0"/>
              <a:t> bay </a:t>
            </a:r>
          </a:p>
          <a:p>
            <a:pPr marL="1719263" lvl="5" indent="-285750">
              <a:buFont typeface="Arial" charset="0"/>
              <a:buChar char="•"/>
            </a:pPr>
            <a:r>
              <a:rPr lang="en-US" sz="1200" i="1" dirty="0" err="1"/>
              <a:t>Lưu</a:t>
            </a:r>
            <a:r>
              <a:rPr lang="en-US" sz="1200" i="1" dirty="0"/>
              <a:t> D4</a:t>
            </a:r>
          </a:p>
          <a:p>
            <a:pPr marL="1262063" lvl="4" indent="-285750">
              <a:buFont typeface="Arial" charset="0"/>
              <a:buChar char="•"/>
            </a:pPr>
            <a:r>
              <a:rPr lang="en-US" sz="1200" i="1" dirty="0" err="1"/>
              <a:t>Ngược</a:t>
            </a:r>
            <a:r>
              <a:rPr lang="en-US" sz="1200" i="1" dirty="0"/>
              <a:t> </a:t>
            </a:r>
            <a:r>
              <a:rPr lang="en-US" sz="1200" i="1" dirty="0" err="1"/>
              <a:t>lại</a:t>
            </a:r>
            <a:r>
              <a:rPr lang="en-US" sz="1200" i="1" dirty="0"/>
              <a:t>, </a:t>
            </a:r>
            <a:r>
              <a:rPr lang="en-US" sz="1200" i="1" dirty="0" err="1"/>
              <a:t>thông</a:t>
            </a:r>
            <a:r>
              <a:rPr lang="en-US" sz="1200" i="1" dirty="0"/>
              <a:t> </a:t>
            </a:r>
            <a:r>
              <a:rPr lang="en-US" sz="1200" i="1" dirty="0" err="1"/>
              <a:t>báo</a:t>
            </a:r>
            <a:r>
              <a:rPr lang="en-US" sz="1200" i="1" dirty="0"/>
              <a:t>: “</a:t>
            </a:r>
            <a:r>
              <a:rPr lang="en-US" sz="1200" i="1" dirty="0" err="1"/>
              <a:t>chuyến</a:t>
            </a:r>
            <a:r>
              <a:rPr lang="en-US" sz="1200" i="1" dirty="0"/>
              <a:t> bay </a:t>
            </a:r>
            <a:r>
              <a:rPr lang="en-US" sz="1200" i="1" dirty="0" err="1"/>
              <a:t>bạn</a:t>
            </a:r>
            <a:r>
              <a:rPr lang="en-US" sz="1200" i="1" dirty="0"/>
              <a:t> </a:t>
            </a:r>
            <a:r>
              <a:rPr lang="en-US" sz="1200" i="1" dirty="0" err="1"/>
              <a:t>chọn</a:t>
            </a:r>
            <a:r>
              <a:rPr lang="en-US" sz="1200" i="1" dirty="0"/>
              <a:t> </a:t>
            </a:r>
            <a:r>
              <a:rPr lang="en-US" sz="1200" i="1" dirty="0" err="1"/>
              <a:t>đã</a:t>
            </a:r>
            <a:r>
              <a:rPr lang="en-US" sz="1200" i="1" dirty="0"/>
              <a:t> </a:t>
            </a:r>
            <a:r>
              <a:rPr lang="en-US" sz="1200" i="1" dirty="0" err="1"/>
              <a:t>hết</a:t>
            </a:r>
            <a:r>
              <a:rPr lang="en-US" sz="1200" i="1" dirty="0"/>
              <a:t> </a:t>
            </a:r>
            <a:r>
              <a:rPr lang="en-US" sz="1200" i="1" dirty="0" err="1"/>
              <a:t>thời</a:t>
            </a:r>
            <a:r>
              <a:rPr lang="en-US" sz="1200" i="1" dirty="0"/>
              <a:t> </a:t>
            </a:r>
            <a:r>
              <a:rPr lang="en-US" sz="1200" i="1" dirty="0" err="1"/>
              <a:t>gian</a:t>
            </a:r>
            <a:r>
              <a:rPr lang="en-US" sz="1200" i="1" dirty="0"/>
              <a:t> </a:t>
            </a:r>
            <a:r>
              <a:rPr lang="en-US" sz="1200" i="1" dirty="0" err="1"/>
              <a:t>đặt</a:t>
            </a:r>
            <a:r>
              <a:rPr lang="en-US" sz="1200" i="1" dirty="0"/>
              <a:t> </a:t>
            </a:r>
            <a:r>
              <a:rPr lang="en-US" sz="1200" i="1" dirty="0" err="1"/>
              <a:t>chỗ</a:t>
            </a:r>
            <a:r>
              <a:rPr lang="en-US" sz="1200" i="1" dirty="0"/>
              <a:t>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i="1" dirty="0" err="1"/>
              <a:t>Ngược</a:t>
            </a:r>
            <a:r>
              <a:rPr lang="en-US" sz="1200" i="1" dirty="0"/>
              <a:t> </a:t>
            </a:r>
            <a:r>
              <a:rPr lang="en-US" sz="1200" i="1" dirty="0" err="1"/>
              <a:t>lại</a:t>
            </a:r>
            <a:r>
              <a:rPr lang="en-US" sz="1200" i="1" dirty="0"/>
              <a:t>, </a:t>
            </a:r>
            <a:r>
              <a:rPr lang="en-US" sz="1200" i="1" dirty="0" err="1"/>
              <a:t>thông</a:t>
            </a:r>
            <a:r>
              <a:rPr lang="en-US" sz="1200" i="1" dirty="0"/>
              <a:t> </a:t>
            </a:r>
            <a:r>
              <a:rPr lang="en-US" sz="1200" i="1" dirty="0" err="1"/>
              <a:t>báo</a:t>
            </a:r>
            <a:r>
              <a:rPr lang="en-US" sz="1200" i="1" dirty="0"/>
              <a:t>: “</a:t>
            </a:r>
            <a:r>
              <a:rPr lang="en-US" sz="1200" i="1" dirty="0" err="1"/>
              <a:t>Đã</a:t>
            </a:r>
            <a:r>
              <a:rPr lang="en-US" sz="1200" i="1" dirty="0"/>
              <a:t> </a:t>
            </a:r>
            <a:r>
              <a:rPr lang="en-US" sz="1200" i="1" dirty="0" err="1"/>
              <a:t>hết</a:t>
            </a:r>
            <a:r>
              <a:rPr lang="en-US" sz="1200" i="1" dirty="0"/>
              <a:t> </a:t>
            </a:r>
            <a:r>
              <a:rPr lang="en-US" sz="1200" i="1" dirty="0" err="1"/>
              <a:t>vé</a:t>
            </a:r>
            <a:r>
              <a:rPr lang="en-US" sz="1200" i="1" dirty="0"/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B4: </a:t>
            </a:r>
            <a:r>
              <a:rPr lang="en-US" sz="1200" i="1" dirty="0" err="1"/>
              <a:t>Đóng</a:t>
            </a:r>
            <a:r>
              <a:rPr lang="en-US" sz="1200" i="1" dirty="0"/>
              <a:t> CSDL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B5: </a:t>
            </a:r>
            <a:r>
              <a:rPr lang="en-US" sz="1200" i="1" dirty="0" err="1"/>
              <a:t>Thoát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495800" y="4800600"/>
            <a:ext cx="441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D1: </a:t>
            </a:r>
            <a:r>
              <a:rPr lang="en-US" sz="1200" dirty="0" err="1"/>
              <a:t>Thông</a:t>
            </a:r>
            <a:r>
              <a:rPr lang="en-US" sz="1200" dirty="0"/>
              <a:t> tin </a:t>
            </a:r>
            <a:r>
              <a:rPr lang="en-US" sz="1200" dirty="0" err="1"/>
              <a:t>vé</a:t>
            </a:r>
            <a:r>
              <a:rPr lang="en-US" sz="1200" dirty="0"/>
              <a:t> (</a:t>
            </a:r>
            <a:r>
              <a:rPr lang="en-US" sz="1200" dirty="0" err="1"/>
              <a:t>chuyến</a:t>
            </a:r>
            <a:r>
              <a:rPr lang="en-US" sz="1200" dirty="0"/>
              <a:t> bay, </a:t>
            </a:r>
            <a:r>
              <a:rPr lang="en-US" sz="1200" dirty="0" err="1"/>
              <a:t>hành</a:t>
            </a:r>
            <a:r>
              <a:rPr lang="en-US" sz="1200" dirty="0"/>
              <a:t> </a:t>
            </a:r>
            <a:r>
              <a:rPr lang="en-US" sz="1200" dirty="0" err="1"/>
              <a:t>khách</a:t>
            </a:r>
            <a:r>
              <a:rPr lang="en-US" sz="1200" dirty="0"/>
              <a:t>, </a:t>
            </a:r>
            <a:r>
              <a:rPr lang="en-US" sz="1200" dirty="0" err="1"/>
              <a:t>cmnd</a:t>
            </a:r>
            <a:r>
              <a:rPr lang="en-US" sz="1200" dirty="0"/>
              <a:t>, </a:t>
            </a:r>
            <a:r>
              <a:rPr lang="en-US" sz="1200" dirty="0" err="1"/>
              <a:t>điện</a:t>
            </a:r>
            <a:r>
              <a:rPr lang="en-US" sz="1200" dirty="0"/>
              <a:t> </a:t>
            </a:r>
            <a:r>
              <a:rPr lang="en-US" sz="1200" dirty="0" err="1"/>
              <a:t>thoại</a:t>
            </a:r>
            <a:r>
              <a:rPr lang="en-US" sz="1200" dirty="0"/>
              <a:t>, </a:t>
            </a:r>
            <a:r>
              <a:rPr lang="en-US" sz="1200" dirty="0" err="1"/>
              <a:t>hạng</a:t>
            </a:r>
            <a:r>
              <a:rPr lang="en-US" sz="1200" dirty="0"/>
              <a:t> </a:t>
            </a:r>
            <a:r>
              <a:rPr lang="en-US" sz="1200" dirty="0" err="1"/>
              <a:t>vé</a:t>
            </a:r>
            <a:r>
              <a:rPr lang="en-US" sz="12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D3: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kiện</a:t>
            </a:r>
            <a:r>
              <a:rPr lang="en-US" sz="1200" dirty="0"/>
              <a:t> (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chỗ</a:t>
            </a:r>
            <a:r>
              <a:rPr lang="en-US" sz="1200" dirty="0"/>
              <a:t> </a:t>
            </a:r>
            <a:r>
              <a:rPr lang="en-US" sz="1200" dirty="0" err="1"/>
              <a:t>trống</a:t>
            </a:r>
            <a:r>
              <a:rPr lang="en-US" sz="1200" dirty="0"/>
              <a:t> </a:t>
            </a:r>
            <a:r>
              <a:rPr lang="en-US" sz="1200" dirty="0" err="1"/>
              <a:t>hạng</a:t>
            </a:r>
            <a:r>
              <a:rPr lang="en-US" sz="1200" dirty="0"/>
              <a:t> 1, 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chỗ</a:t>
            </a:r>
            <a:r>
              <a:rPr lang="en-US" sz="1200" dirty="0"/>
              <a:t> </a:t>
            </a:r>
            <a:r>
              <a:rPr lang="en-US" sz="1200" dirty="0" err="1"/>
              <a:t>trống</a:t>
            </a:r>
            <a:r>
              <a:rPr lang="en-US" sz="1200" dirty="0"/>
              <a:t> </a:t>
            </a:r>
            <a:r>
              <a:rPr lang="en-US" sz="1200" dirty="0" err="1"/>
              <a:t>hạng</a:t>
            </a:r>
            <a:r>
              <a:rPr lang="en-US" sz="1200" dirty="0"/>
              <a:t> 2, </a:t>
            </a:r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sách</a:t>
            </a:r>
            <a:r>
              <a:rPr lang="en-US" sz="1200" dirty="0"/>
              <a:t> </a:t>
            </a:r>
            <a:r>
              <a:rPr lang="en-US" sz="1200" dirty="0" err="1"/>
              <a:t>hạng</a:t>
            </a:r>
            <a:r>
              <a:rPr lang="en-US" sz="1200" dirty="0"/>
              <a:t> </a:t>
            </a:r>
            <a:r>
              <a:rPr lang="en-US" sz="1200" dirty="0" err="1"/>
              <a:t>vé</a:t>
            </a:r>
            <a:r>
              <a:rPr lang="en-US" sz="1200" dirty="0"/>
              <a:t>, </a:t>
            </a:r>
            <a:r>
              <a:rPr lang="en-US" sz="1200" dirty="0" err="1"/>
              <a:t>giá</a:t>
            </a:r>
            <a:r>
              <a:rPr lang="en-US" sz="1200" dirty="0"/>
              <a:t> </a:t>
            </a:r>
            <a:r>
              <a:rPr lang="en-US" sz="1200" dirty="0" err="1"/>
              <a:t>vé</a:t>
            </a:r>
            <a:r>
              <a:rPr lang="en-US" sz="1200" dirty="0"/>
              <a:t> </a:t>
            </a:r>
            <a:r>
              <a:rPr lang="en-US" sz="1200" dirty="0" err="1"/>
              <a:t>chuyến</a:t>
            </a:r>
            <a:r>
              <a:rPr lang="en-US" sz="1200" dirty="0"/>
              <a:t> bay, </a:t>
            </a:r>
            <a:r>
              <a:rPr lang="en-US" sz="1200" dirty="0" err="1"/>
              <a:t>thời</a:t>
            </a:r>
            <a:r>
              <a:rPr lang="en-US" sz="1200" dirty="0"/>
              <a:t> </a:t>
            </a:r>
            <a:r>
              <a:rPr lang="en-US" sz="1200" dirty="0" err="1"/>
              <a:t>gian</a:t>
            </a:r>
            <a:r>
              <a:rPr lang="en-US" sz="1200" dirty="0"/>
              <a:t> </a:t>
            </a:r>
            <a:r>
              <a:rPr lang="en-US" sz="1200" dirty="0" err="1"/>
              <a:t>đặt</a:t>
            </a:r>
            <a:r>
              <a:rPr lang="en-US" sz="1200" dirty="0"/>
              <a:t> </a:t>
            </a:r>
            <a:r>
              <a:rPr lang="en-US" sz="1200" dirty="0" err="1"/>
              <a:t>vé</a:t>
            </a:r>
            <a:r>
              <a:rPr lang="en-US" sz="1200" dirty="0"/>
              <a:t> </a:t>
            </a:r>
            <a:r>
              <a:rPr lang="en-US" sz="1200" dirty="0" err="1"/>
              <a:t>chậm</a:t>
            </a:r>
            <a:r>
              <a:rPr lang="en-US" sz="1200" dirty="0"/>
              <a:t> </a:t>
            </a:r>
            <a:r>
              <a:rPr lang="en-US" sz="1200" dirty="0" err="1"/>
              <a:t>nhất</a:t>
            </a:r>
            <a:r>
              <a:rPr lang="en-US" sz="12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D4: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lưu</a:t>
            </a:r>
            <a:r>
              <a:rPr lang="en-US" sz="1200" dirty="0"/>
              <a:t> </a:t>
            </a:r>
            <a:r>
              <a:rPr lang="en-US" sz="1200" dirty="0" err="1"/>
              <a:t>trữ</a:t>
            </a:r>
            <a:r>
              <a:rPr lang="en-US" sz="1200" dirty="0"/>
              <a:t> (D1 + </a:t>
            </a:r>
            <a:r>
              <a:rPr lang="en-US" sz="1200" dirty="0" err="1"/>
              <a:t>giá</a:t>
            </a:r>
            <a:r>
              <a:rPr lang="en-US" sz="1200" dirty="0"/>
              <a:t> </a:t>
            </a:r>
            <a:r>
              <a:rPr lang="en-US" sz="1200" dirty="0" err="1"/>
              <a:t>tiền</a:t>
            </a:r>
            <a:r>
              <a:rPr lang="en-US" sz="12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D5: D4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77200" y="2590800"/>
            <a:ext cx="990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Máy</a:t>
            </a:r>
            <a:r>
              <a:rPr lang="en-US" dirty="0"/>
              <a:t> in, Email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162800" y="2819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15200" y="24215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249488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3. CÁC BƯỚC MÔ HÌNH HÓA LUỒNG DỮ LIỆU</a:t>
            </a:r>
            <a:br>
              <a:rPr lang="en-US" dirty="0"/>
            </a:br>
            <a:r>
              <a:rPr lang="en-US" sz="2700" dirty="0" err="1"/>
              <a:t>Ví</a:t>
            </a:r>
            <a:r>
              <a:rPr lang="en-US" sz="2700" dirty="0"/>
              <a:t> </a:t>
            </a:r>
            <a:r>
              <a:rPr lang="en-US" sz="2700" dirty="0" err="1"/>
              <a:t>dụ</a:t>
            </a:r>
            <a:r>
              <a:rPr lang="en-US" sz="2700" dirty="0"/>
              <a:t>: </a:t>
            </a:r>
            <a:r>
              <a:rPr lang="en-US" sz="2700" dirty="0" err="1"/>
              <a:t>Tiếp</a:t>
            </a:r>
            <a:r>
              <a:rPr lang="en-US" sz="2700" dirty="0"/>
              <a:t> </a:t>
            </a:r>
            <a:r>
              <a:rPr lang="en-US" sz="2700" dirty="0" err="1"/>
              <a:t>nhận</a:t>
            </a:r>
            <a:r>
              <a:rPr lang="en-US" sz="2700" dirty="0"/>
              <a:t> </a:t>
            </a:r>
            <a:r>
              <a:rPr lang="en-US" sz="2700" dirty="0" err="1"/>
              <a:t>bảo</a:t>
            </a:r>
            <a:r>
              <a:rPr lang="en-US" sz="2700" dirty="0"/>
              <a:t> </a:t>
            </a:r>
            <a:r>
              <a:rPr lang="en-US" sz="2700" dirty="0" err="1"/>
              <a:t>trì</a:t>
            </a:r>
            <a:r>
              <a:rPr lang="en-US" sz="2700" dirty="0"/>
              <a:t> </a:t>
            </a:r>
            <a:r>
              <a:rPr lang="en-US" sz="2700" dirty="0" err="1"/>
              <a:t>xe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867400" y="2362200"/>
            <a:ext cx="1295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bảo</a:t>
            </a:r>
            <a:r>
              <a:rPr lang="en-US" sz="1600" dirty="0"/>
              <a:t> </a:t>
            </a:r>
            <a:r>
              <a:rPr lang="en-US" sz="1600" dirty="0" err="1"/>
              <a:t>trì</a:t>
            </a:r>
            <a:r>
              <a:rPr lang="en-US" sz="1600" dirty="0"/>
              <a:t> </a:t>
            </a:r>
            <a:r>
              <a:rPr lang="en-US" sz="1600" dirty="0" err="1"/>
              <a:t>xe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077200" y="2590800"/>
            <a:ext cx="990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Máy</a:t>
            </a:r>
            <a:r>
              <a:rPr lang="en-US" dirty="0"/>
              <a:t> 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1219200"/>
            <a:ext cx="1905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Lễ</a:t>
            </a:r>
            <a:r>
              <a:rPr lang="en-US" dirty="0"/>
              <a:t> </a:t>
            </a:r>
            <a:r>
              <a:rPr lang="en-US" dirty="0" err="1"/>
              <a:t>tân</a:t>
            </a:r>
            <a:endParaRPr lang="en-US" dirty="0"/>
          </a:p>
        </p:txBody>
      </p:sp>
      <p:sp>
        <p:nvSpPr>
          <p:cNvPr id="9" name="Flowchart: Data 8"/>
          <p:cNvSpPr/>
          <p:nvPr/>
        </p:nvSpPr>
        <p:spPr>
          <a:xfrm>
            <a:off x="5486399" y="4267200"/>
            <a:ext cx="2286001" cy="40178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  <a:endCxn id="4" idx="0"/>
          </p:cNvCxnSpPr>
          <p:nvPr/>
        </p:nvCxnSpPr>
        <p:spPr>
          <a:xfrm>
            <a:off x="6515100" y="1828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</p:cNvCxnSpPr>
          <p:nvPr/>
        </p:nvCxnSpPr>
        <p:spPr>
          <a:xfrm>
            <a:off x="7162800" y="2819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9" idx="0"/>
          </p:cNvCxnSpPr>
          <p:nvPr/>
        </p:nvCxnSpPr>
        <p:spPr>
          <a:xfrm flipH="1">
            <a:off x="6952905" y="3142689"/>
            <a:ext cx="20188" cy="112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3"/>
          </p:cNvCxnSpPr>
          <p:nvPr/>
        </p:nvCxnSpPr>
        <p:spPr>
          <a:xfrm flipV="1">
            <a:off x="6057107" y="3142689"/>
            <a:ext cx="0" cy="112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191666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3200" y="3581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0" y="24215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15000" y="3581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799" y="1371600"/>
            <a:ext cx="51816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D1: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hồ</a:t>
            </a:r>
            <a:r>
              <a:rPr lang="en-US" sz="1400" dirty="0"/>
              <a:t> </a:t>
            </a:r>
            <a:r>
              <a:rPr lang="en-US" sz="1400" dirty="0" err="1"/>
              <a:t>sơ</a:t>
            </a:r>
            <a:r>
              <a:rPr lang="en-US" sz="1400" dirty="0"/>
              <a:t> </a:t>
            </a:r>
            <a:r>
              <a:rPr lang="en-US" sz="1400" dirty="0" err="1"/>
              <a:t>xe</a:t>
            </a:r>
            <a:r>
              <a:rPr lang="en-US" sz="1400" dirty="0"/>
              <a:t> (</a:t>
            </a:r>
            <a:r>
              <a:rPr lang="en-US" b="1" dirty="0" err="1"/>
              <a:t>Biển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xe</a:t>
            </a:r>
            <a:r>
              <a:rPr lang="en-US" b="1" dirty="0"/>
              <a:t>, </a:t>
            </a:r>
            <a:r>
              <a:rPr lang="en-US" b="1" dirty="0" err="1"/>
              <a:t>tên</a:t>
            </a:r>
            <a:r>
              <a:rPr lang="en-US" b="1" dirty="0"/>
              <a:t> </a:t>
            </a:r>
            <a:r>
              <a:rPr lang="en-US" b="1" dirty="0" err="1"/>
              <a:t>chủ</a:t>
            </a:r>
            <a:r>
              <a:rPr lang="en-US" b="1" dirty="0"/>
              <a:t> </a:t>
            </a:r>
            <a:r>
              <a:rPr lang="en-US" b="1" dirty="0" err="1"/>
              <a:t>xe</a:t>
            </a:r>
            <a:r>
              <a:rPr lang="en-US" b="1" dirty="0"/>
              <a:t>, </a:t>
            </a:r>
            <a:r>
              <a:rPr lang="en-US" b="1" dirty="0" err="1"/>
              <a:t>điện</a:t>
            </a:r>
            <a:r>
              <a:rPr lang="en-US" b="1" dirty="0"/>
              <a:t> </a:t>
            </a:r>
            <a:r>
              <a:rPr lang="en-US" b="1" dirty="0" err="1"/>
              <a:t>thoại</a:t>
            </a:r>
            <a:r>
              <a:rPr lang="en-US" b="1" dirty="0"/>
              <a:t>, </a:t>
            </a:r>
            <a:r>
              <a:rPr lang="en-US" b="1" dirty="0" err="1"/>
              <a:t>địa</a:t>
            </a:r>
            <a:endParaRPr lang="en-US" b="1" dirty="0"/>
          </a:p>
          <a:p>
            <a:r>
              <a:rPr lang="en-US" b="1" dirty="0" err="1"/>
              <a:t>chỉ</a:t>
            </a:r>
            <a:r>
              <a:rPr lang="en-US" b="1" dirty="0"/>
              <a:t>, </a:t>
            </a:r>
            <a:r>
              <a:rPr lang="en-US" b="1" dirty="0" err="1"/>
              <a:t>hiệu</a:t>
            </a:r>
            <a:r>
              <a:rPr lang="en-US" b="1" dirty="0"/>
              <a:t> </a:t>
            </a:r>
            <a:r>
              <a:rPr lang="en-US" b="1" dirty="0" err="1"/>
              <a:t>xe</a:t>
            </a:r>
            <a:r>
              <a:rPr lang="en-US" b="1" dirty="0"/>
              <a:t>.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D3: </a:t>
            </a:r>
            <a:r>
              <a:rPr lang="en-US" sz="1400" dirty="0" err="1"/>
              <a:t>Kiểm</a:t>
            </a:r>
            <a:r>
              <a:rPr lang="en-US" sz="1400" dirty="0"/>
              <a:t> </a:t>
            </a: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điều</a:t>
            </a:r>
            <a:r>
              <a:rPr lang="en-US" sz="1400" dirty="0"/>
              <a:t> </a:t>
            </a:r>
            <a:r>
              <a:rPr lang="en-US" sz="1400" dirty="0" err="1"/>
              <a:t>kiện</a:t>
            </a:r>
            <a:r>
              <a:rPr lang="en-US" sz="1400" dirty="0"/>
              <a:t> </a:t>
            </a: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hồ</a:t>
            </a:r>
            <a:r>
              <a:rPr lang="en-US" sz="1400" dirty="0"/>
              <a:t> </a:t>
            </a:r>
            <a:r>
              <a:rPr lang="en-US" sz="1400" dirty="0" err="1"/>
              <a:t>sơ</a:t>
            </a:r>
            <a:r>
              <a:rPr lang="en-US" sz="1400" dirty="0"/>
              <a:t> </a:t>
            </a:r>
            <a:r>
              <a:rPr lang="en-US" sz="1400" dirty="0" err="1"/>
              <a:t>xe</a:t>
            </a:r>
            <a:r>
              <a:rPr lang="en-US" sz="1400" dirty="0"/>
              <a:t> (</a:t>
            </a:r>
            <a:r>
              <a:rPr lang="en-US" sz="1400" dirty="0" err="1"/>
              <a:t>Hiệu</a:t>
            </a:r>
            <a:r>
              <a:rPr lang="en-US" sz="1400" dirty="0"/>
              <a:t> </a:t>
            </a:r>
            <a:r>
              <a:rPr lang="en-US" sz="1400" dirty="0" err="1"/>
              <a:t>Xe</a:t>
            </a:r>
            <a:r>
              <a:rPr lang="en-US" sz="1400" dirty="0"/>
              <a:t>, </a:t>
            </a:r>
            <a:r>
              <a:rPr lang="en-US" sz="1400" dirty="0" err="1"/>
              <a:t>Sô</a:t>
            </a:r>
            <a:r>
              <a:rPr lang="en-US" sz="1400" dirty="0"/>
              <a:t>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chữa</a:t>
            </a:r>
            <a:r>
              <a:rPr lang="en-US" sz="1400" dirty="0"/>
              <a:t> </a:t>
            </a:r>
            <a:r>
              <a:rPr lang="en-US" sz="1400" dirty="0" err="1"/>
              <a:t>tối</a:t>
            </a:r>
            <a:r>
              <a:rPr lang="en-US" sz="1400" dirty="0"/>
              <a:t> </a:t>
            </a:r>
            <a:r>
              <a:rPr lang="en-US" sz="1400" dirty="0" err="1"/>
              <a:t>đa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D4: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lưu</a:t>
            </a:r>
            <a:r>
              <a:rPr lang="en-US" sz="1400" dirty="0"/>
              <a:t> </a:t>
            </a:r>
            <a:r>
              <a:rPr lang="en-US" sz="1400" dirty="0" err="1"/>
              <a:t>trữ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thẻ (D1+ngày </a:t>
            </a:r>
            <a:r>
              <a:rPr lang="en-US" sz="1400" dirty="0" err="1"/>
              <a:t>Tiếp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D5: D4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u="sng" dirty="0" err="1"/>
              <a:t>Thuật</a:t>
            </a:r>
            <a:r>
              <a:rPr lang="en-US" sz="1400" b="1" u="sng" dirty="0"/>
              <a:t> </a:t>
            </a:r>
            <a:r>
              <a:rPr lang="en-US" sz="1400" b="1" u="sng" dirty="0" err="1"/>
              <a:t>toán</a:t>
            </a:r>
            <a:r>
              <a:rPr lang="en-US" sz="1400" b="1" u="sng" dirty="0"/>
              <a:t> “</a:t>
            </a:r>
            <a:r>
              <a:rPr lang="en-US" sz="1400" b="1" u="sng" dirty="0" err="1"/>
              <a:t>Tiếp</a:t>
            </a:r>
            <a:r>
              <a:rPr lang="en-US" sz="1400" b="1" u="sng" dirty="0"/>
              <a:t> </a:t>
            </a:r>
            <a:r>
              <a:rPr lang="en-US" sz="1400" b="1" u="sng" dirty="0" err="1"/>
              <a:t>nhận</a:t>
            </a:r>
            <a:r>
              <a:rPr lang="en-US" sz="1400" b="1" u="sng" dirty="0"/>
              <a:t> </a:t>
            </a:r>
            <a:r>
              <a:rPr lang="en-US" sz="1400" b="1" u="sng" dirty="0" err="1"/>
              <a:t>bảo</a:t>
            </a:r>
            <a:r>
              <a:rPr lang="en-US" sz="1400" b="1" u="sng" dirty="0"/>
              <a:t> </a:t>
            </a:r>
            <a:r>
              <a:rPr lang="en-US" sz="1400" b="1" u="sng" dirty="0" err="1"/>
              <a:t>trì</a:t>
            </a:r>
            <a:r>
              <a:rPr lang="en-US" sz="1400" b="1" u="sng" dirty="0"/>
              <a:t> </a:t>
            </a:r>
            <a:r>
              <a:rPr lang="en-US" sz="1400" b="1" u="sng" dirty="0" err="1"/>
              <a:t>xe</a:t>
            </a:r>
            <a:r>
              <a:rPr lang="en-US" sz="1400" b="1" u="sng" dirty="0"/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i="1" dirty="0"/>
              <a:t>B1: </a:t>
            </a:r>
            <a:r>
              <a:rPr lang="en-US" sz="1400" i="1" dirty="0" err="1"/>
              <a:t>Nhập</a:t>
            </a:r>
            <a:r>
              <a:rPr lang="en-US" sz="1400" i="1" dirty="0"/>
              <a:t> D1 </a:t>
            </a:r>
            <a:r>
              <a:rPr lang="en-US" sz="1400" i="1" dirty="0" err="1"/>
              <a:t>từ</a:t>
            </a:r>
            <a:r>
              <a:rPr lang="en-US" sz="1400" i="1" dirty="0"/>
              <a:t> </a:t>
            </a:r>
            <a:r>
              <a:rPr lang="en-US" sz="1400" i="1" dirty="0" err="1"/>
              <a:t>người</a:t>
            </a:r>
            <a:r>
              <a:rPr lang="en-US" sz="1400" i="1" dirty="0"/>
              <a:t> </a:t>
            </a:r>
            <a:r>
              <a:rPr lang="en-US" sz="1400" i="1" dirty="0" err="1"/>
              <a:t>dùng</a:t>
            </a:r>
            <a:endParaRPr lang="en-US" sz="1400" i="1" dirty="0"/>
          </a:p>
          <a:p>
            <a:pPr marL="285750" indent="-285750">
              <a:buFont typeface="Arial" charset="0"/>
              <a:buChar char="•"/>
            </a:pPr>
            <a:r>
              <a:rPr lang="en-US" sz="1400" i="1" dirty="0"/>
              <a:t>B2: </a:t>
            </a:r>
            <a:r>
              <a:rPr lang="en-US" sz="1400" i="1" dirty="0" err="1"/>
              <a:t>Kết</a:t>
            </a:r>
            <a:r>
              <a:rPr lang="en-US" sz="1400" i="1" dirty="0"/>
              <a:t> </a:t>
            </a:r>
            <a:r>
              <a:rPr lang="en-US" sz="1400" i="1" dirty="0" err="1"/>
              <a:t>nối</a:t>
            </a:r>
            <a:r>
              <a:rPr lang="en-US" sz="1400" i="1" dirty="0"/>
              <a:t> CSDL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i="1" dirty="0"/>
              <a:t>B3: </a:t>
            </a:r>
            <a:r>
              <a:rPr lang="en-US" sz="1400" i="1" dirty="0" err="1"/>
              <a:t>Kiểm</a:t>
            </a:r>
            <a:r>
              <a:rPr lang="en-US" sz="1400" i="1" dirty="0"/>
              <a:t> </a:t>
            </a:r>
            <a:r>
              <a:rPr lang="en-US" sz="1400" i="1" dirty="0" err="1"/>
              <a:t>tra</a:t>
            </a:r>
            <a:r>
              <a:rPr lang="en-US" sz="1400" i="1" dirty="0"/>
              <a:t> </a:t>
            </a:r>
            <a:r>
              <a:rPr lang="en-US" sz="1400" i="1" dirty="0" err="1"/>
              <a:t>xem</a:t>
            </a:r>
            <a:r>
              <a:rPr lang="en-US" sz="1400" i="1" dirty="0"/>
              <a:t> </a:t>
            </a:r>
            <a:r>
              <a:rPr lang="en-US" sz="1400" i="1" dirty="0" err="1"/>
              <a:t>còn</a:t>
            </a:r>
            <a:r>
              <a:rPr lang="en-US" sz="1400" i="1" dirty="0"/>
              <a:t> </a:t>
            </a:r>
            <a:r>
              <a:rPr lang="en-US" sz="1400" i="1" dirty="0" err="1"/>
              <a:t>tiếp</a:t>
            </a:r>
            <a:r>
              <a:rPr lang="en-US" sz="1400" i="1" dirty="0"/>
              <a:t> </a:t>
            </a:r>
            <a:r>
              <a:rPr lang="en-US" sz="1400" i="1" dirty="0" err="1"/>
              <a:t>nhận</a:t>
            </a:r>
            <a:r>
              <a:rPr lang="en-US" sz="1400" i="1" dirty="0"/>
              <a:t> </a:t>
            </a:r>
            <a:r>
              <a:rPr lang="en-US" sz="1400" i="1" dirty="0" err="1"/>
              <a:t>xe</a:t>
            </a:r>
            <a:r>
              <a:rPr lang="en-US" sz="1400" i="1" dirty="0"/>
              <a:t> </a:t>
            </a:r>
            <a:r>
              <a:rPr lang="en-US" sz="1400" i="1" dirty="0" err="1"/>
              <a:t>được</a:t>
            </a:r>
            <a:r>
              <a:rPr lang="en-US" sz="1400" i="1" dirty="0"/>
              <a:t> k (&lt; </a:t>
            </a:r>
            <a:r>
              <a:rPr lang="en-US" sz="1400" i="1" dirty="0" err="1"/>
              <a:t>số</a:t>
            </a:r>
            <a:r>
              <a:rPr lang="en-US" sz="1400" i="1" dirty="0"/>
              <a:t> </a:t>
            </a:r>
            <a:r>
              <a:rPr lang="en-US" sz="1400" i="1" dirty="0" err="1"/>
              <a:t>lượng</a:t>
            </a:r>
            <a:r>
              <a:rPr lang="en-US" sz="1400" i="1" dirty="0"/>
              <a:t> </a:t>
            </a:r>
            <a:r>
              <a:rPr lang="en-US" sz="1400" i="1" dirty="0" err="1"/>
              <a:t>tối</a:t>
            </a:r>
            <a:r>
              <a:rPr lang="en-US" sz="1400" i="1" dirty="0"/>
              <a:t> </a:t>
            </a:r>
            <a:r>
              <a:rPr lang="en-US" sz="1400" i="1" dirty="0" err="1"/>
              <a:t>đa</a:t>
            </a:r>
            <a:r>
              <a:rPr lang="en-US" sz="1400" i="1" dirty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i="1" dirty="0" err="1"/>
              <a:t>Nếu</a:t>
            </a:r>
            <a:r>
              <a:rPr lang="en-US" sz="1400" i="1" dirty="0"/>
              <a:t> </a:t>
            </a:r>
            <a:r>
              <a:rPr lang="en-US" sz="1400" i="1" dirty="0" err="1"/>
              <a:t>đúng</a:t>
            </a:r>
            <a:r>
              <a:rPr lang="en-US" sz="1400" i="1" dirty="0"/>
              <a:t>: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i="1" dirty="0" err="1"/>
              <a:t>Kiểm</a:t>
            </a:r>
            <a:r>
              <a:rPr lang="en-US" sz="1400" i="1" dirty="0"/>
              <a:t> </a:t>
            </a:r>
            <a:r>
              <a:rPr lang="en-US" sz="1400" i="1" dirty="0" err="1"/>
              <a:t>tra</a:t>
            </a:r>
            <a:r>
              <a:rPr lang="en-US" sz="1400" i="1" dirty="0"/>
              <a:t> </a:t>
            </a:r>
            <a:r>
              <a:rPr lang="en-US" sz="1400" i="1" dirty="0" err="1"/>
              <a:t>hiệu</a:t>
            </a:r>
            <a:r>
              <a:rPr lang="en-US" sz="1400" i="1" dirty="0"/>
              <a:t> </a:t>
            </a:r>
            <a:r>
              <a:rPr lang="en-US" sz="1400" i="1" dirty="0" err="1"/>
              <a:t>xe</a:t>
            </a:r>
            <a:r>
              <a:rPr lang="en-US" sz="1400" i="1" dirty="0"/>
              <a:t> </a:t>
            </a:r>
            <a:r>
              <a:rPr lang="en-US" sz="1400" i="1" dirty="0" err="1"/>
              <a:t>có</a:t>
            </a:r>
            <a:r>
              <a:rPr lang="en-US" sz="1400" i="1" dirty="0"/>
              <a:t> </a:t>
            </a:r>
            <a:r>
              <a:rPr lang="en-US" sz="1400" i="1" dirty="0" err="1"/>
              <a:t>thuộc</a:t>
            </a:r>
            <a:r>
              <a:rPr lang="en-US" sz="1400" i="1" dirty="0"/>
              <a:t> </a:t>
            </a:r>
            <a:r>
              <a:rPr lang="en-US" sz="1400" i="1" dirty="0" err="1"/>
              <a:t>danh</a:t>
            </a:r>
            <a:r>
              <a:rPr lang="en-US" sz="1400" i="1" dirty="0"/>
              <a:t> </a:t>
            </a:r>
            <a:r>
              <a:rPr lang="en-US" sz="1400" i="1" dirty="0" err="1"/>
              <a:t>sách</a:t>
            </a:r>
            <a:r>
              <a:rPr lang="en-US" sz="1400" i="1" dirty="0"/>
              <a:t> 10 </a:t>
            </a:r>
            <a:r>
              <a:rPr lang="en-US" sz="1400" i="1" dirty="0" err="1"/>
              <a:t>hiệu</a:t>
            </a:r>
            <a:r>
              <a:rPr lang="en-US" sz="1400" i="1" dirty="0"/>
              <a:t> </a:t>
            </a:r>
            <a:r>
              <a:rPr lang="en-US" sz="1400" i="1" dirty="0" err="1"/>
              <a:t>xe</a:t>
            </a:r>
            <a:r>
              <a:rPr lang="en-US" sz="1400" i="1" dirty="0"/>
              <a:t>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i="1" dirty="0" err="1"/>
              <a:t>Ghi</a:t>
            </a:r>
            <a:r>
              <a:rPr lang="en-US" sz="1400" i="1" dirty="0"/>
              <a:t> D4 </a:t>
            </a:r>
            <a:r>
              <a:rPr lang="en-US" sz="1400" i="1" dirty="0" err="1"/>
              <a:t>vào</a:t>
            </a:r>
            <a:r>
              <a:rPr lang="en-US" sz="1400" i="1" dirty="0"/>
              <a:t> </a:t>
            </a:r>
            <a:r>
              <a:rPr lang="en-US" sz="1400" i="1" dirty="0" err="1"/>
              <a:t>bộ</a:t>
            </a:r>
            <a:r>
              <a:rPr lang="en-US" sz="1400" i="1" dirty="0"/>
              <a:t> </a:t>
            </a:r>
            <a:r>
              <a:rPr lang="en-US" sz="1400" i="1" dirty="0" err="1"/>
              <a:t>nhớ</a:t>
            </a:r>
            <a:r>
              <a:rPr lang="en-US" sz="1400" i="1" dirty="0"/>
              <a:t> </a:t>
            </a:r>
            <a:r>
              <a:rPr lang="en-US" sz="1400" i="1" dirty="0" err="1"/>
              <a:t>phụ</a:t>
            </a:r>
            <a:endParaRPr lang="en-US" sz="1400" i="1" dirty="0"/>
          </a:p>
          <a:p>
            <a:pPr marL="1657350" lvl="3" indent="-285750">
              <a:buFont typeface="Arial" charset="0"/>
              <a:buChar char="•"/>
            </a:pPr>
            <a:r>
              <a:rPr lang="en-US" sz="1400" i="1" dirty="0" err="1"/>
              <a:t>Xuất</a:t>
            </a:r>
            <a:r>
              <a:rPr lang="en-US" sz="1400" i="1" dirty="0"/>
              <a:t> D5 </a:t>
            </a:r>
            <a:r>
              <a:rPr lang="en-US" sz="1400" i="1" dirty="0" err="1"/>
              <a:t>ra</a:t>
            </a:r>
            <a:r>
              <a:rPr lang="en-US" sz="1400" i="1" dirty="0"/>
              <a:t> </a:t>
            </a:r>
            <a:r>
              <a:rPr lang="en-US" sz="1400" i="1" dirty="0" err="1"/>
              <a:t>máy</a:t>
            </a:r>
            <a:r>
              <a:rPr lang="en-US" sz="1400" i="1" dirty="0"/>
              <a:t> in (</a:t>
            </a:r>
            <a:r>
              <a:rPr lang="en-US" sz="1400" i="1" dirty="0" err="1"/>
              <a:t>nếu</a:t>
            </a:r>
            <a:r>
              <a:rPr lang="en-US" sz="1400" i="1" dirty="0"/>
              <a:t> </a:t>
            </a:r>
            <a:r>
              <a:rPr lang="en-US" sz="1400" i="1" dirty="0" err="1"/>
              <a:t>cần</a:t>
            </a:r>
            <a:r>
              <a:rPr lang="en-US" sz="1400" i="1" dirty="0"/>
              <a:t>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i="1" dirty="0" err="1"/>
              <a:t>Ngược</a:t>
            </a:r>
            <a:r>
              <a:rPr lang="en-US" sz="1400" i="1" dirty="0"/>
              <a:t> </a:t>
            </a:r>
            <a:r>
              <a:rPr lang="en-US" sz="1400" i="1" dirty="0" err="1"/>
              <a:t>lại</a:t>
            </a:r>
            <a:r>
              <a:rPr lang="en-US" sz="1400" i="1" dirty="0"/>
              <a:t>, </a:t>
            </a:r>
            <a:r>
              <a:rPr lang="en-US" sz="1400" i="1" dirty="0" err="1"/>
              <a:t>thông</a:t>
            </a:r>
            <a:r>
              <a:rPr lang="en-US" sz="1400" i="1" dirty="0"/>
              <a:t> </a:t>
            </a:r>
            <a:r>
              <a:rPr lang="en-US" sz="1400" i="1" dirty="0" err="1"/>
              <a:t>báo</a:t>
            </a:r>
            <a:r>
              <a:rPr lang="en-US" sz="1400" i="1" dirty="0"/>
              <a:t> “</a:t>
            </a:r>
            <a:r>
              <a:rPr lang="en-US" sz="1400" i="1" dirty="0" err="1"/>
              <a:t>Không</a:t>
            </a:r>
            <a:r>
              <a:rPr lang="en-US" sz="1400" i="1" dirty="0"/>
              <a:t> </a:t>
            </a:r>
            <a:r>
              <a:rPr lang="en-US" sz="1400" i="1" dirty="0" err="1"/>
              <a:t>nằm</a:t>
            </a:r>
            <a:r>
              <a:rPr lang="en-US" sz="1400" i="1" dirty="0"/>
              <a:t> </a:t>
            </a:r>
            <a:r>
              <a:rPr lang="en-US" sz="1400" i="1" dirty="0" err="1"/>
              <a:t>trong</a:t>
            </a:r>
            <a:r>
              <a:rPr lang="en-US" sz="1400" i="1" dirty="0"/>
              <a:t> </a:t>
            </a:r>
            <a:r>
              <a:rPr lang="en-US" sz="1400" i="1" dirty="0" err="1"/>
              <a:t>danh</a:t>
            </a:r>
            <a:r>
              <a:rPr lang="en-US" sz="1400" i="1" dirty="0"/>
              <a:t> </a:t>
            </a:r>
            <a:r>
              <a:rPr lang="en-US" sz="1400" i="1" dirty="0" err="1"/>
              <a:t>sách</a:t>
            </a:r>
            <a:r>
              <a:rPr lang="en-US" sz="1400" i="1" dirty="0"/>
              <a:t> </a:t>
            </a:r>
            <a:r>
              <a:rPr lang="en-US" sz="1400" i="1" dirty="0" err="1"/>
              <a:t>hiệu</a:t>
            </a:r>
            <a:r>
              <a:rPr lang="en-US" sz="1400" i="1" dirty="0"/>
              <a:t> </a:t>
            </a:r>
            <a:r>
              <a:rPr lang="en-US" sz="1400" i="1" dirty="0" err="1"/>
              <a:t>xe</a:t>
            </a:r>
            <a:r>
              <a:rPr lang="en-US" sz="1400" i="1" dirty="0"/>
              <a:t> </a:t>
            </a:r>
            <a:r>
              <a:rPr lang="en-US" sz="1400" i="1" dirty="0" err="1"/>
              <a:t>có</a:t>
            </a:r>
            <a:r>
              <a:rPr lang="en-US" sz="1400" i="1" dirty="0"/>
              <a:t> </a:t>
            </a:r>
            <a:r>
              <a:rPr lang="en-US" sz="1400" i="1" dirty="0" err="1"/>
              <a:t>thể</a:t>
            </a:r>
            <a:r>
              <a:rPr lang="en-US" sz="1400" i="1" dirty="0"/>
              <a:t> </a:t>
            </a:r>
            <a:r>
              <a:rPr lang="en-US" sz="1400" i="1" dirty="0" err="1"/>
              <a:t>sửa</a:t>
            </a:r>
            <a:r>
              <a:rPr lang="en-US" sz="1400" i="1" dirty="0"/>
              <a:t>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i="1" dirty="0" err="1"/>
              <a:t>Ngược</a:t>
            </a:r>
            <a:r>
              <a:rPr lang="en-US" sz="1400" i="1" dirty="0"/>
              <a:t> </a:t>
            </a:r>
            <a:r>
              <a:rPr lang="en-US" sz="1400" i="1" dirty="0" err="1"/>
              <a:t>lại</a:t>
            </a:r>
            <a:r>
              <a:rPr lang="en-US" sz="1400" i="1" dirty="0"/>
              <a:t>, </a:t>
            </a:r>
            <a:r>
              <a:rPr lang="en-US" sz="1400" i="1" dirty="0" err="1"/>
              <a:t>thông</a:t>
            </a:r>
            <a:r>
              <a:rPr lang="en-US" sz="1400" i="1" dirty="0"/>
              <a:t> </a:t>
            </a:r>
            <a:r>
              <a:rPr lang="en-US" sz="1400" i="1" dirty="0" err="1"/>
              <a:t>báo</a:t>
            </a:r>
            <a:r>
              <a:rPr lang="en-US" sz="1400" i="1" dirty="0"/>
              <a:t> “</a:t>
            </a:r>
            <a:r>
              <a:rPr lang="en-US" sz="1400" i="1" dirty="0" err="1"/>
              <a:t>Hẹn</a:t>
            </a:r>
            <a:r>
              <a:rPr lang="en-US" sz="1400" i="1" dirty="0"/>
              <a:t> </a:t>
            </a:r>
            <a:r>
              <a:rPr lang="en-US" sz="1400" i="1" dirty="0" err="1"/>
              <a:t>số</a:t>
            </a:r>
            <a:r>
              <a:rPr lang="en-US" sz="1400" i="1" dirty="0"/>
              <a:t>, </a:t>
            </a:r>
            <a:r>
              <a:rPr lang="en-US" sz="1400" i="1" dirty="0" err="1"/>
              <a:t>hẹn</a:t>
            </a:r>
            <a:r>
              <a:rPr lang="en-US" sz="1400" i="1" dirty="0"/>
              <a:t> </a:t>
            </a:r>
            <a:r>
              <a:rPr lang="en-US" sz="1400" i="1" dirty="0" err="1"/>
              <a:t>gặp</a:t>
            </a:r>
            <a:r>
              <a:rPr lang="en-US" sz="1400" i="1" dirty="0"/>
              <a:t> </a:t>
            </a:r>
            <a:r>
              <a:rPr lang="en-US" sz="1400" i="1" dirty="0" err="1"/>
              <a:t>lại</a:t>
            </a:r>
            <a:r>
              <a:rPr lang="en-US" sz="1400" i="1" dirty="0"/>
              <a:t> </a:t>
            </a:r>
            <a:r>
              <a:rPr lang="en-US" sz="1400" i="1" dirty="0" err="1"/>
              <a:t>lần</a:t>
            </a:r>
            <a:r>
              <a:rPr lang="en-US" sz="1400" i="1" dirty="0"/>
              <a:t> </a:t>
            </a:r>
            <a:r>
              <a:rPr lang="en-US" sz="1400" i="1" dirty="0" err="1"/>
              <a:t>sau</a:t>
            </a:r>
            <a:r>
              <a:rPr lang="en-US" sz="1400" i="1" dirty="0"/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i="1" dirty="0"/>
              <a:t>B4: </a:t>
            </a:r>
            <a:r>
              <a:rPr lang="en-US" sz="1400" i="1" dirty="0" err="1"/>
              <a:t>Đóng</a:t>
            </a:r>
            <a:r>
              <a:rPr lang="en-US" sz="1400" i="1" dirty="0"/>
              <a:t> CSDL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i="1" dirty="0"/>
              <a:t>B5: </a:t>
            </a:r>
            <a:r>
              <a:rPr lang="en-US" sz="1400" i="1" dirty="0" err="1"/>
              <a:t>Thoát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950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3. CÁC BƯỚC MÔ HÌNH HÓA LUỒNG DỮ LIỆU</a:t>
            </a:r>
            <a:br>
              <a:rPr lang="en-US" dirty="0"/>
            </a:br>
            <a:r>
              <a:rPr lang="en-US" sz="2700" dirty="0" err="1"/>
              <a:t>Ví</a:t>
            </a:r>
            <a:r>
              <a:rPr lang="en-US" sz="2700" dirty="0"/>
              <a:t> </a:t>
            </a:r>
            <a:r>
              <a:rPr lang="en-US" sz="2700" dirty="0" err="1"/>
              <a:t>dụ</a:t>
            </a:r>
            <a:r>
              <a:rPr lang="en-US" sz="2700" dirty="0"/>
              <a:t>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chữa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67400" y="2362200"/>
            <a:ext cx="1295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chữa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077200" y="2590800"/>
            <a:ext cx="990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Máy</a:t>
            </a:r>
            <a:r>
              <a:rPr lang="en-US" dirty="0"/>
              <a:t> 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1219200"/>
            <a:ext cx="1905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Lễ</a:t>
            </a:r>
            <a:r>
              <a:rPr lang="en-US" dirty="0"/>
              <a:t> </a:t>
            </a:r>
            <a:r>
              <a:rPr lang="en-US" dirty="0" err="1"/>
              <a:t>tân</a:t>
            </a:r>
            <a:endParaRPr lang="en-US" dirty="0"/>
          </a:p>
        </p:txBody>
      </p:sp>
      <p:sp>
        <p:nvSpPr>
          <p:cNvPr id="9" name="Flowchart: Data 8"/>
          <p:cNvSpPr/>
          <p:nvPr/>
        </p:nvSpPr>
        <p:spPr>
          <a:xfrm>
            <a:off x="5486399" y="4267200"/>
            <a:ext cx="2286001" cy="40178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  <a:endCxn id="4" idx="0"/>
          </p:cNvCxnSpPr>
          <p:nvPr/>
        </p:nvCxnSpPr>
        <p:spPr>
          <a:xfrm>
            <a:off x="6515100" y="1828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</p:cNvCxnSpPr>
          <p:nvPr/>
        </p:nvCxnSpPr>
        <p:spPr>
          <a:xfrm>
            <a:off x="7162800" y="2819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9" idx="0"/>
          </p:cNvCxnSpPr>
          <p:nvPr/>
        </p:nvCxnSpPr>
        <p:spPr>
          <a:xfrm flipH="1">
            <a:off x="6952905" y="3142689"/>
            <a:ext cx="20188" cy="112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3"/>
          </p:cNvCxnSpPr>
          <p:nvPr/>
        </p:nvCxnSpPr>
        <p:spPr>
          <a:xfrm flipV="1">
            <a:off x="6057107" y="3142689"/>
            <a:ext cx="0" cy="112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191666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3200" y="3581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0" y="24215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15000" y="3581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799" y="1219200"/>
            <a:ext cx="51816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D1: </a:t>
            </a:r>
            <a:r>
              <a:rPr lang="en-US" sz="1200" dirty="0" err="1"/>
              <a:t>Thông</a:t>
            </a:r>
            <a:r>
              <a:rPr lang="en-US" sz="1200" dirty="0"/>
              <a:t> tin </a:t>
            </a:r>
            <a:r>
              <a:rPr lang="en-US" sz="1200" dirty="0" err="1"/>
              <a:t>về</a:t>
            </a:r>
            <a:r>
              <a:rPr lang="en-US" sz="1200" dirty="0"/>
              <a:t> </a:t>
            </a:r>
            <a:r>
              <a:rPr lang="en-US" sz="1200" dirty="0" err="1"/>
              <a:t>hồ</a:t>
            </a:r>
            <a:r>
              <a:rPr lang="en-US" sz="1200" dirty="0"/>
              <a:t> </a:t>
            </a:r>
            <a:r>
              <a:rPr lang="en-US" sz="1200" dirty="0" err="1"/>
              <a:t>sơ</a:t>
            </a:r>
            <a:r>
              <a:rPr lang="en-US" sz="1200" dirty="0"/>
              <a:t> </a:t>
            </a:r>
            <a:r>
              <a:rPr lang="en-US" sz="1200" dirty="0" err="1"/>
              <a:t>xe</a:t>
            </a:r>
            <a:r>
              <a:rPr lang="en-US" sz="1200" dirty="0"/>
              <a:t> (</a:t>
            </a:r>
            <a:r>
              <a:rPr lang="en-US" sz="1600" b="1" dirty="0" err="1"/>
              <a:t>Biển</a:t>
            </a:r>
            <a:r>
              <a:rPr lang="en-US" sz="1600" b="1" dirty="0"/>
              <a:t> </a:t>
            </a:r>
            <a:r>
              <a:rPr lang="en-US" sz="1600" b="1" dirty="0" err="1"/>
              <a:t>số</a:t>
            </a:r>
            <a:r>
              <a:rPr lang="en-US" sz="1600" b="1" dirty="0"/>
              <a:t> </a:t>
            </a:r>
            <a:r>
              <a:rPr lang="en-US" sz="1600" b="1" dirty="0" err="1"/>
              <a:t>xe</a:t>
            </a:r>
            <a:r>
              <a:rPr lang="en-US" sz="1600" b="1" dirty="0"/>
              <a:t>, </a:t>
            </a:r>
            <a:r>
              <a:rPr lang="en-US" sz="1600" b="1" dirty="0" err="1"/>
              <a:t>Nội</a:t>
            </a:r>
            <a:r>
              <a:rPr lang="en-US" sz="1600" b="1" dirty="0"/>
              <a:t> dung, </a:t>
            </a:r>
            <a:r>
              <a:rPr lang="en-US" sz="1600" b="1" dirty="0" err="1"/>
              <a:t>Vật</a:t>
            </a:r>
            <a:r>
              <a:rPr lang="en-US" sz="1600" b="1" dirty="0"/>
              <a:t> </a:t>
            </a:r>
            <a:r>
              <a:rPr lang="en-US" sz="1600" b="1" dirty="0" err="1"/>
              <a:t>tư</a:t>
            </a:r>
            <a:r>
              <a:rPr lang="en-US" sz="1600" b="1" dirty="0"/>
              <a:t> </a:t>
            </a:r>
            <a:r>
              <a:rPr lang="en-US" sz="1600" b="1" dirty="0" err="1"/>
              <a:t>phụ</a:t>
            </a:r>
            <a:r>
              <a:rPr lang="en-US" sz="1600" b="1" dirty="0"/>
              <a:t> </a:t>
            </a:r>
            <a:r>
              <a:rPr lang="en-US" sz="1600" b="1" dirty="0" err="1"/>
              <a:t>tùng</a:t>
            </a:r>
            <a:r>
              <a:rPr lang="en-US" sz="1600" b="1" dirty="0"/>
              <a:t>, </a:t>
            </a:r>
            <a:r>
              <a:rPr lang="en-US" sz="1600" b="1" dirty="0" err="1"/>
              <a:t>Số</a:t>
            </a:r>
            <a:r>
              <a:rPr lang="en-US" sz="1600" b="1" dirty="0"/>
              <a:t> </a:t>
            </a:r>
            <a:r>
              <a:rPr lang="en-US" sz="1600" b="1" dirty="0" err="1"/>
              <a:t>lượng</a:t>
            </a:r>
            <a:r>
              <a:rPr lang="en-US" sz="1600" b="1" dirty="0"/>
              <a:t>, </a:t>
            </a:r>
            <a:r>
              <a:rPr lang="en-US" sz="1600" b="1" dirty="0" err="1"/>
              <a:t>Tiền</a:t>
            </a:r>
            <a:r>
              <a:rPr lang="en-US" sz="1600" b="1" dirty="0"/>
              <a:t> </a:t>
            </a:r>
            <a:r>
              <a:rPr lang="en-US" sz="1600" b="1" dirty="0" err="1"/>
              <a:t>Công</a:t>
            </a:r>
            <a:r>
              <a:rPr lang="en-US" sz="12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D3: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kiện</a:t>
            </a:r>
            <a:r>
              <a:rPr lang="en-US" sz="1200" dirty="0"/>
              <a:t> </a:t>
            </a:r>
            <a:r>
              <a:rPr lang="en-US" sz="1200" dirty="0" err="1"/>
              <a:t>lập</a:t>
            </a:r>
            <a:r>
              <a:rPr lang="en-US" sz="1200" dirty="0"/>
              <a:t> </a:t>
            </a:r>
            <a:r>
              <a:rPr lang="en-US" sz="1200" dirty="0" err="1"/>
              <a:t>phiếu</a:t>
            </a:r>
            <a:r>
              <a:rPr lang="en-US" sz="1200" dirty="0"/>
              <a:t> </a:t>
            </a:r>
            <a:r>
              <a:rPr lang="en-US" sz="1200" dirty="0" err="1"/>
              <a:t>sửa</a:t>
            </a:r>
            <a:r>
              <a:rPr lang="en-US" sz="1200" dirty="0"/>
              <a:t> </a:t>
            </a:r>
            <a:r>
              <a:rPr lang="en-US" sz="1200" dirty="0" err="1"/>
              <a:t>chữa</a:t>
            </a:r>
            <a:r>
              <a:rPr lang="en-US" sz="1200" dirty="0"/>
              <a:t> </a:t>
            </a:r>
            <a:r>
              <a:rPr lang="en-US" sz="1200" dirty="0" err="1"/>
              <a:t>Biển</a:t>
            </a:r>
            <a:r>
              <a:rPr lang="en-US" sz="1200" dirty="0"/>
              <a:t> 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Xe</a:t>
            </a:r>
            <a:r>
              <a:rPr lang="en-US" sz="1200" dirty="0"/>
              <a:t>, </a:t>
            </a:r>
            <a:r>
              <a:rPr lang="en-US" sz="1200" dirty="0" err="1"/>
              <a:t>vật</a:t>
            </a:r>
            <a:r>
              <a:rPr lang="en-US" sz="1200" dirty="0"/>
              <a:t> </a:t>
            </a:r>
            <a:r>
              <a:rPr lang="en-US" sz="1200" dirty="0" err="1"/>
              <a:t>tư</a:t>
            </a:r>
            <a:r>
              <a:rPr lang="en-US" sz="1200" dirty="0"/>
              <a:t> </a:t>
            </a:r>
            <a:r>
              <a:rPr lang="en-US" sz="1200" dirty="0" err="1"/>
              <a:t>phụ</a:t>
            </a:r>
            <a:r>
              <a:rPr lang="en-US" sz="1200" dirty="0"/>
              <a:t> </a:t>
            </a:r>
            <a:r>
              <a:rPr lang="en-US" sz="1200" dirty="0" err="1"/>
              <a:t>tùng</a:t>
            </a:r>
            <a:r>
              <a:rPr lang="en-US" sz="1200" dirty="0"/>
              <a:t>, 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lượng</a:t>
            </a:r>
            <a:r>
              <a:rPr lang="en-US" sz="1200" dirty="0"/>
              <a:t> </a:t>
            </a:r>
            <a:r>
              <a:rPr lang="en-US" sz="1200" dirty="0" err="1"/>
              <a:t>tồn</a:t>
            </a:r>
            <a:r>
              <a:rPr lang="en-US" sz="1200" dirty="0"/>
              <a:t>, </a:t>
            </a:r>
            <a:r>
              <a:rPr lang="en-US" sz="1200" dirty="0" err="1"/>
              <a:t>tiền</a:t>
            </a:r>
            <a:r>
              <a:rPr lang="en-US" sz="1200" dirty="0"/>
              <a:t> </a:t>
            </a:r>
            <a:r>
              <a:rPr lang="en-US" sz="1200" dirty="0" err="1"/>
              <a:t>công</a:t>
            </a:r>
            <a:r>
              <a:rPr lang="en-US" sz="12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D4: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lưu</a:t>
            </a:r>
            <a:r>
              <a:rPr lang="en-US" sz="1200" dirty="0"/>
              <a:t> </a:t>
            </a:r>
            <a:r>
              <a:rPr lang="en-US" sz="1200" dirty="0" err="1"/>
              <a:t>trữ</a:t>
            </a:r>
            <a:r>
              <a:rPr lang="en-US" sz="1200" dirty="0"/>
              <a:t> </a:t>
            </a:r>
            <a:r>
              <a:rPr lang="en-US" sz="1200" dirty="0" err="1"/>
              <a:t>về</a:t>
            </a:r>
            <a:r>
              <a:rPr lang="en-US" sz="1200" dirty="0"/>
              <a:t> thẻ (D1+ngày </a:t>
            </a:r>
            <a:r>
              <a:rPr lang="en-US" sz="1200" dirty="0" err="1"/>
              <a:t>sữa</a:t>
            </a:r>
            <a:r>
              <a:rPr lang="en-US" sz="1200" dirty="0"/>
              <a:t> </a:t>
            </a:r>
            <a:r>
              <a:rPr lang="en-US" sz="1200" dirty="0" err="1"/>
              <a:t>chữa</a:t>
            </a:r>
            <a:r>
              <a:rPr lang="en-US" sz="1200" dirty="0"/>
              <a:t>, </a:t>
            </a:r>
            <a:r>
              <a:rPr lang="en-US" sz="1200" dirty="0" err="1"/>
              <a:t>thành</a:t>
            </a:r>
            <a:r>
              <a:rPr lang="en-US" sz="1200" dirty="0"/>
              <a:t> </a:t>
            </a:r>
            <a:r>
              <a:rPr lang="en-US" sz="1200" dirty="0" err="1"/>
              <a:t>tiền</a:t>
            </a:r>
            <a:r>
              <a:rPr lang="en-US" sz="12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D5: D4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u="sng" dirty="0" err="1"/>
              <a:t>Thuật</a:t>
            </a:r>
            <a:r>
              <a:rPr lang="en-US" sz="1200" b="1" u="sng" dirty="0"/>
              <a:t> </a:t>
            </a:r>
            <a:r>
              <a:rPr lang="en-US" sz="1200" b="1" u="sng" dirty="0" err="1"/>
              <a:t>toán</a:t>
            </a:r>
            <a:r>
              <a:rPr lang="en-US" sz="1200" b="1" u="sng" dirty="0"/>
              <a:t> “</a:t>
            </a:r>
            <a:r>
              <a:rPr lang="en-US" sz="1200" b="1" u="sng" dirty="0" err="1"/>
              <a:t>lập</a:t>
            </a:r>
            <a:r>
              <a:rPr lang="en-US" sz="1200" b="1" u="sng" dirty="0"/>
              <a:t> </a:t>
            </a:r>
            <a:r>
              <a:rPr lang="en-US" sz="1200" b="1" u="sng" dirty="0" err="1"/>
              <a:t>phiếu</a:t>
            </a:r>
            <a:r>
              <a:rPr lang="en-US" sz="1200" b="1" u="sng" dirty="0"/>
              <a:t> </a:t>
            </a:r>
            <a:r>
              <a:rPr lang="en-US" sz="1200" b="1" u="sng" dirty="0" err="1"/>
              <a:t>sửa</a:t>
            </a:r>
            <a:r>
              <a:rPr lang="en-US" sz="1200" b="1" u="sng" dirty="0"/>
              <a:t> </a:t>
            </a:r>
            <a:r>
              <a:rPr lang="en-US" sz="1200" b="1" u="sng" dirty="0" err="1"/>
              <a:t>chữa</a:t>
            </a:r>
            <a:r>
              <a:rPr lang="en-US" sz="1200" b="1" u="sng" dirty="0"/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B1: </a:t>
            </a:r>
            <a:r>
              <a:rPr lang="en-US" sz="1200" i="1" dirty="0" err="1"/>
              <a:t>Nhập</a:t>
            </a:r>
            <a:r>
              <a:rPr lang="en-US" sz="1200" i="1" dirty="0"/>
              <a:t> D1 </a:t>
            </a:r>
            <a:r>
              <a:rPr lang="en-US" sz="1200" i="1" dirty="0" err="1"/>
              <a:t>từ</a:t>
            </a:r>
            <a:r>
              <a:rPr lang="en-US" sz="1200" i="1" dirty="0"/>
              <a:t> </a:t>
            </a:r>
            <a:r>
              <a:rPr lang="en-US" sz="1200" i="1" dirty="0" err="1"/>
              <a:t>người</a:t>
            </a:r>
            <a:r>
              <a:rPr lang="en-US" sz="1200" i="1" dirty="0"/>
              <a:t> </a:t>
            </a:r>
            <a:r>
              <a:rPr lang="en-US" sz="1200" i="1" dirty="0" err="1"/>
              <a:t>dùng</a:t>
            </a:r>
            <a:endParaRPr lang="en-US" sz="1200" i="1" dirty="0"/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B2: </a:t>
            </a:r>
            <a:r>
              <a:rPr lang="en-US" sz="1200" i="1" dirty="0" err="1"/>
              <a:t>Kết</a:t>
            </a:r>
            <a:r>
              <a:rPr lang="en-US" sz="1200" i="1" dirty="0"/>
              <a:t> </a:t>
            </a:r>
            <a:r>
              <a:rPr lang="en-US" sz="1200" i="1" dirty="0" err="1"/>
              <a:t>nối</a:t>
            </a:r>
            <a:r>
              <a:rPr lang="en-US" sz="1200" i="1" dirty="0"/>
              <a:t> CSDL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B3: </a:t>
            </a:r>
            <a:r>
              <a:rPr lang="en-US" sz="1200" i="1" dirty="0" err="1"/>
              <a:t>Kiểm</a:t>
            </a:r>
            <a:r>
              <a:rPr lang="en-US" sz="1200" i="1" dirty="0"/>
              <a:t> </a:t>
            </a:r>
            <a:r>
              <a:rPr lang="en-US" sz="1200" i="1" dirty="0" err="1"/>
              <a:t>tra</a:t>
            </a:r>
            <a:r>
              <a:rPr lang="en-US" sz="1200" i="1" dirty="0"/>
              <a:t> </a:t>
            </a:r>
            <a:r>
              <a:rPr lang="en-US" sz="1200" i="1" dirty="0" err="1"/>
              <a:t>biển</a:t>
            </a:r>
            <a:r>
              <a:rPr lang="en-US" sz="1200" i="1" dirty="0"/>
              <a:t> </a:t>
            </a:r>
            <a:r>
              <a:rPr lang="en-US" sz="1200" i="1" dirty="0" err="1"/>
              <a:t>số</a:t>
            </a:r>
            <a:r>
              <a:rPr lang="en-US" sz="1200" i="1" dirty="0"/>
              <a:t> </a:t>
            </a:r>
            <a:r>
              <a:rPr lang="en-US" sz="1200" i="1" dirty="0" err="1"/>
              <a:t>xe</a:t>
            </a:r>
            <a:r>
              <a:rPr lang="en-US" sz="1200" i="1" dirty="0"/>
              <a:t> </a:t>
            </a:r>
            <a:r>
              <a:rPr lang="en-US" sz="1200" i="1" dirty="0" err="1"/>
              <a:t>có</a:t>
            </a:r>
            <a:r>
              <a:rPr lang="en-US" sz="1200" i="1" dirty="0"/>
              <a:t> </a:t>
            </a:r>
            <a:r>
              <a:rPr lang="en-US" sz="1200" i="1" dirty="0" err="1"/>
              <a:t>thuộc</a:t>
            </a:r>
            <a:r>
              <a:rPr lang="en-US" sz="1200" i="1" dirty="0"/>
              <a:t> </a:t>
            </a:r>
            <a:r>
              <a:rPr lang="en-US" sz="1200" i="1" dirty="0" err="1"/>
              <a:t>danh</a:t>
            </a:r>
            <a:r>
              <a:rPr lang="en-US" sz="1200" i="1" dirty="0"/>
              <a:t> </a:t>
            </a:r>
            <a:r>
              <a:rPr lang="en-US" sz="1200" i="1" dirty="0" err="1"/>
              <a:t>sách</a:t>
            </a:r>
            <a:r>
              <a:rPr lang="en-US" sz="1200" i="1" dirty="0"/>
              <a:t> </a:t>
            </a:r>
            <a:r>
              <a:rPr lang="en-US" sz="1200" i="1" dirty="0" err="1"/>
              <a:t>xe</a:t>
            </a:r>
            <a:r>
              <a:rPr lang="en-US" sz="1200" i="1" dirty="0"/>
              <a:t> </a:t>
            </a:r>
            <a:r>
              <a:rPr lang="en-US" sz="1200" i="1" dirty="0" err="1"/>
              <a:t>tiếp</a:t>
            </a:r>
            <a:r>
              <a:rPr lang="en-US" sz="1200" i="1" dirty="0"/>
              <a:t> </a:t>
            </a:r>
            <a:r>
              <a:rPr lang="en-US" sz="1200" i="1" dirty="0" err="1"/>
              <a:t>nhận</a:t>
            </a:r>
            <a:r>
              <a:rPr lang="en-US" sz="1200" i="1" dirty="0"/>
              <a:t> </a:t>
            </a:r>
            <a:r>
              <a:rPr lang="en-US" sz="1200" i="1" dirty="0" err="1"/>
              <a:t>bảo</a:t>
            </a:r>
            <a:r>
              <a:rPr lang="en-US" sz="1200" i="1" dirty="0"/>
              <a:t> </a:t>
            </a:r>
            <a:r>
              <a:rPr lang="en-US" sz="1200" i="1" dirty="0" err="1"/>
              <a:t>trì</a:t>
            </a:r>
            <a:endParaRPr lang="en-US" sz="1200" i="1" dirty="0"/>
          </a:p>
          <a:p>
            <a:pPr marL="742950" lvl="1" indent="-285750">
              <a:buFont typeface="Arial" charset="0"/>
              <a:buChar char="•"/>
            </a:pPr>
            <a:r>
              <a:rPr lang="en-US" sz="1200" i="1" dirty="0" err="1"/>
              <a:t>Nếu</a:t>
            </a:r>
            <a:r>
              <a:rPr lang="en-US" sz="1200" i="1" dirty="0"/>
              <a:t> </a:t>
            </a:r>
            <a:r>
              <a:rPr lang="en-US" sz="1200" i="1" dirty="0" err="1"/>
              <a:t>đúng</a:t>
            </a:r>
            <a:r>
              <a:rPr lang="en-US" sz="1200" i="1" dirty="0"/>
              <a:t>: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i="1" dirty="0" err="1"/>
              <a:t>Kiểm</a:t>
            </a:r>
            <a:r>
              <a:rPr lang="en-US" sz="1200" i="1" dirty="0"/>
              <a:t> </a:t>
            </a:r>
            <a:r>
              <a:rPr lang="en-US" sz="1200" i="1" dirty="0" err="1"/>
              <a:t>tra</a:t>
            </a:r>
            <a:r>
              <a:rPr lang="en-US" sz="1200" i="1" dirty="0"/>
              <a:t> </a:t>
            </a:r>
            <a:r>
              <a:rPr lang="en-US" sz="1200" i="1" dirty="0" err="1"/>
              <a:t>vtpt</a:t>
            </a:r>
            <a:r>
              <a:rPr lang="en-US" sz="1200" i="1" dirty="0"/>
              <a:t> </a:t>
            </a:r>
            <a:r>
              <a:rPr lang="en-US" sz="1200" i="1" dirty="0" err="1"/>
              <a:t>có</a:t>
            </a:r>
            <a:r>
              <a:rPr lang="en-US" sz="1200" i="1" dirty="0"/>
              <a:t> </a:t>
            </a:r>
            <a:r>
              <a:rPr lang="en-US" sz="1200" i="1" dirty="0" err="1"/>
              <a:t>trong</a:t>
            </a:r>
            <a:r>
              <a:rPr lang="en-US" sz="1200" i="1" dirty="0"/>
              <a:t> </a:t>
            </a:r>
            <a:r>
              <a:rPr lang="en-US" sz="1200" i="1" dirty="0" err="1"/>
              <a:t>danh</a:t>
            </a:r>
            <a:r>
              <a:rPr lang="en-US" sz="1200" i="1" dirty="0"/>
              <a:t> </a:t>
            </a:r>
            <a:r>
              <a:rPr lang="en-US" sz="1200" i="1" dirty="0" err="1"/>
              <a:t>mục</a:t>
            </a:r>
            <a:r>
              <a:rPr lang="en-US" sz="1200" i="1" dirty="0"/>
              <a:t> </a:t>
            </a:r>
            <a:r>
              <a:rPr lang="en-US" sz="1200" i="1" dirty="0" err="1"/>
              <a:t>vtpt</a:t>
            </a:r>
            <a:r>
              <a:rPr lang="en-US" sz="1200" i="1" dirty="0"/>
              <a:t> k and </a:t>
            </a:r>
            <a:r>
              <a:rPr lang="en-US" sz="1200" i="1" dirty="0" err="1"/>
              <a:t>số</a:t>
            </a:r>
            <a:r>
              <a:rPr lang="en-US" sz="1200" i="1" dirty="0"/>
              <a:t> </a:t>
            </a:r>
            <a:r>
              <a:rPr lang="en-US" sz="1200" i="1" dirty="0" err="1"/>
              <a:t>lượng</a:t>
            </a:r>
            <a:r>
              <a:rPr lang="en-US" sz="1200" i="1" dirty="0"/>
              <a:t> &lt;= </a:t>
            </a:r>
            <a:r>
              <a:rPr lang="en-US" sz="1200" i="1" dirty="0" err="1"/>
              <a:t>số</a:t>
            </a:r>
            <a:r>
              <a:rPr lang="en-US" sz="1200" i="1" dirty="0"/>
              <a:t> </a:t>
            </a:r>
            <a:r>
              <a:rPr lang="en-US" sz="1200" i="1" dirty="0" err="1"/>
              <a:t>lượng</a:t>
            </a:r>
            <a:r>
              <a:rPr lang="en-US" sz="1200" i="1" dirty="0"/>
              <a:t> </a:t>
            </a:r>
            <a:r>
              <a:rPr lang="en-US" sz="1200" i="1" dirty="0" err="1"/>
              <a:t>tồn</a:t>
            </a:r>
            <a:r>
              <a:rPr lang="en-US" sz="1200" i="1" dirty="0"/>
              <a:t> and </a:t>
            </a:r>
            <a:r>
              <a:rPr lang="en-US" sz="1200" i="1" dirty="0" err="1"/>
              <a:t>tiền</a:t>
            </a:r>
            <a:r>
              <a:rPr lang="en-US" sz="1200" i="1" dirty="0"/>
              <a:t> </a:t>
            </a:r>
            <a:r>
              <a:rPr lang="en-US" sz="1200" i="1" dirty="0" err="1"/>
              <a:t>công</a:t>
            </a:r>
            <a:r>
              <a:rPr lang="en-US" sz="1200" i="1" dirty="0"/>
              <a:t> </a:t>
            </a:r>
            <a:r>
              <a:rPr lang="en-US" sz="1200" i="1" dirty="0" err="1"/>
              <a:t>có</a:t>
            </a:r>
            <a:r>
              <a:rPr lang="en-US" sz="1200" i="1" dirty="0"/>
              <a:t> </a:t>
            </a:r>
            <a:r>
              <a:rPr lang="en-US" sz="1200" i="1" dirty="0" err="1"/>
              <a:t>trong</a:t>
            </a:r>
            <a:r>
              <a:rPr lang="en-US" sz="1200" i="1" dirty="0"/>
              <a:t> </a:t>
            </a:r>
            <a:r>
              <a:rPr lang="en-US" sz="1200" i="1" dirty="0" err="1"/>
              <a:t>danh</a:t>
            </a:r>
            <a:r>
              <a:rPr lang="en-US" sz="1200" i="1" dirty="0"/>
              <a:t> </a:t>
            </a:r>
            <a:r>
              <a:rPr lang="en-US" sz="1200" i="1" dirty="0" err="1"/>
              <a:t>mục</a:t>
            </a:r>
            <a:r>
              <a:rPr lang="en-US" sz="1200" i="1" dirty="0"/>
              <a:t> </a:t>
            </a:r>
            <a:r>
              <a:rPr lang="en-US" sz="1200" i="1" dirty="0" err="1"/>
              <a:t>tiền</a:t>
            </a:r>
            <a:r>
              <a:rPr lang="en-US" sz="1200" i="1" dirty="0"/>
              <a:t> </a:t>
            </a:r>
            <a:r>
              <a:rPr lang="en-US" sz="1200" i="1" dirty="0" err="1"/>
              <a:t>công</a:t>
            </a:r>
            <a:r>
              <a:rPr lang="en-US" sz="1200" i="1" dirty="0"/>
              <a:t> k</a:t>
            </a:r>
          </a:p>
          <a:p>
            <a:pPr marL="1657350" lvl="3" indent="-285750">
              <a:buFont typeface="Arial" charset="0"/>
              <a:buChar char="•"/>
            </a:pPr>
            <a:r>
              <a:rPr lang="vi-VN" sz="1200" i="1" dirty="0"/>
              <a:t>Thành tiền = (Số lượng * Đơn</a:t>
            </a:r>
            <a:r>
              <a:rPr lang="en-US" sz="1200" i="1" dirty="0"/>
              <a:t> </a:t>
            </a:r>
            <a:r>
              <a:rPr lang="en-US" sz="1200" i="1" dirty="0" err="1"/>
              <a:t>giá</a:t>
            </a:r>
            <a:r>
              <a:rPr lang="en-US" sz="1200" i="1" dirty="0"/>
              <a:t>) + </a:t>
            </a:r>
            <a:r>
              <a:rPr lang="en-US" sz="1200" i="1" dirty="0" err="1"/>
              <a:t>Tiền</a:t>
            </a:r>
            <a:r>
              <a:rPr lang="en-US" sz="1200" i="1" dirty="0"/>
              <a:t> </a:t>
            </a:r>
            <a:r>
              <a:rPr lang="en-US" sz="1200" i="1" dirty="0" err="1"/>
              <a:t>công</a:t>
            </a:r>
            <a:r>
              <a:rPr lang="en-US" sz="1200" i="1" dirty="0"/>
              <a:t>.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200" i="1" dirty="0" err="1"/>
              <a:t>Ghi</a:t>
            </a:r>
            <a:r>
              <a:rPr lang="en-US" sz="1200" i="1" dirty="0"/>
              <a:t> D4 </a:t>
            </a:r>
            <a:r>
              <a:rPr lang="en-US" sz="1200" i="1" dirty="0" err="1"/>
              <a:t>vào</a:t>
            </a:r>
            <a:r>
              <a:rPr lang="en-US" sz="1200" i="1" dirty="0"/>
              <a:t> </a:t>
            </a:r>
            <a:r>
              <a:rPr lang="en-US" sz="1200" i="1" dirty="0" err="1"/>
              <a:t>bộ</a:t>
            </a:r>
            <a:r>
              <a:rPr lang="en-US" sz="1200" i="1" dirty="0"/>
              <a:t> </a:t>
            </a:r>
            <a:r>
              <a:rPr lang="en-US" sz="1200" i="1" dirty="0" err="1"/>
              <a:t>nhớ</a:t>
            </a:r>
            <a:r>
              <a:rPr lang="en-US" sz="1200" i="1" dirty="0"/>
              <a:t> </a:t>
            </a:r>
            <a:r>
              <a:rPr lang="en-US" sz="1200" i="1" dirty="0" err="1"/>
              <a:t>phụ</a:t>
            </a:r>
            <a:endParaRPr lang="en-US" sz="1200" i="1" dirty="0"/>
          </a:p>
          <a:p>
            <a:pPr marL="1657350" lvl="3" indent="-285750">
              <a:buFont typeface="Arial" charset="0"/>
              <a:buChar char="•"/>
            </a:pPr>
            <a:r>
              <a:rPr lang="en-US" sz="1200" i="1" dirty="0" err="1"/>
              <a:t>Xuất</a:t>
            </a:r>
            <a:r>
              <a:rPr lang="en-US" sz="1200" i="1" dirty="0"/>
              <a:t> D5 </a:t>
            </a:r>
            <a:r>
              <a:rPr lang="en-US" sz="1200" i="1" dirty="0" err="1"/>
              <a:t>ra</a:t>
            </a:r>
            <a:r>
              <a:rPr lang="en-US" sz="1200" i="1" dirty="0"/>
              <a:t> </a:t>
            </a:r>
            <a:r>
              <a:rPr lang="en-US" sz="1200" i="1" dirty="0" err="1"/>
              <a:t>máy</a:t>
            </a:r>
            <a:r>
              <a:rPr lang="en-US" sz="1200" i="1" dirty="0"/>
              <a:t> in (</a:t>
            </a:r>
            <a:r>
              <a:rPr lang="en-US" sz="1200" i="1" dirty="0" err="1"/>
              <a:t>nếu</a:t>
            </a:r>
            <a:r>
              <a:rPr lang="en-US" sz="1200" i="1" dirty="0"/>
              <a:t> </a:t>
            </a:r>
            <a:r>
              <a:rPr lang="en-US" sz="1200" i="1" dirty="0" err="1"/>
              <a:t>cần</a:t>
            </a:r>
            <a:r>
              <a:rPr lang="en-US" sz="1200" i="1" dirty="0"/>
              <a:t>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i="1" dirty="0" err="1"/>
              <a:t>Ngược</a:t>
            </a:r>
            <a:r>
              <a:rPr lang="en-US" sz="1200" i="1" dirty="0"/>
              <a:t> </a:t>
            </a:r>
            <a:r>
              <a:rPr lang="en-US" sz="1200" i="1" dirty="0" err="1"/>
              <a:t>lại</a:t>
            </a:r>
            <a:r>
              <a:rPr lang="en-US" sz="1200" i="1" dirty="0"/>
              <a:t>,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200" i="1" dirty="0"/>
              <a:t>K </a:t>
            </a:r>
            <a:r>
              <a:rPr lang="en-US" sz="1200" i="1" dirty="0" err="1"/>
              <a:t>có</a:t>
            </a:r>
            <a:r>
              <a:rPr lang="en-US" sz="1200" i="1" dirty="0"/>
              <a:t> </a:t>
            </a:r>
            <a:r>
              <a:rPr lang="en-US" sz="1200" i="1" dirty="0" err="1"/>
              <a:t>phụ</a:t>
            </a:r>
            <a:r>
              <a:rPr lang="en-US" sz="1200" i="1" dirty="0"/>
              <a:t> </a:t>
            </a:r>
            <a:r>
              <a:rPr lang="en-US" sz="1200" i="1" dirty="0" err="1"/>
              <a:t>tùng</a:t>
            </a:r>
            <a:r>
              <a:rPr lang="en-US" sz="1200" i="1" dirty="0"/>
              <a:t>: </a:t>
            </a:r>
            <a:r>
              <a:rPr lang="en-US" sz="1200" i="1" dirty="0" err="1"/>
              <a:t>thông</a:t>
            </a:r>
            <a:r>
              <a:rPr lang="en-US" sz="1200" i="1" dirty="0"/>
              <a:t> </a:t>
            </a:r>
            <a:r>
              <a:rPr lang="en-US" sz="1200" i="1" dirty="0" err="1"/>
              <a:t>báo</a:t>
            </a:r>
            <a:r>
              <a:rPr lang="en-US" sz="1200" i="1" dirty="0"/>
              <a:t> “</a:t>
            </a:r>
            <a:r>
              <a:rPr lang="en-US" sz="1200" i="1" dirty="0" err="1"/>
              <a:t>Không</a:t>
            </a:r>
            <a:r>
              <a:rPr lang="en-US" sz="1200" i="1" dirty="0"/>
              <a:t> </a:t>
            </a:r>
            <a:r>
              <a:rPr lang="en-US" sz="1200" i="1" dirty="0" err="1"/>
              <a:t>nằm</a:t>
            </a:r>
            <a:r>
              <a:rPr lang="en-US" sz="1200" i="1" dirty="0"/>
              <a:t> </a:t>
            </a:r>
            <a:r>
              <a:rPr lang="en-US" sz="1200" i="1" dirty="0" err="1"/>
              <a:t>trong</a:t>
            </a:r>
            <a:r>
              <a:rPr lang="en-US" sz="1200" i="1" dirty="0"/>
              <a:t> </a:t>
            </a:r>
            <a:r>
              <a:rPr lang="en-US" sz="1200" i="1" dirty="0" err="1"/>
              <a:t>danh</a:t>
            </a:r>
            <a:r>
              <a:rPr lang="en-US" sz="1200" i="1" dirty="0"/>
              <a:t> </a:t>
            </a:r>
            <a:r>
              <a:rPr lang="en-US" sz="1200" i="1" dirty="0" err="1"/>
              <a:t>mục</a:t>
            </a:r>
            <a:r>
              <a:rPr lang="en-US" sz="1200" i="1" dirty="0"/>
              <a:t> </a:t>
            </a:r>
            <a:r>
              <a:rPr lang="en-US" sz="1200" i="1" dirty="0" err="1"/>
              <a:t>vtpt</a:t>
            </a:r>
            <a:r>
              <a:rPr lang="en-US" sz="1200" i="1" dirty="0"/>
              <a:t> </a:t>
            </a:r>
            <a:r>
              <a:rPr lang="en-US" sz="1200" i="1" dirty="0" err="1"/>
              <a:t>hiện</a:t>
            </a:r>
            <a:r>
              <a:rPr lang="en-US" sz="1200" i="1" dirty="0"/>
              <a:t> </a:t>
            </a:r>
            <a:r>
              <a:rPr lang="en-US" sz="1200" i="1" dirty="0" err="1"/>
              <a:t>có</a:t>
            </a:r>
            <a:r>
              <a:rPr lang="en-US" sz="1200" i="1" dirty="0"/>
              <a:t>”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200" i="1" dirty="0"/>
              <a:t>K </a:t>
            </a:r>
            <a:r>
              <a:rPr lang="en-US" sz="1200" i="1" dirty="0" err="1"/>
              <a:t>đủ</a:t>
            </a:r>
            <a:r>
              <a:rPr lang="en-US" sz="1200" i="1" dirty="0"/>
              <a:t> </a:t>
            </a:r>
            <a:r>
              <a:rPr lang="en-US" sz="1200" i="1" dirty="0" err="1"/>
              <a:t>số</a:t>
            </a:r>
            <a:r>
              <a:rPr lang="en-US" sz="1200" i="1" dirty="0"/>
              <a:t> </a:t>
            </a:r>
            <a:r>
              <a:rPr lang="en-US" sz="1200" i="1" dirty="0" err="1"/>
              <a:t>lượng</a:t>
            </a:r>
            <a:r>
              <a:rPr lang="en-US" sz="1200" i="1" dirty="0"/>
              <a:t>, </a:t>
            </a:r>
            <a:r>
              <a:rPr lang="en-US" sz="1200" i="1" dirty="0" err="1"/>
              <a:t>thông</a:t>
            </a:r>
            <a:r>
              <a:rPr lang="en-US" sz="1200" i="1" dirty="0"/>
              <a:t> </a:t>
            </a:r>
            <a:r>
              <a:rPr lang="en-US" sz="1200" i="1" dirty="0" err="1"/>
              <a:t>báo</a:t>
            </a:r>
            <a:r>
              <a:rPr lang="en-US" sz="1200" i="1" dirty="0"/>
              <a:t>: “K </a:t>
            </a:r>
            <a:r>
              <a:rPr lang="en-US" sz="1200" i="1" dirty="0" err="1"/>
              <a:t>đủ</a:t>
            </a:r>
            <a:r>
              <a:rPr lang="en-US" sz="1200" i="1" dirty="0"/>
              <a:t> </a:t>
            </a:r>
            <a:r>
              <a:rPr lang="en-US" sz="1200" i="1" dirty="0" err="1"/>
              <a:t>vtpt</a:t>
            </a:r>
            <a:r>
              <a:rPr lang="en-US" sz="1200" i="1" dirty="0"/>
              <a:t>”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200" i="1" dirty="0"/>
              <a:t>K </a:t>
            </a:r>
            <a:r>
              <a:rPr lang="en-US" sz="1200" i="1" dirty="0" err="1"/>
              <a:t>có</a:t>
            </a:r>
            <a:r>
              <a:rPr lang="en-US" sz="1200" i="1" dirty="0"/>
              <a:t> </a:t>
            </a:r>
            <a:r>
              <a:rPr lang="en-US" sz="1200" i="1" dirty="0" err="1"/>
              <a:t>loại</a:t>
            </a:r>
            <a:r>
              <a:rPr lang="en-US" sz="1200" i="1" dirty="0"/>
              <a:t> </a:t>
            </a:r>
            <a:r>
              <a:rPr lang="en-US" sz="1200" i="1" dirty="0" err="1"/>
              <a:t>tiền</a:t>
            </a:r>
            <a:r>
              <a:rPr lang="en-US" sz="1200" i="1" dirty="0"/>
              <a:t> </a:t>
            </a:r>
            <a:r>
              <a:rPr lang="en-US" sz="1200" i="1" dirty="0" err="1"/>
              <a:t>công</a:t>
            </a:r>
            <a:r>
              <a:rPr lang="en-US" sz="1200" i="1" dirty="0"/>
              <a:t>, </a:t>
            </a:r>
            <a:r>
              <a:rPr lang="en-US" sz="1200" i="1" dirty="0" err="1"/>
              <a:t>thông</a:t>
            </a:r>
            <a:r>
              <a:rPr lang="en-US" sz="1200" i="1" dirty="0"/>
              <a:t> </a:t>
            </a:r>
            <a:r>
              <a:rPr lang="en-US" sz="1200" i="1" dirty="0" err="1"/>
              <a:t>báo</a:t>
            </a:r>
            <a:r>
              <a:rPr lang="en-US" sz="1200" i="1" dirty="0"/>
              <a:t>: “k </a:t>
            </a:r>
            <a:r>
              <a:rPr lang="en-US" sz="1200" i="1" dirty="0" err="1"/>
              <a:t>nằm</a:t>
            </a:r>
            <a:r>
              <a:rPr lang="en-US" sz="1200" i="1" dirty="0"/>
              <a:t> </a:t>
            </a:r>
            <a:r>
              <a:rPr lang="en-US" sz="1200" i="1" dirty="0" err="1"/>
              <a:t>trong</a:t>
            </a:r>
            <a:r>
              <a:rPr lang="en-US" sz="1200" i="1" dirty="0"/>
              <a:t> </a:t>
            </a:r>
            <a:r>
              <a:rPr lang="en-US" sz="1200" i="1" dirty="0" err="1"/>
              <a:t>danh</a:t>
            </a:r>
            <a:r>
              <a:rPr lang="en-US" sz="1200" i="1" dirty="0"/>
              <a:t> </a:t>
            </a:r>
            <a:r>
              <a:rPr lang="en-US" sz="1200" i="1" dirty="0" err="1"/>
              <a:t>mục</a:t>
            </a:r>
            <a:r>
              <a:rPr lang="en-US" sz="1200" i="1" dirty="0"/>
              <a:t> </a:t>
            </a:r>
            <a:r>
              <a:rPr lang="en-US" sz="1200" i="1" dirty="0" err="1"/>
              <a:t>tiền</a:t>
            </a:r>
            <a:r>
              <a:rPr lang="en-US" sz="1200" i="1" dirty="0"/>
              <a:t> </a:t>
            </a:r>
            <a:r>
              <a:rPr lang="en-US" sz="1200" i="1" dirty="0" err="1"/>
              <a:t>công</a:t>
            </a:r>
            <a:r>
              <a:rPr lang="en-US" sz="1200" i="1" dirty="0"/>
              <a:t>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i="1" dirty="0" err="1"/>
              <a:t>Ngược</a:t>
            </a:r>
            <a:r>
              <a:rPr lang="en-US" sz="1200" i="1" dirty="0"/>
              <a:t> </a:t>
            </a:r>
            <a:r>
              <a:rPr lang="en-US" sz="1200" i="1" dirty="0" err="1"/>
              <a:t>lại</a:t>
            </a:r>
            <a:r>
              <a:rPr lang="en-US" sz="1200" i="1" dirty="0"/>
              <a:t>, </a:t>
            </a:r>
            <a:r>
              <a:rPr lang="en-US" sz="1200" i="1" dirty="0" err="1"/>
              <a:t>thông</a:t>
            </a:r>
            <a:r>
              <a:rPr lang="en-US" sz="1200" i="1" dirty="0"/>
              <a:t> </a:t>
            </a:r>
            <a:r>
              <a:rPr lang="en-US" sz="1200" i="1" dirty="0" err="1"/>
              <a:t>báo</a:t>
            </a:r>
            <a:r>
              <a:rPr lang="en-US" sz="1200" i="1" dirty="0"/>
              <a:t> “</a:t>
            </a:r>
            <a:r>
              <a:rPr lang="en-US" sz="1200" i="1" dirty="0" err="1"/>
              <a:t>hẹn</a:t>
            </a:r>
            <a:r>
              <a:rPr lang="en-US" sz="1200" i="1" dirty="0"/>
              <a:t> </a:t>
            </a:r>
            <a:r>
              <a:rPr lang="en-US" sz="1200" i="1" dirty="0" err="1"/>
              <a:t>gặp</a:t>
            </a:r>
            <a:r>
              <a:rPr lang="en-US" sz="1200" i="1" dirty="0"/>
              <a:t> </a:t>
            </a:r>
            <a:r>
              <a:rPr lang="en-US" sz="1200" i="1" dirty="0" err="1"/>
              <a:t>lại</a:t>
            </a:r>
            <a:r>
              <a:rPr lang="en-US" sz="1200" i="1" dirty="0"/>
              <a:t> </a:t>
            </a:r>
            <a:r>
              <a:rPr lang="en-US" sz="1200" i="1" dirty="0" err="1"/>
              <a:t>lần</a:t>
            </a:r>
            <a:r>
              <a:rPr lang="en-US" sz="1200" i="1" dirty="0"/>
              <a:t> </a:t>
            </a:r>
            <a:r>
              <a:rPr lang="en-US" sz="1200" i="1" dirty="0" err="1"/>
              <a:t>sau</a:t>
            </a:r>
            <a:r>
              <a:rPr lang="en-US" sz="1200" i="1" dirty="0"/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B4: </a:t>
            </a:r>
            <a:r>
              <a:rPr lang="en-US" sz="1200" i="1" dirty="0" err="1"/>
              <a:t>Đóng</a:t>
            </a:r>
            <a:r>
              <a:rPr lang="en-US" sz="1200" i="1" dirty="0"/>
              <a:t> CSDL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B5: </a:t>
            </a:r>
            <a:r>
              <a:rPr lang="en-US" sz="1200" i="1" dirty="0" err="1"/>
              <a:t>Thoát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2950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3. CÁC BƯỚC MÔ HÌNH HÓA LUỒNG DỮ LIỆU</a:t>
            </a:r>
            <a:br>
              <a:rPr lang="en-US" dirty="0"/>
            </a:br>
            <a:r>
              <a:rPr lang="en-US" sz="2700" dirty="0" err="1"/>
              <a:t>Ví</a:t>
            </a:r>
            <a:r>
              <a:rPr lang="en-US" sz="2700" dirty="0"/>
              <a:t> </a:t>
            </a:r>
            <a:r>
              <a:rPr lang="en-US" sz="2700" dirty="0" err="1"/>
              <a:t>dụ</a:t>
            </a:r>
            <a:r>
              <a:rPr lang="en-US" sz="2700" dirty="0"/>
              <a:t>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tiền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67400" y="2362200"/>
            <a:ext cx="1295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tiền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077200" y="2590800"/>
            <a:ext cx="990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Máy</a:t>
            </a:r>
            <a:r>
              <a:rPr lang="en-US" dirty="0"/>
              <a:t> 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1219200"/>
            <a:ext cx="1905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Thu </a:t>
            </a:r>
            <a:r>
              <a:rPr lang="en-US" dirty="0" err="1"/>
              <a:t>ngân</a:t>
            </a:r>
            <a:endParaRPr lang="en-US" dirty="0"/>
          </a:p>
        </p:txBody>
      </p:sp>
      <p:sp>
        <p:nvSpPr>
          <p:cNvPr id="9" name="Flowchart: Data 8"/>
          <p:cNvSpPr/>
          <p:nvPr/>
        </p:nvSpPr>
        <p:spPr>
          <a:xfrm>
            <a:off x="5486399" y="4267200"/>
            <a:ext cx="2286001" cy="40178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  <a:endCxn id="4" idx="0"/>
          </p:cNvCxnSpPr>
          <p:nvPr/>
        </p:nvCxnSpPr>
        <p:spPr>
          <a:xfrm>
            <a:off x="6515100" y="1828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</p:cNvCxnSpPr>
          <p:nvPr/>
        </p:nvCxnSpPr>
        <p:spPr>
          <a:xfrm>
            <a:off x="7162800" y="2819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9" idx="0"/>
          </p:cNvCxnSpPr>
          <p:nvPr/>
        </p:nvCxnSpPr>
        <p:spPr>
          <a:xfrm flipH="1">
            <a:off x="6952905" y="3142689"/>
            <a:ext cx="20188" cy="112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3"/>
          </p:cNvCxnSpPr>
          <p:nvPr/>
        </p:nvCxnSpPr>
        <p:spPr>
          <a:xfrm flipV="1">
            <a:off x="6057107" y="3142689"/>
            <a:ext cx="0" cy="112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191666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3200" y="3581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0" y="24215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15000" y="3581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799" y="1219200"/>
            <a:ext cx="518160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D1: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phiết</a:t>
            </a:r>
            <a:r>
              <a:rPr lang="en-US" sz="1400" dirty="0"/>
              <a:t> </a:t>
            </a:r>
            <a:r>
              <a:rPr lang="en-US" sz="1400" dirty="0" err="1"/>
              <a:t>thu</a:t>
            </a:r>
            <a:r>
              <a:rPr lang="en-US" sz="1400" dirty="0"/>
              <a:t> (</a:t>
            </a:r>
            <a:r>
              <a:rPr lang="en-US" b="1" dirty="0" err="1"/>
              <a:t>Biển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xe</a:t>
            </a:r>
            <a:r>
              <a:rPr lang="en-US" b="1" dirty="0"/>
              <a:t>, email,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tiền</a:t>
            </a:r>
            <a:r>
              <a:rPr lang="en-US" b="1" dirty="0"/>
              <a:t> </a:t>
            </a:r>
            <a:r>
              <a:rPr lang="en-US" b="1" dirty="0" err="1"/>
              <a:t>thu</a:t>
            </a:r>
            <a:r>
              <a:rPr lang="en-US" b="1" dirty="0"/>
              <a:t>)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D3: </a:t>
            </a:r>
            <a:r>
              <a:rPr lang="en-US" sz="1400" dirty="0" err="1"/>
              <a:t>Kiểm</a:t>
            </a:r>
            <a:r>
              <a:rPr lang="en-US" sz="1400" dirty="0"/>
              <a:t> </a:t>
            </a: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điều</a:t>
            </a:r>
            <a:r>
              <a:rPr lang="en-US" sz="1400" dirty="0"/>
              <a:t> </a:t>
            </a:r>
            <a:r>
              <a:rPr lang="en-US" sz="1400" dirty="0" err="1"/>
              <a:t>kiện</a:t>
            </a:r>
            <a:r>
              <a:rPr lang="en-US" sz="1400" dirty="0"/>
              <a:t> </a:t>
            </a: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phiếu</a:t>
            </a:r>
            <a:r>
              <a:rPr lang="en-US" sz="1400" dirty="0"/>
              <a:t> </a:t>
            </a:r>
            <a:r>
              <a:rPr lang="en-US" sz="1400" dirty="0" err="1"/>
              <a:t>thu</a:t>
            </a:r>
            <a:r>
              <a:rPr lang="en-US" sz="1400" dirty="0"/>
              <a:t> </a:t>
            </a:r>
            <a:r>
              <a:rPr lang="en-US" sz="1400" dirty="0" err="1"/>
              <a:t>tiền</a:t>
            </a:r>
            <a:r>
              <a:rPr lang="en-US" sz="1400" dirty="0"/>
              <a:t> (</a:t>
            </a:r>
            <a:r>
              <a:rPr lang="en-US" sz="1400" dirty="0" err="1"/>
              <a:t>họ</a:t>
            </a:r>
            <a:r>
              <a:rPr lang="en-US" sz="1400" dirty="0"/>
              <a:t> </a:t>
            </a:r>
            <a:r>
              <a:rPr lang="en-US" sz="1400" dirty="0" err="1"/>
              <a:t>tên</a:t>
            </a:r>
            <a:r>
              <a:rPr lang="en-US" sz="1400" dirty="0"/>
              <a:t> </a:t>
            </a:r>
            <a:r>
              <a:rPr lang="en-US" sz="1400" dirty="0" err="1"/>
              <a:t>chủ</a:t>
            </a:r>
            <a:r>
              <a:rPr lang="en-US" sz="1400" dirty="0"/>
              <a:t> </a:t>
            </a:r>
            <a:r>
              <a:rPr lang="en-US" sz="1400" dirty="0" err="1"/>
              <a:t>xe</a:t>
            </a:r>
            <a:r>
              <a:rPr lang="en-US" sz="1400" dirty="0"/>
              <a:t>,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điện</a:t>
            </a:r>
            <a:r>
              <a:rPr lang="en-US" sz="1400" dirty="0"/>
              <a:t> </a:t>
            </a:r>
            <a:r>
              <a:rPr lang="en-US" sz="1400" dirty="0" err="1"/>
              <a:t>thoại</a:t>
            </a:r>
            <a:r>
              <a:rPr lang="en-US" sz="1400" dirty="0"/>
              <a:t>,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tiền</a:t>
            </a:r>
            <a:r>
              <a:rPr lang="en-US" sz="1400" dirty="0"/>
              <a:t> </a:t>
            </a:r>
            <a:r>
              <a:rPr lang="en-US" sz="1400" dirty="0" err="1"/>
              <a:t>nợ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D4: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lưu</a:t>
            </a:r>
            <a:r>
              <a:rPr lang="en-US" sz="1400" dirty="0"/>
              <a:t> </a:t>
            </a:r>
            <a:r>
              <a:rPr lang="en-US" sz="1400" dirty="0" err="1"/>
              <a:t>trữ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thẻ (D1+ngày </a:t>
            </a:r>
            <a:r>
              <a:rPr lang="en-US" sz="1400" dirty="0" err="1"/>
              <a:t>thu</a:t>
            </a:r>
            <a:r>
              <a:rPr lang="en-US" sz="1400" dirty="0"/>
              <a:t> </a:t>
            </a:r>
            <a:r>
              <a:rPr lang="en-US" sz="1400" dirty="0" err="1"/>
              <a:t>tiền</a:t>
            </a:r>
            <a:r>
              <a:rPr lang="en-US" sz="1400" dirty="0"/>
              <a:t> +D3)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D5: D4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u="sng" dirty="0" err="1"/>
              <a:t>Thuật</a:t>
            </a:r>
            <a:r>
              <a:rPr lang="en-US" sz="1400" b="1" u="sng" dirty="0"/>
              <a:t> </a:t>
            </a:r>
            <a:r>
              <a:rPr lang="en-US" sz="1400" b="1" u="sng" dirty="0" err="1"/>
              <a:t>toán</a:t>
            </a:r>
            <a:r>
              <a:rPr lang="en-US" sz="1400" b="1" u="sng" dirty="0"/>
              <a:t> “</a:t>
            </a:r>
            <a:r>
              <a:rPr lang="en-US" sz="1400" b="1" u="sng" dirty="0" err="1"/>
              <a:t>lập</a:t>
            </a:r>
            <a:r>
              <a:rPr lang="en-US" sz="1400" b="1" u="sng" dirty="0"/>
              <a:t> </a:t>
            </a:r>
            <a:r>
              <a:rPr lang="en-US" sz="1400" b="1" u="sng" dirty="0" err="1"/>
              <a:t>phiếu</a:t>
            </a:r>
            <a:r>
              <a:rPr lang="en-US" sz="1400" b="1" u="sng" dirty="0"/>
              <a:t> </a:t>
            </a:r>
            <a:r>
              <a:rPr lang="en-US" sz="1400" b="1" u="sng" dirty="0" err="1"/>
              <a:t>thu</a:t>
            </a:r>
            <a:r>
              <a:rPr lang="en-US" sz="1400" b="1" u="sng" dirty="0"/>
              <a:t> </a:t>
            </a:r>
            <a:r>
              <a:rPr lang="en-US" sz="1400" b="1" u="sng" dirty="0" err="1"/>
              <a:t>tiền</a:t>
            </a:r>
            <a:r>
              <a:rPr lang="en-US" sz="1400" b="1" u="sng" dirty="0"/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i="1" dirty="0"/>
              <a:t>B1: </a:t>
            </a:r>
            <a:r>
              <a:rPr lang="en-US" sz="1400" i="1" dirty="0" err="1"/>
              <a:t>Nhập</a:t>
            </a:r>
            <a:r>
              <a:rPr lang="en-US" sz="1400" i="1" dirty="0"/>
              <a:t> D1 </a:t>
            </a:r>
            <a:r>
              <a:rPr lang="en-US" sz="1400" i="1" dirty="0" err="1"/>
              <a:t>từ</a:t>
            </a:r>
            <a:r>
              <a:rPr lang="en-US" sz="1400" i="1" dirty="0"/>
              <a:t> </a:t>
            </a:r>
            <a:r>
              <a:rPr lang="en-US" sz="1400" i="1" dirty="0" err="1"/>
              <a:t>người</a:t>
            </a:r>
            <a:r>
              <a:rPr lang="en-US" sz="1400" i="1" dirty="0"/>
              <a:t> </a:t>
            </a:r>
            <a:r>
              <a:rPr lang="en-US" sz="1400" i="1" dirty="0" err="1"/>
              <a:t>dùng</a:t>
            </a:r>
            <a:endParaRPr lang="en-US" sz="1400" i="1" dirty="0"/>
          </a:p>
          <a:p>
            <a:pPr marL="285750" indent="-285750">
              <a:buFont typeface="Arial" charset="0"/>
              <a:buChar char="•"/>
            </a:pPr>
            <a:r>
              <a:rPr lang="en-US" sz="1400" i="1" dirty="0"/>
              <a:t>B2: </a:t>
            </a:r>
            <a:r>
              <a:rPr lang="en-US" sz="1400" i="1" dirty="0" err="1"/>
              <a:t>Kết</a:t>
            </a:r>
            <a:r>
              <a:rPr lang="en-US" sz="1400" i="1" dirty="0"/>
              <a:t> </a:t>
            </a:r>
            <a:r>
              <a:rPr lang="en-US" sz="1400" i="1" dirty="0" err="1"/>
              <a:t>nối</a:t>
            </a:r>
            <a:r>
              <a:rPr lang="en-US" sz="1400" i="1" dirty="0"/>
              <a:t> CSDL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i="1" dirty="0"/>
              <a:t>B3: </a:t>
            </a:r>
            <a:r>
              <a:rPr lang="en-US" sz="1400" i="1" dirty="0" err="1"/>
              <a:t>Kiểm</a:t>
            </a:r>
            <a:r>
              <a:rPr lang="en-US" sz="1400" i="1" dirty="0"/>
              <a:t> </a:t>
            </a:r>
            <a:r>
              <a:rPr lang="en-US" sz="1400" i="1" dirty="0" err="1"/>
              <a:t>tra</a:t>
            </a:r>
            <a:r>
              <a:rPr lang="en-US" sz="1400" i="1" dirty="0"/>
              <a:t> </a:t>
            </a:r>
            <a:r>
              <a:rPr lang="en-US" sz="1400" i="1" dirty="0" err="1"/>
              <a:t>biển</a:t>
            </a:r>
            <a:r>
              <a:rPr lang="en-US" sz="1400" i="1" dirty="0"/>
              <a:t> </a:t>
            </a:r>
            <a:r>
              <a:rPr lang="en-US" sz="1400" i="1" dirty="0" err="1"/>
              <a:t>số</a:t>
            </a:r>
            <a:r>
              <a:rPr lang="en-US" sz="1400" i="1" dirty="0"/>
              <a:t> </a:t>
            </a:r>
            <a:r>
              <a:rPr lang="en-US" sz="1400" i="1" dirty="0" err="1"/>
              <a:t>xe</a:t>
            </a:r>
            <a:r>
              <a:rPr lang="en-US" sz="1400" i="1" dirty="0"/>
              <a:t> </a:t>
            </a:r>
            <a:r>
              <a:rPr lang="en-US" sz="1400" i="1" dirty="0" err="1"/>
              <a:t>đã</a:t>
            </a:r>
            <a:r>
              <a:rPr lang="en-US" sz="1400" i="1" dirty="0"/>
              <a:t> </a:t>
            </a:r>
            <a:r>
              <a:rPr lang="en-US" sz="1400" i="1" dirty="0" err="1"/>
              <a:t>chọn</a:t>
            </a:r>
            <a:r>
              <a:rPr lang="en-US" sz="1400" i="1" dirty="0"/>
              <a:t> </a:t>
            </a:r>
            <a:r>
              <a:rPr lang="en-US" sz="1400" i="1" dirty="0" err="1"/>
              <a:t>có</a:t>
            </a:r>
            <a:r>
              <a:rPr lang="en-US" sz="1400" i="1" dirty="0"/>
              <a:t> </a:t>
            </a:r>
            <a:r>
              <a:rPr lang="en-US" sz="1400" i="1" dirty="0" err="1"/>
              <a:t>nợ</a:t>
            </a:r>
            <a:r>
              <a:rPr lang="en-US" sz="1400" i="1" dirty="0"/>
              <a:t> </a:t>
            </a:r>
            <a:r>
              <a:rPr lang="en-US" sz="1400" i="1" dirty="0" err="1"/>
              <a:t>không</a:t>
            </a:r>
            <a:r>
              <a:rPr lang="en-US" sz="1400" i="1" dirty="0"/>
              <a:t> (</a:t>
            </a:r>
            <a:r>
              <a:rPr lang="en-US" sz="1400" i="1" dirty="0" err="1"/>
              <a:t>số</a:t>
            </a:r>
            <a:r>
              <a:rPr lang="en-US" sz="1400" i="1" dirty="0"/>
              <a:t> </a:t>
            </a:r>
            <a:r>
              <a:rPr lang="en-US" sz="1400" i="1" dirty="0" err="1"/>
              <a:t>tiền</a:t>
            </a:r>
            <a:r>
              <a:rPr lang="en-US" sz="1400" i="1" dirty="0"/>
              <a:t> </a:t>
            </a:r>
            <a:r>
              <a:rPr lang="en-US" sz="1400" i="1" dirty="0" err="1"/>
              <a:t>nợ</a:t>
            </a:r>
            <a:r>
              <a:rPr lang="en-US" sz="1400" i="1" dirty="0"/>
              <a:t> &gt;0)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i="1" dirty="0" err="1"/>
              <a:t>Nếu</a:t>
            </a:r>
            <a:r>
              <a:rPr lang="en-US" sz="1400" i="1" dirty="0"/>
              <a:t> </a:t>
            </a:r>
            <a:r>
              <a:rPr lang="en-US" sz="1400" i="1" dirty="0" err="1"/>
              <a:t>đúng</a:t>
            </a:r>
            <a:r>
              <a:rPr lang="en-US" sz="1400" i="1" dirty="0"/>
              <a:t>: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i="1" dirty="0" err="1"/>
              <a:t>Ghi</a:t>
            </a:r>
            <a:r>
              <a:rPr lang="en-US" sz="1400" i="1" dirty="0"/>
              <a:t> D4 </a:t>
            </a:r>
            <a:r>
              <a:rPr lang="en-US" sz="1400" i="1" dirty="0" err="1"/>
              <a:t>vào</a:t>
            </a:r>
            <a:r>
              <a:rPr lang="en-US" sz="1400" i="1" dirty="0"/>
              <a:t> </a:t>
            </a:r>
            <a:r>
              <a:rPr lang="en-US" sz="1400" i="1" dirty="0" err="1"/>
              <a:t>bộ</a:t>
            </a:r>
            <a:r>
              <a:rPr lang="en-US" sz="1400" i="1" dirty="0"/>
              <a:t> </a:t>
            </a:r>
            <a:r>
              <a:rPr lang="en-US" sz="1400" i="1" dirty="0" err="1"/>
              <a:t>nhớ</a:t>
            </a:r>
            <a:r>
              <a:rPr lang="en-US" sz="1400" i="1" dirty="0"/>
              <a:t> </a:t>
            </a:r>
            <a:r>
              <a:rPr lang="en-US" sz="1400" i="1" dirty="0" err="1"/>
              <a:t>phụ</a:t>
            </a:r>
            <a:endParaRPr lang="en-US" sz="1400" i="1" dirty="0"/>
          </a:p>
          <a:p>
            <a:pPr marL="1200150" lvl="2" indent="-285750">
              <a:buFont typeface="Arial" charset="0"/>
              <a:buChar char="•"/>
            </a:pPr>
            <a:r>
              <a:rPr lang="en-US" sz="1400" i="1" dirty="0" err="1"/>
              <a:t>Xuất</a:t>
            </a:r>
            <a:r>
              <a:rPr lang="en-US" sz="1400" i="1" dirty="0"/>
              <a:t> D5 </a:t>
            </a:r>
            <a:r>
              <a:rPr lang="en-US" sz="1400" i="1" dirty="0" err="1"/>
              <a:t>ra</a:t>
            </a:r>
            <a:r>
              <a:rPr lang="en-US" sz="1400" i="1" dirty="0"/>
              <a:t> </a:t>
            </a:r>
            <a:r>
              <a:rPr lang="en-US" sz="1400" i="1" dirty="0" err="1"/>
              <a:t>máy</a:t>
            </a:r>
            <a:r>
              <a:rPr lang="en-US" sz="1400" i="1" dirty="0"/>
              <a:t> in (</a:t>
            </a:r>
            <a:r>
              <a:rPr lang="en-US" sz="1400" i="1" dirty="0" err="1"/>
              <a:t>nếu</a:t>
            </a:r>
            <a:r>
              <a:rPr lang="en-US" sz="1400" i="1" dirty="0"/>
              <a:t> </a:t>
            </a:r>
            <a:r>
              <a:rPr lang="en-US" sz="1400" i="1" dirty="0" err="1"/>
              <a:t>cần</a:t>
            </a:r>
            <a:r>
              <a:rPr lang="en-US" sz="1400" i="1" dirty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i="1" dirty="0" err="1"/>
              <a:t>Ngược</a:t>
            </a:r>
            <a:r>
              <a:rPr lang="en-US" sz="1400" i="1" dirty="0"/>
              <a:t> </a:t>
            </a:r>
            <a:r>
              <a:rPr lang="en-US" sz="1400" i="1" dirty="0" err="1"/>
              <a:t>lại</a:t>
            </a:r>
            <a:r>
              <a:rPr lang="en-US" sz="1400" i="1" dirty="0"/>
              <a:t>, </a:t>
            </a:r>
            <a:r>
              <a:rPr lang="en-US" sz="1400" i="1" dirty="0" err="1"/>
              <a:t>thông</a:t>
            </a:r>
            <a:r>
              <a:rPr lang="en-US" sz="1400" i="1" dirty="0"/>
              <a:t> </a:t>
            </a:r>
            <a:r>
              <a:rPr lang="en-US" sz="1400" i="1" dirty="0" err="1"/>
              <a:t>báo</a:t>
            </a:r>
            <a:r>
              <a:rPr lang="en-US" sz="1400" i="1" dirty="0"/>
              <a:t> “</a:t>
            </a:r>
            <a:r>
              <a:rPr lang="en-US" sz="1400" i="1" dirty="0" err="1"/>
              <a:t>khách</a:t>
            </a:r>
            <a:r>
              <a:rPr lang="en-US" sz="1400" i="1" dirty="0"/>
              <a:t> </a:t>
            </a:r>
            <a:r>
              <a:rPr lang="en-US" sz="1400" i="1" dirty="0" err="1"/>
              <a:t>hàng</a:t>
            </a:r>
            <a:r>
              <a:rPr lang="en-US" sz="1400" i="1" dirty="0"/>
              <a:t> k </a:t>
            </a:r>
            <a:r>
              <a:rPr lang="en-US" sz="1400" i="1" dirty="0" err="1"/>
              <a:t>còn</a:t>
            </a:r>
            <a:r>
              <a:rPr lang="en-US" sz="1400" i="1" dirty="0"/>
              <a:t> </a:t>
            </a:r>
            <a:r>
              <a:rPr lang="en-US" sz="1400" i="1" dirty="0" err="1"/>
              <a:t>nợ</a:t>
            </a:r>
            <a:r>
              <a:rPr lang="en-US" sz="1400" i="1" dirty="0"/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i="1" dirty="0"/>
              <a:t>B4: </a:t>
            </a:r>
            <a:r>
              <a:rPr lang="en-US" sz="1400" i="1" dirty="0" err="1"/>
              <a:t>Đóng</a:t>
            </a:r>
            <a:r>
              <a:rPr lang="en-US" sz="1400" i="1" dirty="0"/>
              <a:t> CSDL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i="1" dirty="0"/>
              <a:t>B5: </a:t>
            </a:r>
            <a:r>
              <a:rPr lang="en-US" sz="1400" i="1" dirty="0" err="1"/>
              <a:t>Thoát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2775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CÁC BƯỚC MÔ HÌNH HÓA LUỒNG DỮ LIỆU</a:t>
            </a:r>
            <a:br>
              <a:rPr lang="en-US" dirty="0"/>
            </a:br>
            <a:r>
              <a:rPr lang="en-US" sz="2800" dirty="0"/>
              <a:t>b.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" y="3505200"/>
            <a:ext cx="28280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D1: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 </a:t>
            </a:r>
            <a:r>
              <a:rPr lang="en-US" sz="1400" dirty="0" err="1"/>
              <a:t>muốn</a:t>
            </a:r>
            <a:r>
              <a:rPr lang="en-US" sz="1400" dirty="0"/>
              <a:t> </a:t>
            </a:r>
            <a:r>
              <a:rPr lang="en-US" sz="1400" dirty="0" err="1"/>
              <a:t>tìm</a:t>
            </a:r>
            <a:r>
              <a:rPr lang="en-US" sz="1400" dirty="0"/>
              <a:t> </a:t>
            </a:r>
            <a:r>
              <a:rPr lang="en-US" sz="1400" dirty="0" err="1"/>
              <a:t>kiếm</a:t>
            </a:r>
            <a:r>
              <a:rPr lang="en-US" sz="1400" dirty="0"/>
              <a:t> (</a:t>
            </a:r>
            <a:r>
              <a:rPr lang="en-US" sz="1400" dirty="0" err="1"/>
              <a:t>dựa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biểu</a:t>
            </a:r>
            <a:r>
              <a:rPr lang="en-US" sz="1400" dirty="0"/>
              <a:t> </a:t>
            </a:r>
            <a:r>
              <a:rPr lang="en-US" sz="1400" dirty="0" err="1"/>
              <a:t>mẫu</a:t>
            </a:r>
            <a:r>
              <a:rPr lang="en-US" sz="1400" dirty="0"/>
              <a:t> </a:t>
            </a:r>
            <a:r>
              <a:rPr lang="en-US" sz="1400" dirty="0" err="1"/>
              <a:t>liên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D2: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 </a:t>
            </a:r>
            <a:r>
              <a:rPr lang="en-US" sz="1400" dirty="0" err="1"/>
              <a:t>muốn</a:t>
            </a:r>
            <a:r>
              <a:rPr lang="en-US" sz="1400" dirty="0"/>
              <a:t> </a:t>
            </a:r>
            <a:r>
              <a:rPr lang="en-US" sz="1400" dirty="0" err="1"/>
              <a:t>tìm</a:t>
            </a:r>
            <a:r>
              <a:rPr lang="en-US" sz="1400" dirty="0"/>
              <a:t> </a:t>
            </a:r>
            <a:r>
              <a:rPr lang="en-US" sz="1400" dirty="0" err="1"/>
              <a:t>kiếm</a:t>
            </a:r>
            <a:r>
              <a:rPr lang="en-US" sz="1400" dirty="0"/>
              <a:t> (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</a:t>
            </a:r>
            <a:r>
              <a:rPr lang="en-US" sz="1400" dirty="0" err="1"/>
              <a:t>đặc</a:t>
            </a:r>
            <a:r>
              <a:rPr lang="en-US" sz="1400" dirty="0"/>
              <a:t> </a:t>
            </a:r>
            <a:r>
              <a:rPr lang="en-US" sz="1400" dirty="0" err="1"/>
              <a:t>biệt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D3: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tìm</a:t>
            </a:r>
            <a:r>
              <a:rPr lang="en-US" sz="1400" dirty="0"/>
              <a:t> </a:t>
            </a:r>
            <a:r>
              <a:rPr lang="en-US" sz="1400" dirty="0" err="1"/>
              <a:t>thấy</a:t>
            </a:r>
            <a:r>
              <a:rPr lang="en-US" sz="1400" dirty="0"/>
              <a:t> (</a:t>
            </a:r>
            <a:r>
              <a:rPr lang="en-US" sz="1400" dirty="0" err="1"/>
              <a:t>dựa</a:t>
            </a:r>
            <a:r>
              <a:rPr lang="en-US" sz="1400" dirty="0"/>
              <a:t> </a:t>
            </a:r>
            <a:r>
              <a:rPr lang="en-US" sz="1400" dirty="0" err="1"/>
              <a:t>theo</a:t>
            </a:r>
            <a:r>
              <a:rPr lang="en-US" sz="1400" dirty="0"/>
              <a:t> </a:t>
            </a:r>
            <a:r>
              <a:rPr lang="en-US" sz="1400" dirty="0" err="1"/>
              <a:t>quy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12873" y="3527048"/>
            <a:ext cx="29787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D5: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r>
              <a:rPr lang="en-US" sz="1400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D6: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tìm</a:t>
            </a:r>
            <a:r>
              <a:rPr lang="en-US" sz="1400" dirty="0"/>
              <a:t> </a:t>
            </a:r>
            <a:r>
              <a:rPr lang="en-US" sz="1400" dirty="0" err="1"/>
              <a:t>thấy</a:t>
            </a:r>
            <a:r>
              <a:rPr lang="en-US" sz="1400" dirty="0"/>
              <a:t> (</a:t>
            </a:r>
            <a:r>
              <a:rPr lang="en-US" sz="1400" dirty="0" err="1"/>
              <a:t>dựa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biểu</a:t>
            </a:r>
            <a:r>
              <a:rPr lang="en-US" sz="1400" dirty="0"/>
              <a:t> </a:t>
            </a:r>
            <a:r>
              <a:rPr lang="en-US" sz="1400" dirty="0" err="1"/>
              <a:t>mẫu</a:t>
            </a:r>
            <a:r>
              <a:rPr lang="en-US" sz="1400" dirty="0"/>
              <a:t> </a:t>
            </a:r>
            <a:r>
              <a:rPr lang="en-US" sz="1400" dirty="0" err="1"/>
              <a:t>liên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600" y="595378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ym typeface="Wingdings" panose="05000000000000000000" pitchFamily="2" charset="2"/>
              </a:rPr>
              <a:t> </a:t>
            </a:r>
            <a:r>
              <a:rPr lang="en-US" sz="1400" b="1" dirty="0" err="1">
                <a:sym typeface="Wingdings" panose="05000000000000000000" pitchFamily="2" charset="2"/>
              </a:rPr>
              <a:t>Xử</a:t>
            </a:r>
            <a:r>
              <a:rPr lang="en-US" sz="1400" b="1" dirty="0"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ym typeface="Wingdings" panose="05000000000000000000" pitchFamily="2" charset="2"/>
              </a:rPr>
              <a:t>lý</a:t>
            </a:r>
            <a:r>
              <a:rPr lang="en-US" sz="1400" b="1" dirty="0"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ym typeface="Wingdings" panose="05000000000000000000" pitchFamily="2" charset="2"/>
              </a:rPr>
              <a:t>tra</a:t>
            </a:r>
            <a:r>
              <a:rPr lang="en-US" sz="1400" b="1" dirty="0"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ym typeface="Wingdings" panose="05000000000000000000" pitchFamily="2" charset="2"/>
              </a:rPr>
              <a:t>cứu</a:t>
            </a:r>
            <a:r>
              <a:rPr lang="en-US" sz="1400" dirty="0">
                <a:sym typeface="Wingdings" panose="05000000000000000000" pitchFamily="2" charset="2"/>
              </a:rPr>
              <a:t>: </a:t>
            </a:r>
            <a:r>
              <a:rPr lang="en-US" sz="1400" dirty="0" err="1">
                <a:sym typeface="Wingdings" panose="05000000000000000000" pitchFamily="2" charset="2"/>
              </a:rPr>
              <a:t>tìm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đối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tượng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dựa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vào</a:t>
            </a:r>
            <a:r>
              <a:rPr lang="en-US" sz="1400" dirty="0">
                <a:sym typeface="Wingdings" panose="05000000000000000000" pitchFamily="2" charset="2"/>
              </a:rPr>
              <a:t> D1 </a:t>
            </a:r>
            <a:r>
              <a:rPr lang="en-US" sz="1400" dirty="0" err="1">
                <a:sym typeface="Wingdings" panose="05000000000000000000" pitchFamily="2" charset="2"/>
              </a:rPr>
              <a:t>và</a:t>
            </a:r>
            <a:r>
              <a:rPr lang="en-US" sz="1400" dirty="0">
                <a:sym typeface="Wingdings" panose="05000000000000000000" pitchFamily="2" charset="2"/>
              </a:rPr>
              <a:t> D2, </a:t>
            </a:r>
            <a:r>
              <a:rPr lang="en-US" sz="1400" dirty="0" err="1">
                <a:sym typeface="Wingdings" panose="05000000000000000000" pitchFamily="2" charset="2"/>
              </a:rPr>
              <a:t>nếu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có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đọc</a:t>
            </a:r>
            <a:r>
              <a:rPr lang="en-US" sz="1400" dirty="0">
                <a:sym typeface="Wingdings" panose="05000000000000000000" pitchFamily="2" charset="2"/>
              </a:rPr>
              <a:t> D3 </a:t>
            </a:r>
            <a:r>
              <a:rPr lang="en-US" sz="1400" dirty="0" err="1">
                <a:sym typeface="Wingdings" panose="05000000000000000000" pitchFamily="2" charset="2"/>
              </a:rPr>
              <a:t>và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xuất</a:t>
            </a:r>
            <a:r>
              <a:rPr lang="en-US" sz="1400" dirty="0">
                <a:sym typeface="Wingdings" panose="05000000000000000000" pitchFamily="2" charset="2"/>
              </a:rPr>
              <a:t> D6 </a:t>
            </a:r>
            <a:r>
              <a:rPr lang="en-US" sz="1400" dirty="0" err="1">
                <a:sym typeface="Wingdings" panose="05000000000000000000" pitchFamily="2" charset="2"/>
              </a:rPr>
              <a:t>cho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người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dùng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và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xuất</a:t>
            </a:r>
            <a:r>
              <a:rPr lang="en-US" sz="1400" dirty="0">
                <a:sym typeface="Wingdings" panose="05000000000000000000" pitchFamily="2" charset="2"/>
              </a:rPr>
              <a:t> D5 (</a:t>
            </a:r>
            <a:r>
              <a:rPr lang="en-US" sz="1400" dirty="0" err="1">
                <a:sym typeface="Wingdings" panose="05000000000000000000" pitchFamily="2" charset="2"/>
              </a:rPr>
              <a:t>nếu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cần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50918" y="1371600"/>
            <a:ext cx="6383482" cy="3553691"/>
            <a:chOff x="2150918" y="1524000"/>
            <a:chExt cx="6383482" cy="3754582"/>
          </a:xfrm>
        </p:grpSpPr>
        <p:sp>
          <p:nvSpPr>
            <p:cNvPr id="9" name="Flowchart: Data 8"/>
            <p:cNvSpPr/>
            <p:nvPr/>
          </p:nvSpPr>
          <p:spPr>
            <a:xfrm>
              <a:off x="3471430" y="4876800"/>
              <a:ext cx="3801340" cy="401782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Bộ</a:t>
              </a:r>
              <a:r>
                <a:rPr lang="en-US" dirty="0"/>
                <a:t> </a:t>
              </a:r>
              <a:r>
                <a:rPr lang="en-US" dirty="0" err="1"/>
                <a:t>nhớ</a:t>
              </a:r>
              <a:r>
                <a:rPr lang="en-US" dirty="0"/>
                <a:t> </a:t>
              </a:r>
              <a:r>
                <a:rPr lang="en-US" dirty="0" err="1"/>
                <a:t>phụ</a:t>
              </a:r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50918" y="1524000"/>
              <a:ext cx="6383482" cy="3352800"/>
              <a:chOff x="2150918" y="1524000"/>
              <a:chExt cx="6383482" cy="33528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724400" y="2743200"/>
                <a:ext cx="1295400" cy="914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Xử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tra</a:t>
                </a:r>
                <a:r>
                  <a:rPr lang="en-US" dirty="0"/>
                  <a:t> </a:t>
                </a:r>
                <a:r>
                  <a:rPr lang="en-US" dirty="0" err="1"/>
                  <a:t>cứu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150918" y="2971800"/>
                <a:ext cx="16002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Thiết</a:t>
                </a:r>
                <a:r>
                  <a:rPr lang="en-US" dirty="0"/>
                  <a:t> </a:t>
                </a:r>
                <a:r>
                  <a:rPr lang="en-US" dirty="0" err="1"/>
                  <a:t>bị</a:t>
                </a:r>
                <a:r>
                  <a:rPr lang="en-US" dirty="0"/>
                  <a:t> </a:t>
                </a:r>
                <a:r>
                  <a:rPr lang="en-US" dirty="0" err="1"/>
                  <a:t>nhập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934200" y="2971800"/>
                <a:ext cx="16002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Thiết</a:t>
                </a:r>
                <a:r>
                  <a:rPr lang="en-US" dirty="0"/>
                  <a:t> </a:t>
                </a:r>
                <a:r>
                  <a:rPr lang="en-US" dirty="0" err="1"/>
                  <a:t>bị</a:t>
                </a:r>
                <a:r>
                  <a:rPr lang="en-US" dirty="0"/>
                  <a:t> </a:t>
                </a:r>
                <a:r>
                  <a:rPr lang="en-US" dirty="0" err="1"/>
                  <a:t>xuất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572000" y="1524000"/>
                <a:ext cx="16002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Người</a:t>
                </a:r>
                <a:r>
                  <a:rPr lang="en-US" dirty="0"/>
                  <a:t> </a:t>
                </a:r>
                <a:r>
                  <a:rPr lang="en-US" dirty="0" err="1"/>
                  <a:t>dùng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5" idx="3"/>
                <a:endCxn id="4" idx="2"/>
              </p:cNvCxnSpPr>
              <p:nvPr/>
            </p:nvCxnSpPr>
            <p:spPr>
              <a:xfrm>
                <a:off x="3751118" y="3200400"/>
                <a:ext cx="97328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endCxn id="4" idx="1"/>
              </p:cNvCxnSpPr>
              <p:nvPr/>
            </p:nvCxnSpPr>
            <p:spPr>
              <a:xfrm>
                <a:off x="4914107" y="1981200"/>
                <a:ext cx="0" cy="8959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4" idx="6"/>
                <a:endCxn id="6" idx="1"/>
              </p:cNvCxnSpPr>
              <p:nvPr/>
            </p:nvCxnSpPr>
            <p:spPr>
              <a:xfrm>
                <a:off x="6019800" y="3200400"/>
                <a:ext cx="914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endCxn id="4" idx="4"/>
              </p:cNvCxnSpPr>
              <p:nvPr/>
            </p:nvCxnSpPr>
            <p:spPr>
              <a:xfrm flipV="1">
                <a:off x="5372100" y="3657600"/>
                <a:ext cx="0" cy="1219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572000" y="2295483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D1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192982" y="2884038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D5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09159" y="285966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D2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959927" y="4315537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D3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rot="10800000">
                <a:off x="5825836" y="1963749"/>
                <a:ext cx="0" cy="8959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791200" y="2259878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D6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54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CÁC BƯỚC MÔ HÌNH HÓA LUỒNG DỮ LIỆU</a:t>
            </a:r>
            <a:br>
              <a:rPr lang="en-US" dirty="0"/>
            </a:br>
            <a:r>
              <a:rPr lang="en-US" sz="2400" dirty="0"/>
              <a:t>b.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D1. D1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tìm</a:t>
            </a:r>
            <a:endParaRPr lang="en-US" dirty="0"/>
          </a:p>
          <a:p>
            <a:pPr lvl="1"/>
            <a:r>
              <a:rPr lang="en-US" dirty="0"/>
              <a:t>D3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lvl="1"/>
            <a:r>
              <a:rPr lang="en-US" dirty="0"/>
              <a:t>D5, D6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3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CÁC BƯỚC MÔ HÌNH HÓA LUỒNG DỮ LIỆU</a:t>
            </a:r>
            <a:br>
              <a:rPr lang="en-US" dirty="0"/>
            </a:br>
            <a:r>
              <a:rPr lang="en-US" sz="2700" dirty="0" err="1"/>
              <a:t>Ví</a:t>
            </a:r>
            <a:r>
              <a:rPr lang="en-US" sz="2700" dirty="0"/>
              <a:t> </a:t>
            </a:r>
            <a:r>
              <a:rPr lang="en-US" sz="2700" dirty="0" err="1"/>
              <a:t>dụ</a:t>
            </a:r>
            <a:r>
              <a:rPr lang="en-US" sz="2700" dirty="0"/>
              <a:t>: </a:t>
            </a:r>
            <a:r>
              <a:rPr lang="en-US" sz="2700" dirty="0" err="1"/>
              <a:t>Lập</a:t>
            </a:r>
            <a:r>
              <a:rPr lang="en-US" sz="2700" dirty="0"/>
              <a:t> </a:t>
            </a:r>
            <a:r>
              <a:rPr lang="en-US" sz="2700" dirty="0" err="1"/>
              <a:t>sơ</a:t>
            </a:r>
            <a:r>
              <a:rPr lang="en-US" sz="2700" dirty="0"/>
              <a:t> </a:t>
            </a:r>
            <a:r>
              <a:rPr lang="en-US" sz="2700" dirty="0" err="1"/>
              <a:t>đồ</a:t>
            </a:r>
            <a:r>
              <a:rPr lang="en-US" sz="2700" dirty="0"/>
              <a:t> </a:t>
            </a:r>
            <a:r>
              <a:rPr lang="en-US" sz="2700" dirty="0" err="1"/>
              <a:t>yêu</a:t>
            </a:r>
            <a:r>
              <a:rPr lang="en-US" sz="2700" dirty="0"/>
              <a:t> </a:t>
            </a:r>
            <a:r>
              <a:rPr lang="en-US" sz="2700" dirty="0" err="1"/>
              <a:t>cầu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18760" y="1828800"/>
            <a:ext cx="4449040" cy="3525982"/>
            <a:chOff x="4580661" y="2036618"/>
            <a:chExt cx="4449040" cy="3525982"/>
          </a:xfrm>
        </p:grpSpPr>
        <p:sp>
          <p:nvSpPr>
            <p:cNvPr id="9" name="Flowchart: Data 8"/>
            <p:cNvSpPr/>
            <p:nvPr/>
          </p:nvSpPr>
          <p:spPr>
            <a:xfrm>
              <a:off x="4580661" y="5160818"/>
              <a:ext cx="3953740" cy="401782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Bộ</a:t>
              </a:r>
              <a:r>
                <a:rPr lang="en-US" dirty="0"/>
                <a:t> </a:t>
              </a:r>
              <a:r>
                <a:rPr lang="en-US" dirty="0" err="1"/>
                <a:t>nhớ</a:t>
              </a:r>
              <a:r>
                <a:rPr lang="en-US" dirty="0"/>
                <a:t> </a:t>
              </a:r>
              <a:r>
                <a:rPr lang="en-US" dirty="0" err="1"/>
                <a:t>phụ</a:t>
              </a:r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181600" y="2036618"/>
              <a:ext cx="3848101" cy="3148005"/>
              <a:chOff x="5181600" y="2036618"/>
              <a:chExt cx="3848101" cy="314800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867400" y="3255818"/>
                <a:ext cx="1295400" cy="914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Tra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cứu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sách</a:t>
                </a:r>
                <a:endParaRPr lang="en-US" sz="16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039101" y="3484418"/>
                <a:ext cx="9906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???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181600" y="2036618"/>
                <a:ext cx="26670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???</a:t>
                </a:r>
              </a:p>
            </p:txBody>
          </p:sp>
          <p:cxnSp>
            <p:nvCxnSpPr>
              <p:cNvPr id="13" name="Straight Arrow Connector 12"/>
              <p:cNvCxnSpPr>
                <a:endCxn id="4" idx="1"/>
              </p:cNvCxnSpPr>
              <p:nvPr/>
            </p:nvCxnSpPr>
            <p:spPr>
              <a:xfrm>
                <a:off x="6053643" y="2493818"/>
                <a:ext cx="3464" cy="8959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4" idx="6"/>
              </p:cNvCxnSpPr>
              <p:nvPr/>
            </p:nvCxnSpPr>
            <p:spPr>
              <a:xfrm>
                <a:off x="7162800" y="3713018"/>
                <a:ext cx="914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10800000" flipH="1">
                <a:off x="6973093" y="2493818"/>
                <a:ext cx="20188" cy="8959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endCxn id="4" idx="4"/>
              </p:cNvCxnSpPr>
              <p:nvPr/>
            </p:nvCxnSpPr>
            <p:spPr>
              <a:xfrm flipH="1" flipV="1">
                <a:off x="6515100" y="4170218"/>
                <a:ext cx="17393" cy="10144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715000" y="2932529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D1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573388" y="2932529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D6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315200" y="3315141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D5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357849" y="4644295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D3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609600" y="1219200"/>
            <a:ext cx="3856760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: </a:t>
            </a:r>
            <a:r>
              <a:rPr lang="en-US" sz="1400" dirty="0" err="1"/>
              <a:t>thủ</a:t>
            </a:r>
            <a:r>
              <a:rPr lang="en-US" sz="1400" dirty="0"/>
              <a:t> </a:t>
            </a:r>
            <a:r>
              <a:rPr lang="en-US" sz="1400" dirty="0" err="1"/>
              <a:t>thư</a:t>
            </a:r>
            <a:r>
              <a:rPr lang="en-US" sz="1400" dirty="0"/>
              <a:t>, </a:t>
            </a:r>
            <a:r>
              <a:rPr lang="en-US" sz="1400" dirty="0" err="1"/>
              <a:t>độc</a:t>
            </a:r>
            <a:r>
              <a:rPr lang="en-US" sz="1400" dirty="0"/>
              <a:t> </a:t>
            </a:r>
            <a:r>
              <a:rPr lang="en-US" sz="1400" dirty="0" err="1"/>
              <a:t>giả</a:t>
            </a:r>
            <a:r>
              <a:rPr lang="en-US" sz="1400" dirty="0"/>
              <a:t>,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D1: </a:t>
            </a:r>
            <a:r>
              <a:rPr lang="en-US" sz="1400" dirty="0" err="1"/>
              <a:t>Tiêu</a:t>
            </a:r>
            <a:r>
              <a:rPr lang="en-US" sz="1400" dirty="0"/>
              <a:t> </a:t>
            </a:r>
            <a:r>
              <a:rPr lang="en-US" sz="1400" dirty="0" err="1"/>
              <a:t>chuẩn</a:t>
            </a:r>
            <a:r>
              <a:rPr lang="en-US" sz="1400" dirty="0"/>
              <a:t> </a:t>
            </a:r>
            <a:r>
              <a:rPr lang="en-US" sz="1400" dirty="0" err="1"/>
              <a:t>tìm</a:t>
            </a:r>
            <a:r>
              <a:rPr lang="en-US" sz="1400" dirty="0"/>
              <a:t> </a:t>
            </a:r>
            <a:r>
              <a:rPr lang="en-US" sz="1400" dirty="0" err="1"/>
              <a:t>kiếm</a:t>
            </a:r>
            <a:r>
              <a:rPr lang="en-US" sz="1400" dirty="0"/>
              <a:t> (</a:t>
            </a:r>
            <a:r>
              <a:rPr lang="en-US" sz="1400" dirty="0" err="1"/>
              <a:t>mã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,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loại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D3: </a:t>
            </a:r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đầu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cùng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liên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thỏa</a:t>
            </a:r>
            <a:r>
              <a:rPr lang="en-US" sz="1400" dirty="0"/>
              <a:t> </a:t>
            </a:r>
            <a:r>
              <a:rPr lang="en-US" sz="1400" dirty="0" err="1"/>
              <a:t>tiêu</a:t>
            </a:r>
            <a:r>
              <a:rPr lang="en-US" sz="1400" dirty="0"/>
              <a:t> </a:t>
            </a:r>
            <a:r>
              <a:rPr lang="en-US" sz="1400" dirty="0" err="1"/>
              <a:t>chuẩn</a:t>
            </a:r>
            <a:r>
              <a:rPr lang="en-US" sz="1400" dirty="0"/>
              <a:t> </a:t>
            </a:r>
            <a:r>
              <a:rPr lang="en-US" sz="1400" dirty="0" err="1"/>
              <a:t>tìm</a:t>
            </a:r>
            <a:r>
              <a:rPr lang="en-US" sz="1400" dirty="0"/>
              <a:t> </a:t>
            </a:r>
            <a:r>
              <a:rPr lang="en-US" sz="1400" dirty="0" err="1"/>
              <a:t>kiếm</a:t>
            </a:r>
            <a:r>
              <a:rPr lang="en-US" sz="1400" dirty="0"/>
              <a:t> (</a:t>
            </a:r>
            <a:r>
              <a:rPr lang="en-US" sz="1400" dirty="0" err="1"/>
              <a:t>mã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, </a:t>
            </a:r>
            <a:r>
              <a:rPr lang="en-US" sz="1400" dirty="0" err="1"/>
              <a:t>tên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,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loại</a:t>
            </a:r>
            <a:r>
              <a:rPr lang="en-US" sz="1400" dirty="0"/>
              <a:t>, </a:t>
            </a:r>
            <a:r>
              <a:rPr lang="en-US" sz="1400" strike="sngStrike" dirty="0"/>
              <a:t>NXB, </a:t>
            </a:r>
            <a:r>
              <a:rPr lang="en-US" sz="1400" strike="sngStrike" dirty="0" err="1"/>
              <a:t>năm</a:t>
            </a:r>
            <a:r>
              <a:rPr lang="en-US" sz="1400" strike="sngStrike" dirty="0"/>
              <a:t> XB</a:t>
            </a:r>
            <a:r>
              <a:rPr lang="en-US" sz="1400" dirty="0"/>
              <a:t>, </a:t>
            </a:r>
            <a:r>
              <a:rPr lang="en-US" sz="1400" dirty="0" err="1"/>
              <a:t>tác</a:t>
            </a:r>
            <a:r>
              <a:rPr lang="en-US" sz="1400" dirty="0"/>
              <a:t> </a:t>
            </a:r>
            <a:r>
              <a:rPr lang="en-US" sz="1400" dirty="0" err="1"/>
              <a:t>giả</a:t>
            </a:r>
            <a:r>
              <a:rPr lang="en-US" sz="1400" dirty="0"/>
              <a:t>, </a:t>
            </a:r>
            <a:r>
              <a:rPr lang="en-US" sz="1400" dirty="0" err="1"/>
              <a:t>tình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D5: D3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D6: D3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u="sng" dirty="0" err="1"/>
              <a:t>Xử</a:t>
            </a:r>
            <a:r>
              <a:rPr lang="en-US" sz="1400" b="1" u="sng" dirty="0"/>
              <a:t> </a:t>
            </a:r>
            <a:r>
              <a:rPr lang="en-US" sz="1400" b="1" u="sng" dirty="0" err="1"/>
              <a:t>lý</a:t>
            </a:r>
            <a:r>
              <a:rPr lang="en-US" sz="1400" b="1" u="sng" dirty="0"/>
              <a:t> </a:t>
            </a:r>
            <a:r>
              <a:rPr lang="en-US" sz="1400" b="1" u="sng" dirty="0" err="1"/>
              <a:t>tra</a:t>
            </a:r>
            <a:r>
              <a:rPr lang="en-US" sz="1400" b="1" u="sng" dirty="0"/>
              <a:t> </a:t>
            </a:r>
            <a:r>
              <a:rPr lang="en-US" sz="1400" b="1" u="sng" dirty="0" err="1"/>
              <a:t>cứu</a:t>
            </a:r>
            <a:r>
              <a:rPr lang="en-US" sz="1400" b="1" u="sng" dirty="0"/>
              <a:t> </a:t>
            </a:r>
            <a:r>
              <a:rPr lang="en-US" sz="1400" b="1" u="sng" dirty="0" err="1"/>
              <a:t>sách</a:t>
            </a:r>
            <a:r>
              <a:rPr lang="en-US" sz="1400" b="1" u="sng" dirty="0"/>
              <a:t>:</a:t>
            </a:r>
          </a:p>
          <a:p>
            <a:pPr lvl="1"/>
            <a:r>
              <a:rPr lang="en-US" sz="1400" i="1" dirty="0"/>
              <a:t>B1: </a:t>
            </a:r>
            <a:r>
              <a:rPr lang="en-US" sz="1400" i="1" dirty="0" err="1"/>
              <a:t>Nhập</a:t>
            </a:r>
            <a:r>
              <a:rPr lang="en-US" sz="1400" i="1" dirty="0"/>
              <a:t> D1 </a:t>
            </a:r>
            <a:r>
              <a:rPr lang="en-US" sz="1400" i="1" dirty="0" err="1"/>
              <a:t>từ</a:t>
            </a:r>
            <a:r>
              <a:rPr lang="en-US" sz="1400" i="1" dirty="0"/>
              <a:t> </a:t>
            </a:r>
            <a:r>
              <a:rPr lang="en-US" sz="1400" i="1" dirty="0" err="1"/>
              <a:t>người</a:t>
            </a:r>
            <a:r>
              <a:rPr lang="en-US" sz="1400" i="1" dirty="0"/>
              <a:t> </a:t>
            </a:r>
            <a:r>
              <a:rPr lang="en-US" sz="1400" i="1" dirty="0" err="1"/>
              <a:t>dùng</a:t>
            </a:r>
            <a:endParaRPr lang="en-US" sz="1400" i="1" dirty="0"/>
          </a:p>
          <a:p>
            <a:pPr lvl="1"/>
            <a:r>
              <a:rPr lang="en-US" sz="1400" i="1" dirty="0"/>
              <a:t>B2: </a:t>
            </a:r>
            <a:r>
              <a:rPr lang="en-US" sz="1400" i="1" dirty="0" err="1"/>
              <a:t>Kết</a:t>
            </a:r>
            <a:r>
              <a:rPr lang="en-US" sz="1400" i="1" dirty="0"/>
              <a:t> </a:t>
            </a:r>
            <a:r>
              <a:rPr lang="en-US" sz="1400" i="1" dirty="0" err="1"/>
              <a:t>nối</a:t>
            </a:r>
            <a:r>
              <a:rPr lang="en-US" sz="1400" i="1" dirty="0"/>
              <a:t> CSDL</a:t>
            </a:r>
          </a:p>
          <a:p>
            <a:pPr lvl="1"/>
            <a:r>
              <a:rPr lang="en-US" sz="1400" i="1" dirty="0"/>
              <a:t>B3: </a:t>
            </a:r>
            <a:r>
              <a:rPr lang="en-US" sz="1400" i="1" dirty="0" err="1"/>
              <a:t>Đọc</a:t>
            </a:r>
            <a:r>
              <a:rPr lang="en-US" sz="1400" i="1" dirty="0"/>
              <a:t> D3 </a:t>
            </a:r>
            <a:r>
              <a:rPr lang="en-US" sz="1400" i="1" dirty="0" err="1"/>
              <a:t>từ</a:t>
            </a:r>
            <a:r>
              <a:rPr lang="en-US" sz="1400" i="1" dirty="0"/>
              <a:t> CSDL (</a:t>
            </a:r>
            <a:r>
              <a:rPr lang="en-US" sz="1400" i="1" dirty="0" err="1"/>
              <a:t>bộ</a:t>
            </a:r>
            <a:r>
              <a:rPr lang="en-US" sz="1400" i="1" dirty="0"/>
              <a:t> </a:t>
            </a:r>
            <a:r>
              <a:rPr lang="en-US" sz="1400" i="1" dirty="0" err="1"/>
              <a:t>nhớ</a:t>
            </a:r>
            <a:r>
              <a:rPr lang="en-US" sz="1400" i="1" dirty="0"/>
              <a:t> </a:t>
            </a:r>
            <a:r>
              <a:rPr lang="en-US" sz="1400" i="1" dirty="0" err="1"/>
              <a:t>phụ</a:t>
            </a:r>
            <a:r>
              <a:rPr lang="en-US" sz="1400" i="1" dirty="0"/>
              <a:t>)</a:t>
            </a:r>
          </a:p>
          <a:p>
            <a:pPr lvl="1"/>
            <a:r>
              <a:rPr lang="en-US" sz="1400" i="1" dirty="0"/>
              <a:t>B4: </a:t>
            </a:r>
            <a:r>
              <a:rPr lang="en-US" sz="1400" i="1" dirty="0" err="1"/>
              <a:t>Kiểm</a:t>
            </a:r>
            <a:r>
              <a:rPr lang="en-US" sz="1400" i="1" dirty="0"/>
              <a:t> </a:t>
            </a:r>
            <a:r>
              <a:rPr lang="en-US" sz="1400" i="1" dirty="0" err="1"/>
              <a:t>tra</a:t>
            </a:r>
            <a:r>
              <a:rPr lang="en-US" sz="1400" i="1" dirty="0"/>
              <a:t> </a:t>
            </a:r>
            <a:r>
              <a:rPr lang="en-US" sz="1400" i="1" dirty="0" err="1"/>
              <a:t>điều</a:t>
            </a:r>
            <a:r>
              <a:rPr lang="en-US" sz="1400" i="1" dirty="0"/>
              <a:t> </a:t>
            </a:r>
            <a:r>
              <a:rPr lang="en-US" sz="1400" i="1" dirty="0" err="1"/>
              <a:t>kiện</a:t>
            </a:r>
            <a:endParaRPr lang="en-US" sz="1400" i="1" dirty="0"/>
          </a:p>
          <a:p>
            <a:pPr lvl="2"/>
            <a:r>
              <a:rPr lang="en-US" sz="1400" i="1" dirty="0"/>
              <a:t>B4.1. </a:t>
            </a:r>
            <a:r>
              <a:rPr lang="en-US" sz="1400" i="1" dirty="0" err="1"/>
              <a:t>Nếu</a:t>
            </a:r>
            <a:r>
              <a:rPr lang="en-US" sz="1400" i="1" dirty="0"/>
              <a:t> </a:t>
            </a:r>
            <a:r>
              <a:rPr lang="en-US" sz="1400" i="1" dirty="0" err="1"/>
              <a:t>tìm</a:t>
            </a:r>
            <a:r>
              <a:rPr lang="en-US" sz="1400" i="1" dirty="0"/>
              <a:t> k </a:t>
            </a:r>
            <a:r>
              <a:rPr lang="en-US" sz="1400" i="1" dirty="0" err="1"/>
              <a:t>thấy</a:t>
            </a:r>
            <a:r>
              <a:rPr lang="en-US" sz="1400" i="1" dirty="0"/>
              <a:t>: In </a:t>
            </a:r>
            <a:r>
              <a:rPr lang="en-US" sz="1400" i="1" dirty="0" err="1"/>
              <a:t>thông</a:t>
            </a:r>
            <a:r>
              <a:rPr lang="en-US" sz="1400" i="1" dirty="0"/>
              <a:t> </a:t>
            </a:r>
            <a:r>
              <a:rPr lang="en-US" sz="1400" i="1" dirty="0" err="1"/>
              <a:t>báo</a:t>
            </a:r>
            <a:endParaRPr lang="en-US" sz="1400" i="1" dirty="0"/>
          </a:p>
          <a:p>
            <a:pPr lvl="2"/>
            <a:r>
              <a:rPr lang="en-US" sz="1400" i="1" dirty="0"/>
              <a:t>B4.2. </a:t>
            </a:r>
            <a:r>
              <a:rPr lang="en-US" sz="1400" i="1" dirty="0" err="1"/>
              <a:t>Ngược</a:t>
            </a:r>
            <a:r>
              <a:rPr lang="en-US" sz="1400" i="1" dirty="0"/>
              <a:t> </a:t>
            </a:r>
            <a:r>
              <a:rPr lang="en-US" sz="1400" i="1" dirty="0" err="1"/>
              <a:t>lại</a:t>
            </a:r>
            <a:r>
              <a:rPr lang="en-US" sz="1400" i="1" dirty="0"/>
              <a:t>:</a:t>
            </a:r>
          </a:p>
          <a:p>
            <a:pPr marL="1657350" lvl="3" indent="-285750">
              <a:buFontTx/>
              <a:buChar char="-"/>
            </a:pPr>
            <a:r>
              <a:rPr lang="en-US" sz="1400" i="1" dirty="0" err="1"/>
              <a:t>Xuất</a:t>
            </a:r>
            <a:r>
              <a:rPr lang="en-US" sz="1400" i="1" dirty="0"/>
              <a:t> D6 </a:t>
            </a:r>
            <a:r>
              <a:rPr lang="en-US" sz="1400" i="1" dirty="0" err="1"/>
              <a:t>cho</a:t>
            </a:r>
            <a:r>
              <a:rPr lang="en-US" sz="1400" i="1" dirty="0"/>
              <a:t> </a:t>
            </a:r>
            <a:r>
              <a:rPr lang="en-US" sz="1400" i="1" dirty="0" err="1"/>
              <a:t>người</a:t>
            </a:r>
            <a:r>
              <a:rPr lang="en-US" sz="1400" i="1" dirty="0"/>
              <a:t> </a:t>
            </a:r>
            <a:r>
              <a:rPr lang="en-US" sz="1400" i="1" dirty="0" err="1"/>
              <a:t>dùng</a:t>
            </a:r>
            <a:endParaRPr lang="en-US" sz="1400" i="1" dirty="0"/>
          </a:p>
          <a:p>
            <a:pPr marL="1657350" lvl="3" indent="-285750">
              <a:buFontTx/>
              <a:buChar char="-"/>
            </a:pPr>
            <a:r>
              <a:rPr lang="en-US" sz="1400" i="1" dirty="0" err="1"/>
              <a:t>Xuất</a:t>
            </a:r>
            <a:r>
              <a:rPr lang="en-US" sz="1400" i="1" dirty="0"/>
              <a:t> D5 </a:t>
            </a:r>
            <a:r>
              <a:rPr lang="en-US" sz="1400" i="1" dirty="0" err="1"/>
              <a:t>ra</a:t>
            </a:r>
            <a:r>
              <a:rPr lang="en-US" sz="1400" i="1" dirty="0"/>
              <a:t> </a:t>
            </a:r>
            <a:r>
              <a:rPr lang="en-US" sz="1400" i="1" dirty="0" err="1"/>
              <a:t>máy</a:t>
            </a:r>
            <a:r>
              <a:rPr lang="en-US" sz="1400" i="1" dirty="0"/>
              <a:t> in (</a:t>
            </a:r>
            <a:r>
              <a:rPr lang="en-US" sz="1400" i="1" dirty="0" err="1"/>
              <a:t>nếu</a:t>
            </a:r>
            <a:r>
              <a:rPr lang="en-US" sz="1400" i="1" dirty="0"/>
              <a:t> </a:t>
            </a:r>
            <a:r>
              <a:rPr lang="en-US" sz="1400" i="1" dirty="0" err="1"/>
              <a:t>cần</a:t>
            </a:r>
            <a:r>
              <a:rPr lang="en-US" sz="1400" i="1" dirty="0"/>
              <a:t>)</a:t>
            </a:r>
          </a:p>
          <a:p>
            <a:pPr lvl="1"/>
            <a:r>
              <a:rPr lang="en-US" sz="1400" i="1" dirty="0"/>
              <a:t>B5: </a:t>
            </a:r>
            <a:r>
              <a:rPr lang="en-US" sz="1400" i="1" dirty="0" err="1"/>
              <a:t>Đóng</a:t>
            </a:r>
            <a:r>
              <a:rPr lang="en-US" sz="1400" i="1" dirty="0"/>
              <a:t> CSDL</a:t>
            </a:r>
          </a:p>
          <a:p>
            <a:pPr lvl="1"/>
            <a:r>
              <a:rPr lang="en-US" sz="1400" i="1" dirty="0"/>
              <a:t>B6: </a:t>
            </a:r>
            <a:r>
              <a:rPr lang="en-US" sz="1400" i="1" dirty="0" err="1"/>
              <a:t>Thoát</a:t>
            </a:r>
            <a:endParaRPr lang="en-US" sz="1400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19B3B5-CF74-40E9-86D9-2069BAF1E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360" y="5562600"/>
            <a:ext cx="4583673" cy="115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43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CÁC BƯỚC MÔ HÌNH HÓA LUỒNG DỮ LIỆU</a:t>
            </a:r>
            <a:br>
              <a:rPr lang="en-US" dirty="0"/>
            </a:br>
            <a:r>
              <a:rPr lang="en-US" sz="2400" dirty="0"/>
              <a:t>c.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>
          <a:xfrm>
            <a:off x="4724400" y="2743200"/>
            <a:ext cx="1295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150918" y="2971800"/>
            <a:ext cx="1600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4200" y="2971800"/>
            <a:ext cx="1600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1524000"/>
            <a:ext cx="1600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9" name="Flowchart: Data 8"/>
          <p:cNvSpPr/>
          <p:nvPr/>
        </p:nvSpPr>
        <p:spPr>
          <a:xfrm>
            <a:off x="3471430" y="4876800"/>
            <a:ext cx="3801340" cy="40178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2"/>
          </p:cNvCxnSpPr>
          <p:nvPr/>
        </p:nvCxnSpPr>
        <p:spPr>
          <a:xfrm>
            <a:off x="3751118" y="3200400"/>
            <a:ext cx="973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0"/>
          </p:cNvCxnSpPr>
          <p:nvPr/>
        </p:nvCxnSpPr>
        <p:spPr>
          <a:xfrm>
            <a:off x="5371307" y="1981200"/>
            <a:ext cx="793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1"/>
          </p:cNvCxnSpPr>
          <p:nvPr/>
        </p:nvCxnSpPr>
        <p:spPr>
          <a:xfrm>
            <a:off x="6019800" y="3200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84173" y="35814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9200" y="229548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92982" y="288403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09159" y="285966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4239337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3810000"/>
            <a:ext cx="28280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D1: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 </a:t>
            </a:r>
            <a:r>
              <a:rPr lang="en-US" sz="1400" dirty="0" err="1"/>
              <a:t>muốn</a:t>
            </a:r>
            <a:r>
              <a:rPr lang="en-US" sz="1400" dirty="0"/>
              <a:t> </a:t>
            </a:r>
            <a:r>
              <a:rPr lang="en-US" sz="1400" dirty="0" err="1"/>
              <a:t>thực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xử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toán</a:t>
            </a:r>
            <a:r>
              <a:rPr lang="en-US" sz="1400" dirty="0"/>
              <a:t> (</a:t>
            </a:r>
            <a:r>
              <a:rPr lang="en-US" sz="1400" dirty="0" err="1"/>
              <a:t>dựa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biểu</a:t>
            </a:r>
            <a:r>
              <a:rPr lang="en-US" sz="1400" dirty="0"/>
              <a:t> </a:t>
            </a:r>
            <a:r>
              <a:rPr lang="en-US" sz="1400" dirty="0" err="1"/>
              <a:t>mẫu</a:t>
            </a:r>
            <a:r>
              <a:rPr lang="en-US" sz="1400" dirty="0"/>
              <a:t> </a:t>
            </a:r>
            <a:r>
              <a:rPr lang="en-US" sz="1400" dirty="0" err="1"/>
              <a:t>liên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D2: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 </a:t>
            </a:r>
            <a:r>
              <a:rPr lang="en-US" sz="1400" dirty="0" err="1"/>
              <a:t>muốn</a:t>
            </a:r>
            <a:r>
              <a:rPr lang="en-US" sz="1400" dirty="0"/>
              <a:t> </a:t>
            </a:r>
            <a:r>
              <a:rPr lang="en-US" sz="1400" dirty="0" err="1"/>
              <a:t>xử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toán</a:t>
            </a:r>
            <a:r>
              <a:rPr lang="en-US" sz="1400" dirty="0"/>
              <a:t> (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</a:t>
            </a:r>
            <a:r>
              <a:rPr lang="en-US" sz="1400" dirty="0" err="1"/>
              <a:t>đặc</a:t>
            </a:r>
            <a:r>
              <a:rPr lang="en-US" sz="1400" dirty="0"/>
              <a:t> </a:t>
            </a:r>
            <a:r>
              <a:rPr lang="en-US" sz="1400" dirty="0" err="1"/>
              <a:t>biệt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D3: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xử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toán</a:t>
            </a:r>
            <a:r>
              <a:rPr lang="en-US" sz="1400" dirty="0"/>
              <a:t> (</a:t>
            </a:r>
            <a:r>
              <a:rPr lang="en-US" sz="1400" dirty="0" err="1"/>
              <a:t>dựa</a:t>
            </a:r>
            <a:r>
              <a:rPr lang="en-US" sz="1400" dirty="0"/>
              <a:t> </a:t>
            </a:r>
            <a:r>
              <a:rPr lang="en-US" sz="1400" dirty="0" err="1"/>
              <a:t>theo</a:t>
            </a:r>
            <a:r>
              <a:rPr lang="en-US" sz="1400" dirty="0"/>
              <a:t> </a:t>
            </a:r>
            <a:r>
              <a:rPr lang="en-US" sz="1400" dirty="0" err="1"/>
              <a:t>quy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12873" y="3810000"/>
            <a:ext cx="29787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D4: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xử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toán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D5: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r>
              <a:rPr lang="en-US" sz="1400" dirty="0"/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6182104"/>
            <a:ext cx="853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ym typeface="Wingdings" panose="05000000000000000000" pitchFamily="2" charset="2"/>
              </a:rPr>
              <a:t> </a:t>
            </a:r>
            <a:r>
              <a:rPr lang="en-US" sz="1400" b="1" dirty="0" err="1">
                <a:sym typeface="Wingdings" panose="05000000000000000000" pitchFamily="2" charset="2"/>
              </a:rPr>
              <a:t>Xử</a:t>
            </a:r>
            <a:r>
              <a:rPr lang="en-US" sz="1400" b="1" dirty="0"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ym typeface="Wingdings" panose="05000000000000000000" pitchFamily="2" charset="2"/>
              </a:rPr>
              <a:t>lý</a:t>
            </a:r>
            <a:r>
              <a:rPr lang="en-US" sz="1400" b="1" dirty="0"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ym typeface="Wingdings" panose="05000000000000000000" pitchFamily="2" charset="2"/>
              </a:rPr>
              <a:t>tính</a:t>
            </a:r>
            <a:r>
              <a:rPr lang="en-US" sz="1400" b="1" dirty="0"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ym typeface="Wingdings" panose="05000000000000000000" pitchFamily="2" charset="2"/>
              </a:rPr>
              <a:t>toán</a:t>
            </a:r>
            <a:r>
              <a:rPr lang="en-US" sz="1400" dirty="0">
                <a:sym typeface="Wingdings" panose="05000000000000000000" pitchFamily="2" charset="2"/>
              </a:rPr>
              <a:t>: </a:t>
            </a:r>
            <a:r>
              <a:rPr lang="en-US" sz="1400" dirty="0" err="1">
                <a:sym typeface="Wingdings" panose="05000000000000000000" pitchFamily="2" charset="2"/>
              </a:rPr>
              <a:t>sử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dụng</a:t>
            </a:r>
            <a:r>
              <a:rPr lang="en-US" sz="1400" dirty="0">
                <a:sym typeface="Wingdings" panose="05000000000000000000" pitchFamily="2" charset="2"/>
              </a:rPr>
              <a:t> D1, D2, D3 </a:t>
            </a:r>
            <a:r>
              <a:rPr lang="en-US" sz="1400" dirty="0" err="1">
                <a:sym typeface="Wingdings" panose="05000000000000000000" pitchFamily="2" charset="2"/>
              </a:rPr>
              <a:t>và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quy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định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liên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quan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để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cho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ra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kết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quả</a:t>
            </a:r>
            <a:r>
              <a:rPr lang="en-US" sz="1400" dirty="0">
                <a:sym typeface="Wingdings" panose="05000000000000000000" pitchFamily="2" charset="2"/>
              </a:rPr>
              <a:t> D4 </a:t>
            </a:r>
            <a:r>
              <a:rPr lang="en-US" sz="1400" dirty="0" err="1">
                <a:sym typeface="Wingdings" panose="05000000000000000000" pitchFamily="2" charset="2"/>
              </a:rPr>
              <a:t>và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xuất</a:t>
            </a:r>
            <a:r>
              <a:rPr lang="en-US" sz="1400" dirty="0">
                <a:sym typeface="Wingdings" panose="05000000000000000000" pitchFamily="2" charset="2"/>
              </a:rPr>
              <a:t> D5 (</a:t>
            </a:r>
            <a:r>
              <a:rPr lang="en-US" sz="1400" dirty="0" err="1">
                <a:sym typeface="Wingdings" panose="05000000000000000000" pitchFamily="2" charset="2"/>
              </a:rPr>
              <a:t>nếu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cần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521036" y="36576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86400" y="420081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51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CÁC BƯỚC MÔ HÌNH HÓA LUỒNG DỮ LIỆU</a:t>
            </a:r>
            <a:br>
              <a:rPr lang="en-US" dirty="0"/>
            </a:br>
            <a:r>
              <a:rPr lang="en-US" sz="2400" dirty="0"/>
              <a:t>c.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D1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/>
            <a:r>
              <a:rPr lang="en-US" dirty="0"/>
              <a:t>D1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mốc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D4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  <a:p>
            <a:pPr lvl="1"/>
            <a:r>
              <a:rPr lang="en-US" dirty="0"/>
              <a:t>D5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D3, D4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18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CÁC BƯỚC MÔ HÌNH HÓA LUỒNG DỮ LIỆU</a:t>
            </a:r>
            <a:br>
              <a:rPr lang="en-US" dirty="0"/>
            </a:br>
            <a:r>
              <a:rPr lang="en-US" sz="2700" dirty="0" err="1"/>
              <a:t>Ví</a:t>
            </a:r>
            <a:r>
              <a:rPr lang="en-US" sz="2700" dirty="0"/>
              <a:t> </a:t>
            </a:r>
            <a:r>
              <a:rPr lang="en-US" sz="2700" dirty="0" err="1"/>
              <a:t>dụ</a:t>
            </a:r>
            <a:r>
              <a:rPr lang="en-US" sz="2700" dirty="0"/>
              <a:t>: </a:t>
            </a:r>
            <a:r>
              <a:rPr lang="en-US" sz="2700" dirty="0" err="1"/>
              <a:t>Lập</a:t>
            </a:r>
            <a:r>
              <a:rPr lang="en-US" sz="2700" dirty="0"/>
              <a:t> </a:t>
            </a:r>
            <a:r>
              <a:rPr lang="en-US" sz="2700" dirty="0" err="1"/>
              <a:t>sơ</a:t>
            </a:r>
            <a:r>
              <a:rPr lang="en-US" sz="2700" dirty="0"/>
              <a:t> </a:t>
            </a:r>
            <a:r>
              <a:rPr lang="en-US" sz="2700" dirty="0" err="1"/>
              <a:t>đồ</a:t>
            </a:r>
            <a:r>
              <a:rPr lang="en-US" sz="2700" dirty="0"/>
              <a:t> </a:t>
            </a:r>
            <a:r>
              <a:rPr lang="en-US" sz="2700" dirty="0" err="1"/>
              <a:t>yêu</a:t>
            </a:r>
            <a:r>
              <a:rPr lang="en-US" sz="2700" dirty="0"/>
              <a:t> </a:t>
            </a:r>
            <a:r>
              <a:rPr lang="en-US" sz="2700" dirty="0" err="1"/>
              <a:t>cầu</a:t>
            </a:r>
            <a:endParaRPr lang="en-US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618760" y="1503218"/>
            <a:ext cx="4449040" cy="3525982"/>
            <a:chOff x="4580661" y="1143000"/>
            <a:chExt cx="4449040" cy="3525982"/>
          </a:xfrm>
        </p:grpSpPr>
        <p:sp>
          <p:nvSpPr>
            <p:cNvPr id="7" name="Rectangle 6"/>
            <p:cNvSpPr/>
            <p:nvPr/>
          </p:nvSpPr>
          <p:spPr>
            <a:xfrm>
              <a:off x="5181600" y="1143000"/>
              <a:ext cx="2667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???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80661" y="1600200"/>
              <a:ext cx="4449040" cy="3068782"/>
              <a:chOff x="4580661" y="1600200"/>
              <a:chExt cx="4449040" cy="306878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600701" y="2362200"/>
                <a:ext cx="1676400" cy="914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tồn</a:t>
                </a:r>
                <a:r>
                  <a:rPr lang="en-US" dirty="0"/>
                  <a:t> </a:t>
                </a:r>
                <a:r>
                  <a:rPr lang="en-US" dirty="0" err="1"/>
                  <a:t>kho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tháng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039101" y="2590800"/>
                <a:ext cx="9906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???</a:t>
                </a:r>
              </a:p>
            </p:txBody>
          </p:sp>
          <p:sp>
            <p:nvSpPr>
              <p:cNvPr id="9" name="Flowchart: Data 8"/>
              <p:cNvSpPr/>
              <p:nvPr/>
            </p:nvSpPr>
            <p:spPr>
              <a:xfrm>
                <a:off x="4580661" y="4267200"/>
                <a:ext cx="3953740" cy="401782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nhớ</a:t>
                </a:r>
                <a:r>
                  <a:rPr lang="en-US" dirty="0"/>
                  <a:t> </a:t>
                </a:r>
                <a:r>
                  <a:rPr lang="en-US" dirty="0" err="1"/>
                  <a:t>phụ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>
                <a:cxnSpLocks/>
                <a:stCxn id="7" idx="2"/>
                <a:endCxn id="4" idx="0"/>
              </p:cNvCxnSpPr>
              <p:nvPr/>
            </p:nvCxnSpPr>
            <p:spPr>
              <a:xfrm flipH="1">
                <a:off x="6438901" y="1600200"/>
                <a:ext cx="76199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cxnSpLocks/>
                <a:stCxn id="4" idx="6"/>
              </p:cNvCxnSpPr>
              <p:nvPr/>
            </p:nvCxnSpPr>
            <p:spPr>
              <a:xfrm>
                <a:off x="7277101" y="2819400"/>
                <a:ext cx="8000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  <a:stCxn id="4" idx="5"/>
                <a:endCxn id="9" idx="0"/>
              </p:cNvCxnSpPr>
              <p:nvPr/>
            </p:nvCxnSpPr>
            <p:spPr>
              <a:xfrm flipH="1">
                <a:off x="6952905" y="3142689"/>
                <a:ext cx="78693" cy="11245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cxnSpLocks/>
                <a:endCxn id="4" idx="3"/>
              </p:cNvCxnSpPr>
              <p:nvPr/>
            </p:nvCxnSpPr>
            <p:spPr>
              <a:xfrm flipH="1" flipV="1">
                <a:off x="5846204" y="3142689"/>
                <a:ext cx="210904" cy="11245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172200" y="1916669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D1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553200" y="35814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D4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315200" y="2421523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D5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715000" y="35814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D3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609600" y="1257449"/>
            <a:ext cx="397106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D1: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gian</a:t>
            </a:r>
            <a:r>
              <a:rPr lang="en-US" sz="1400" dirty="0"/>
              <a:t> (</a:t>
            </a:r>
            <a:r>
              <a:rPr lang="en-US" sz="1400" dirty="0" err="1"/>
              <a:t>tháng</a:t>
            </a:r>
            <a:r>
              <a:rPr lang="en-US" sz="1400" dirty="0"/>
              <a:t>, </a:t>
            </a:r>
            <a:r>
              <a:rPr lang="en-US" sz="1400" dirty="0" err="1"/>
              <a:t>năm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D3: </a:t>
            </a:r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đầu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cùng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liên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, </a:t>
            </a:r>
            <a:r>
              <a:rPr lang="en-US" sz="1400" dirty="0" err="1"/>
              <a:t>xuất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tháng</a:t>
            </a:r>
            <a:r>
              <a:rPr lang="en-US" sz="1400" dirty="0"/>
              <a:t> (</a:t>
            </a:r>
            <a:r>
              <a:rPr lang="en-US" sz="1400" dirty="0" err="1"/>
              <a:t>tổng</a:t>
            </a:r>
            <a:r>
              <a:rPr lang="en-US" sz="1400" dirty="0"/>
              <a:t>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r>
              <a:rPr lang="en-US" sz="1400" dirty="0"/>
              <a:t>, </a:t>
            </a:r>
            <a:r>
              <a:rPr lang="en-US" sz="1400" dirty="0" err="1"/>
              <a:t>tổng</a:t>
            </a:r>
            <a:r>
              <a:rPr lang="en-US" sz="1400" dirty="0"/>
              <a:t>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r>
              <a:rPr lang="en-US" sz="1400" dirty="0"/>
              <a:t>, </a:t>
            </a:r>
            <a:r>
              <a:rPr lang="en-US" sz="1400" dirty="0" err="1"/>
              <a:t>tồn</a:t>
            </a:r>
            <a:r>
              <a:rPr lang="en-US" sz="1400" dirty="0"/>
              <a:t> </a:t>
            </a:r>
            <a:r>
              <a:rPr lang="en-US" sz="1400" dirty="0" err="1"/>
              <a:t>kho</a:t>
            </a:r>
            <a:r>
              <a:rPr lang="en-US" sz="1400" dirty="0"/>
              <a:t> </a:t>
            </a:r>
            <a:r>
              <a:rPr lang="en-US" sz="1400" dirty="0" err="1"/>
              <a:t>tháng</a:t>
            </a:r>
            <a:r>
              <a:rPr lang="en-US" sz="1400" dirty="0"/>
              <a:t> </a:t>
            </a:r>
            <a:r>
              <a:rPr lang="en-US" sz="1400" dirty="0" err="1"/>
              <a:t>trước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D4: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tồn</a:t>
            </a:r>
            <a:r>
              <a:rPr lang="en-US" sz="1400" dirty="0"/>
              <a:t> </a:t>
            </a:r>
            <a:r>
              <a:rPr lang="en-US" sz="1400" dirty="0" err="1"/>
              <a:t>kho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tháng</a:t>
            </a:r>
            <a:r>
              <a:rPr lang="en-US" sz="1400" dirty="0"/>
              <a:t> </a:t>
            </a:r>
            <a:r>
              <a:rPr lang="en-US" sz="1400" dirty="0" err="1"/>
              <a:t>đang</a:t>
            </a:r>
            <a:r>
              <a:rPr lang="en-US" sz="1400" dirty="0"/>
              <a:t> </a:t>
            </a:r>
            <a:r>
              <a:rPr lang="en-US" sz="1400" dirty="0" err="1"/>
              <a:t>xét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dirty="0"/>
              <a:t>D5: D3 +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tồn</a:t>
            </a:r>
            <a:r>
              <a:rPr lang="en-US" sz="1400" dirty="0"/>
              <a:t> </a:t>
            </a:r>
            <a:r>
              <a:rPr lang="en-US" sz="1400" dirty="0" err="1"/>
              <a:t>kho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tháng</a:t>
            </a:r>
            <a:r>
              <a:rPr lang="en-US" sz="1400" dirty="0"/>
              <a:t> </a:t>
            </a:r>
            <a:r>
              <a:rPr lang="en-US" sz="1400" dirty="0" err="1"/>
              <a:t>đang</a:t>
            </a:r>
            <a:r>
              <a:rPr lang="en-US" sz="1400" dirty="0"/>
              <a:t> </a:t>
            </a:r>
            <a:r>
              <a:rPr lang="en-US" sz="1400" dirty="0" err="1"/>
              <a:t>xét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u="sng" dirty="0" err="1"/>
              <a:t>Xử</a:t>
            </a:r>
            <a:r>
              <a:rPr lang="en-US" sz="1400" b="1" u="sng" dirty="0"/>
              <a:t> </a:t>
            </a:r>
            <a:r>
              <a:rPr lang="en-US" sz="1400" b="1" u="sng" dirty="0" err="1"/>
              <a:t>lý</a:t>
            </a:r>
            <a:r>
              <a:rPr lang="en-US" sz="1400" b="1" u="sng" dirty="0"/>
              <a:t> </a:t>
            </a:r>
            <a:r>
              <a:rPr lang="en-US" sz="1400" b="1" u="sng" dirty="0" err="1"/>
              <a:t>tính</a:t>
            </a:r>
            <a:r>
              <a:rPr lang="en-US" sz="1400" b="1" u="sng" dirty="0"/>
              <a:t> </a:t>
            </a:r>
            <a:r>
              <a:rPr lang="en-US" sz="1400" b="1" u="sng" dirty="0" err="1"/>
              <a:t>tồn</a:t>
            </a:r>
            <a:r>
              <a:rPr lang="en-US" sz="1400" b="1" u="sng" dirty="0"/>
              <a:t> </a:t>
            </a:r>
            <a:r>
              <a:rPr lang="en-US" sz="1400" b="1" u="sng" dirty="0" err="1"/>
              <a:t>kho</a:t>
            </a:r>
            <a:r>
              <a:rPr lang="en-US" sz="1400" b="1" u="sng" dirty="0"/>
              <a:t>:</a:t>
            </a:r>
          </a:p>
          <a:p>
            <a:pPr lvl="1"/>
            <a:r>
              <a:rPr lang="en-US" sz="1400" i="1" dirty="0"/>
              <a:t>B1: </a:t>
            </a:r>
            <a:r>
              <a:rPr lang="en-US" sz="1400" i="1" dirty="0" err="1"/>
              <a:t>Nhập</a:t>
            </a:r>
            <a:r>
              <a:rPr lang="en-US" sz="1400" i="1" dirty="0"/>
              <a:t> D1 </a:t>
            </a:r>
            <a:r>
              <a:rPr lang="en-US" sz="1400" i="1" dirty="0" err="1"/>
              <a:t>từ</a:t>
            </a:r>
            <a:r>
              <a:rPr lang="en-US" sz="1400" i="1" dirty="0"/>
              <a:t> </a:t>
            </a:r>
            <a:r>
              <a:rPr lang="en-US" sz="1400" i="1" dirty="0" err="1"/>
              <a:t>người</a:t>
            </a:r>
            <a:r>
              <a:rPr lang="en-US" sz="1400" i="1" dirty="0"/>
              <a:t> </a:t>
            </a:r>
            <a:r>
              <a:rPr lang="en-US" sz="1400" i="1" dirty="0" err="1"/>
              <a:t>dùng</a:t>
            </a:r>
            <a:endParaRPr lang="en-US" sz="1400" i="1" dirty="0"/>
          </a:p>
          <a:p>
            <a:pPr lvl="1"/>
            <a:r>
              <a:rPr lang="en-US" sz="1400" i="1" dirty="0"/>
              <a:t>B2: </a:t>
            </a:r>
            <a:r>
              <a:rPr lang="en-US" sz="1400" i="1" dirty="0" err="1"/>
              <a:t>Kết</a:t>
            </a:r>
            <a:r>
              <a:rPr lang="en-US" sz="1400" i="1" dirty="0"/>
              <a:t> </a:t>
            </a:r>
            <a:r>
              <a:rPr lang="en-US" sz="1400" i="1" dirty="0" err="1"/>
              <a:t>nối</a:t>
            </a:r>
            <a:r>
              <a:rPr lang="en-US" sz="1400" i="1" dirty="0"/>
              <a:t> CSDL</a:t>
            </a:r>
          </a:p>
          <a:p>
            <a:pPr lvl="1"/>
            <a:r>
              <a:rPr lang="en-US" sz="1400" i="1" dirty="0"/>
              <a:t>B3: </a:t>
            </a:r>
            <a:r>
              <a:rPr lang="en-US" sz="1400" i="1" dirty="0" err="1"/>
              <a:t>Đọc</a:t>
            </a:r>
            <a:r>
              <a:rPr lang="en-US" sz="1400" i="1" dirty="0"/>
              <a:t> D3 </a:t>
            </a:r>
            <a:r>
              <a:rPr lang="en-US" sz="1400" i="1" dirty="0" err="1"/>
              <a:t>thỏa</a:t>
            </a:r>
            <a:r>
              <a:rPr lang="en-US" sz="1400" i="1" dirty="0"/>
              <a:t> </a:t>
            </a:r>
            <a:r>
              <a:rPr lang="en-US" sz="1400" i="1" dirty="0" err="1"/>
              <a:t>điều</a:t>
            </a:r>
            <a:r>
              <a:rPr lang="en-US" sz="1400" i="1" dirty="0"/>
              <a:t> </a:t>
            </a:r>
            <a:r>
              <a:rPr lang="en-US" sz="1400" i="1" dirty="0" err="1"/>
              <a:t>kiện</a:t>
            </a:r>
            <a:r>
              <a:rPr lang="en-US" sz="1400" i="1" dirty="0"/>
              <a:t> D1 </a:t>
            </a:r>
            <a:r>
              <a:rPr lang="en-US" sz="1400" i="1" dirty="0" err="1"/>
              <a:t>từ</a:t>
            </a:r>
            <a:r>
              <a:rPr lang="en-US" sz="1400" i="1" dirty="0"/>
              <a:t> </a:t>
            </a:r>
            <a:r>
              <a:rPr lang="en-US" sz="1400" i="1" dirty="0" err="1"/>
              <a:t>bộ</a:t>
            </a:r>
            <a:r>
              <a:rPr lang="en-US" sz="1400" i="1" dirty="0"/>
              <a:t> </a:t>
            </a:r>
            <a:r>
              <a:rPr lang="en-US" sz="1400" i="1" dirty="0" err="1"/>
              <a:t>nhớ</a:t>
            </a:r>
            <a:r>
              <a:rPr lang="en-US" sz="1400" i="1" dirty="0"/>
              <a:t> </a:t>
            </a:r>
            <a:r>
              <a:rPr lang="en-US" sz="1400" i="1" dirty="0" err="1"/>
              <a:t>phụ</a:t>
            </a:r>
            <a:endParaRPr lang="en-US" sz="1400" i="1" dirty="0"/>
          </a:p>
          <a:p>
            <a:pPr lvl="1"/>
            <a:r>
              <a:rPr lang="en-US" sz="1400" i="1" dirty="0"/>
              <a:t>B4: </a:t>
            </a:r>
            <a:r>
              <a:rPr lang="en-US" sz="1400" i="1" dirty="0" err="1"/>
              <a:t>Tìm</a:t>
            </a:r>
            <a:r>
              <a:rPr lang="en-US" sz="1400" i="1" dirty="0"/>
              <a:t> </a:t>
            </a:r>
            <a:r>
              <a:rPr lang="en-US" sz="1400" i="1" dirty="0" err="1"/>
              <a:t>lượng</a:t>
            </a:r>
            <a:r>
              <a:rPr lang="en-US" sz="1400" i="1" dirty="0"/>
              <a:t> </a:t>
            </a:r>
            <a:r>
              <a:rPr lang="en-US" sz="1400" i="1" dirty="0" err="1"/>
              <a:t>tồn</a:t>
            </a:r>
            <a:r>
              <a:rPr lang="en-US" sz="1400" i="1" dirty="0"/>
              <a:t> </a:t>
            </a:r>
            <a:r>
              <a:rPr lang="en-US" sz="1400" i="1" dirty="0" err="1"/>
              <a:t>của</a:t>
            </a:r>
            <a:r>
              <a:rPr lang="en-US" sz="1400" i="1" dirty="0"/>
              <a:t> </a:t>
            </a:r>
            <a:r>
              <a:rPr lang="en-US" sz="1400" i="1" dirty="0" err="1"/>
              <a:t>tháng</a:t>
            </a:r>
            <a:r>
              <a:rPr lang="en-US" sz="1400" i="1" dirty="0"/>
              <a:t> </a:t>
            </a:r>
            <a:r>
              <a:rPr lang="en-US" sz="1400" i="1" dirty="0" err="1"/>
              <a:t>đang</a:t>
            </a:r>
            <a:r>
              <a:rPr lang="en-US" sz="1400" i="1" dirty="0"/>
              <a:t> </a:t>
            </a:r>
            <a:r>
              <a:rPr lang="en-US" sz="1400" i="1" dirty="0" err="1"/>
              <a:t>xét</a:t>
            </a:r>
            <a:r>
              <a:rPr lang="en-US" sz="1400" i="1" dirty="0"/>
              <a:t> = (</a:t>
            </a:r>
            <a:r>
              <a:rPr lang="en-US" sz="1400" i="1" dirty="0" err="1"/>
              <a:t>lượng</a:t>
            </a:r>
            <a:r>
              <a:rPr lang="en-US" sz="1400" i="1" dirty="0"/>
              <a:t> </a:t>
            </a:r>
            <a:r>
              <a:rPr lang="en-US" sz="1400" i="1" dirty="0" err="1"/>
              <a:t>tồn</a:t>
            </a:r>
            <a:r>
              <a:rPr lang="en-US" sz="1400" i="1" dirty="0"/>
              <a:t> </a:t>
            </a:r>
            <a:r>
              <a:rPr lang="en-US" sz="1400" i="1" dirty="0" err="1"/>
              <a:t>tháng</a:t>
            </a:r>
            <a:r>
              <a:rPr lang="en-US" sz="1400" i="1" dirty="0"/>
              <a:t> </a:t>
            </a:r>
            <a:r>
              <a:rPr lang="en-US" sz="1400" i="1" dirty="0" err="1"/>
              <a:t>trước</a:t>
            </a:r>
            <a:r>
              <a:rPr lang="en-US" sz="1400" i="1" dirty="0"/>
              <a:t> + </a:t>
            </a:r>
            <a:r>
              <a:rPr lang="en-US" sz="1400" i="1" dirty="0" err="1"/>
              <a:t>tổng</a:t>
            </a:r>
            <a:r>
              <a:rPr lang="en-US" sz="1400" i="1" dirty="0"/>
              <a:t> </a:t>
            </a:r>
            <a:r>
              <a:rPr lang="en-US" sz="1400" i="1" dirty="0" err="1"/>
              <a:t>số</a:t>
            </a:r>
            <a:r>
              <a:rPr lang="en-US" sz="1400" i="1" dirty="0"/>
              <a:t> </a:t>
            </a:r>
            <a:r>
              <a:rPr lang="en-US" sz="1400" i="1" dirty="0" err="1"/>
              <a:t>nhập</a:t>
            </a:r>
            <a:r>
              <a:rPr lang="en-US" sz="1400" i="1" dirty="0"/>
              <a:t> – </a:t>
            </a:r>
            <a:r>
              <a:rPr lang="en-US" sz="1400" i="1" dirty="0" err="1"/>
              <a:t>tổng</a:t>
            </a:r>
            <a:r>
              <a:rPr lang="en-US" sz="1400" i="1" dirty="0"/>
              <a:t> </a:t>
            </a:r>
            <a:r>
              <a:rPr lang="en-US" sz="1400" i="1" dirty="0" err="1"/>
              <a:t>số</a:t>
            </a:r>
            <a:r>
              <a:rPr lang="en-US" sz="1400" i="1" dirty="0"/>
              <a:t> </a:t>
            </a:r>
            <a:r>
              <a:rPr lang="en-US" sz="1400" i="1" dirty="0" err="1"/>
              <a:t>xuất</a:t>
            </a:r>
            <a:r>
              <a:rPr lang="en-US" sz="1400" i="1" dirty="0"/>
              <a:t>)</a:t>
            </a:r>
          </a:p>
          <a:p>
            <a:pPr lvl="1"/>
            <a:r>
              <a:rPr lang="en-US" sz="1400" i="1" dirty="0"/>
              <a:t>B5: </a:t>
            </a:r>
          </a:p>
          <a:p>
            <a:pPr lvl="1"/>
            <a:r>
              <a:rPr lang="en-US" sz="1400" i="1" dirty="0"/>
              <a:t>	 </a:t>
            </a:r>
            <a:r>
              <a:rPr lang="en-US" sz="1400" i="1" dirty="0" err="1"/>
              <a:t>Lưu</a:t>
            </a:r>
            <a:r>
              <a:rPr lang="en-US" sz="1400" i="1" dirty="0"/>
              <a:t> D4</a:t>
            </a:r>
          </a:p>
          <a:p>
            <a:pPr lvl="1"/>
            <a:r>
              <a:rPr lang="en-US" sz="1400" i="1" dirty="0"/>
              <a:t>	</a:t>
            </a:r>
            <a:r>
              <a:rPr lang="en-US" sz="1400" i="1" dirty="0" err="1"/>
              <a:t>Xuất</a:t>
            </a:r>
            <a:r>
              <a:rPr lang="en-US" sz="1400" i="1" dirty="0"/>
              <a:t> D5 ra </a:t>
            </a:r>
            <a:r>
              <a:rPr lang="en-US" sz="1400" i="1" dirty="0" err="1"/>
              <a:t>máy</a:t>
            </a:r>
            <a:r>
              <a:rPr lang="en-US" sz="1400" i="1" dirty="0"/>
              <a:t> in (</a:t>
            </a:r>
            <a:r>
              <a:rPr lang="en-US" sz="1400" i="1" dirty="0" err="1"/>
              <a:t>nếu</a:t>
            </a:r>
            <a:r>
              <a:rPr lang="en-US" sz="1400" i="1" dirty="0"/>
              <a:t> </a:t>
            </a:r>
            <a:r>
              <a:rPr lang="en-US" sz="1400" i="1" dirty="0" err="1"/>
              <a:t>cần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B6. </a:t>
            </a:r>
            <a:r>
              <a:rPr lang="en-US" sz="1400" dirty="0" err="1"/>
              <a:t>Đóng</a:t>
            </a:r>
            <a:r>
              <a:rPr lang="en-US" sz="1400" dirty="0"/>
              <a:t> CSDL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5655930"/>
            <a:ext cx="8153401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Ghi</a:t>
            </a:r>
            <a:r>
              <a:rPr lang="en-US" sz="1400" b="1" dirty="0"/>
              <a:t> </a:t>
            </a:r>
            <a:r>
              <a:rPr lang="en-US" sz="1400" b="1" dirty="0" err="1"/>
              <a:t>chú</a:t>
            </a:r>
            <a:r>
              <a:rPr lang="en-US" sz="1400" b="1" dirty="0"/>
              <a:t>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bổ</a:t>
            </a:r>
            <a:r>
              <a:rPr lang="en-US" sz="1400" dirty="0"/>
              <a:t> sung </a:t>
            </a:r>
            <a:r>
              <a:rPr lang="en-US" sz="1400" dirty="0" err="1"/>
              <a:t>vào</a:t>
            </a:r>
            <a:r>
              <a:rPr lang="en-US" sz="1400" dirty="0"/>
              <a:t> D1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loại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muốn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tồn</a:t>
            </a:r>
            <a:r>
              <a:rPr lang="en-US" sz="1400" dirty="0"/>
              <a:t> </a:t>
            </a:r>
            <a:r>
              <a:rPr lang="en-US" sz="1400" dirty="0" err="1"/>
              <a:t>kho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tăng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tiện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(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riêng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loại</a:t>
            </a:r>
            <a:r>
              <a:rPr lang="en-US" sz="1400" dirty="0"/>
              <a:t> </a:t>
            </a:r>
            <a:r>
              <a:rPr lang="en-US" sz="1400" dirty="0" err="1"/>
              <a:t>nào</a:t>
            </a:r>
            <a:r>
              <a:rPr lang="en-US" sz="1400" dirty="0"/>
              <a:t> </a:t>
            </a:r>
            <a:r>
              <a:rPr lang="en-US" sz="1400" dirty="0" err="1"/>
              <a:t>đó</a:t>
            </a:r>
            <a:r>
              <a:rPr lang="en-US" sz="1400" dirty="0"/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r>
              <a:rPr lang="en-US" sz="1400" dirty="0"/>
              <a:t> D6 (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tồn</a:t>
            </a:r>
            <a:r>
              <a:rPr lang="en-US" sz="1400" dirty="0"/>
              <a:t>)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r>
              <a:rPr lang="en-US" sz="1400" dirty="0" err="1"/>
              <a:t>xem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kiểm</a:t>
            </a:r>
            <a:r>
              <a:rPr lang="en-US" sz="1400" dirty="0"/>
              <a:t> </a:t>
            </a: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chính</a:t>
            </a:r>
            <a:r>
              <a:rPr lang="en-US" sz="1400" dirty="0"/>
              <a:t> </a:t>
            </a:r>
            <a:r>
              <a:rPr lang="en-US" sz="1400" dirty="0" err="1"/>
              <a:t>xác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687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990600" y="3301746"/>
            <a:ext cx="7344295" cy="2235708"/>
            <a:chOff x="822960" y="3858768"/>
            <a:chExt cx="7344295" cy="2235708"/>
          </a:xfrm>
        </p:grpSpPr>
        <p:sp>
          <p:nvSpPr>
            <p:cNvPr id="4" name="Rectangle 3"/>
            <p:cNvSpPr/>
            <p:nvPr/>
          </p:nvSpPr>
          <p:spPr>
            <a:xfrm>
              <a:off x="822960" y="3858768"/>
              <a:ext cx="1463040" cy="713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Khái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niệm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về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mô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hình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352800" y="5180076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Mô</a:t>
              </a:r>
              <a:r>
                <a:rPr 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sz="2000" b="1" dirty="0" err="1">
                  <a:solidFill>
                    <a:schemeClr val="tx1"/>
                  </a:solidFill>
                </a:rPr>
                <a:t>hình</a:t>
              </a:r>
              <a:r>
                <a:rPr 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sz="2000" b="1" dirty="0" err="1">
                  <a:solidFill>
                    <a:schemeClr val="tx1"/>
                  </a:solidFill>
                </a:rPr>
                <a:t>hóa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29401" y="5180076"/>
              <a:ext cx="1537854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Lập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mô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hình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đối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tượng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29400" y="3858768"/>
              <a:ext cx="1524000" cy="713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Lập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mô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hình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chức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năng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895600" y="3934968"/>
              <a:ext cx="2731008" cy="484632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Bent Arrow 8"/>
            <p:cNvSpPr/>
            <p:nvPr/>
          </p:nvSpPr>
          <p:spPr>
            <a:xfrm rot="16200000">
              <a:off x="1759943" y="4554959"/>
              <a:ext cx="813816" cy="1457498"/>
            </a:xfrm>
            <a:prstGeom prst="ben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1129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CÁC BƯỚC MÔ HÌNH HÓA LUỒNG DỮ LIỆU</a:t>
            </a:r>
            <a:br>
              <a:rPr lang="en-US" dirty="0"/>
            </a:br>
            <a:r>
              <a:rPr lang="en-US" sz="2700" dirty="0" err="1"/>
              <a:t>Ví</a:t>
            </a:r>
            <a:r>
              <a:rPr lang="en-US" sz="2700" dirty="0"/>
              <a:t> </a:t>
            </a:r>
            <a:r>
              <a:rPr lang="en-US" sz="2700" dirty="0" err="1"/>
              <a:t>dụ</a:t>
            </a:r>
            <a:r>
              <a:rPr lang="en-US" sz="2700" dirty="0"/>
              <a:t>: </a:t>
            </a:r>
            <a:r>
              <a:rPr lang="en-US" sz="2700" dirty="0" err="1"/>
              <a:t>Lập</a:t>
            </a:r>
            <a:r>
              <a:rPr lang="en-US" sz="2700" dirty="0"/>
              <a:t> </a:t>
            </a:r>
            <a:r>
              <a:rPr lang="en-US" sz="2700" dirty="0" err="1"/>
              <a:t>sơ</a:t>
            </a:r>
            <a:r>
              <a:rPr lang="en-US" sz="2700" dirty="0"/>
              <a:t> </a:t>
            </a:r>
            <a:r>
              <a:rPr lang="en-US" sz="2700" dirty="0" err="1"/>
              <a:t>đồ</a:t>
            </a:r>
            <a:r>
              <a:rPr lang="en-US" sz="2700" dirty="0"/>
              <a:t> </a:t>
            </a:r>
            <a:r>
              <a:rPr lang="en-US" sz="2700" dirty="0" err="1"/>
              <a:t>yêu</a:t>
            </a:r>
            <a:r>
              <a:rPr lang="en-US" sz="2700" dirty="0"/>
              <a:t> </a:t>
            </a:r>
            <a:r>
              <a:rPr lang="en-US" sz="2700" dirty="0" err="1"/>
              <a:t>cầu</a:t>
            </a:r>
            <a:endParaRPr lang="en-US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618760" y="1503218"/>
            <a:ext cx="4449040" cy="3525982"/>
            <a:chOff x="4580661" y="1143000"/>
            <a:chExt cx="4449040" cy="3525982"/>
          </a:xfrm>
        </p:grpSpPr>
        <p:sp>
          <p:nvSpPr>
            <p:cNvPr id="7" name="Rectangle 6"/>
            <p:cNvSpPr/>
            <p:nvPr/>
          </p:nvSpPr>
          <p:spPr>
            <a:xfrm>
              <a:off x="5181600" y="1143000"/>
              <a:ext cx="2667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???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80661" y="1647544"/>
              <a:ext cx="4449040" cy="3021438"/>
              <a:chOff x="4580661" y="1647544"/>
              <a:chExt cx="4449040" cy="302143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600701" y="2362200"/>
                <a:ext cx="1676400" cy="914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tồn</a:t>
                </a:r>
                <a:r>
                  <a:rPr lang="en-US" dirty="0"/>
                  <a:t> </a:t>
                </a:r>
                <a:r>
                  <a:rPr lang="en-US" dirty="0" err="1"/>
                  <a:t>kho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tháng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039101" y="2590800"/>
                <a:ext cx="9906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???</a:t>
                </a:r>
              </a:p>
            </p:txBody>
          </p:sp>
          <p:sp>
            <p:nvSpPr>
              <p:cNvPr id="9" name="Flowchart: Data 8"/>
              <p:cNvSpPr/>
              <p:nvPr/>
            </p:nvSpPr>
            <p:spPr>
              <a:xfrm>
                <a:off x="4580661" y="4267200"/>
                <a:ext cx="3953740" cy="401782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nhớ</a:t>
                </a:r>
                <a:r>
                  <a:rPr lang="en-US" dirty="0"/>
                  <a:t> </a:t>
                </a:r>
                <a:r>
                  <a:rPr lang="en-US" dirty="0" err="1"/>
                  <a:t>phụ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>
                <a:cxnSpLocks/>
                <a:endCxn id="4" idx="1"/>
              </p:cNvCxnSpPr>
              <p:nvPr/>
            </p:nvCxnSpPr>
            <p:spPr>
              <a:xfrm flipH="1">
                <a:off x="5846204" y="1647544"/>
                <a:ext cx="660444" cy="8485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cxnSpLocks/>
                <a:stCxn id="4" idx="6"/>
              </p:cNvCxnSpPr>
              <p:nvPr/>
            </p:nvCxnSpPr>
            <p:spPr>
              <a:xfrm>
                <a:off x="7277101" y="2819400"/>
                <a:ext cx="8000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  <a:stCxn id="4" idx="5"/>
                <a:endCxn id="9" idx="0"/>
              </p:cNvCxnSpPr>
              <p:nvPr/>
            </p:nvCxnSpPr>
            <p:spPr>
              <a:xfrm flipH="1">
                <a:off x="6952905" y="3142689"/>
                <a:ext cx="78693" cy="11245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cxnSpLocks/>
                <a:endCxn id="4" idx="3"/>
              </p:cNvCxnSpPr>
              <p:nvPr/>
            </p:nvCxnSpPr>
            <p:spPr>
              <a:xfrm flipH="1" flipV="1">
                <a:off x="5846204" y="3142689"/>
                <a:ext cx="210904" cy="11245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670024" y="1985104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D1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553200" y="35814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D4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315200" y="2421523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D5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715000" y="35814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D3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609600" y="1257449"/>
            <a:ext cx="39710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D1: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gian</a:t>
            </a:r>
            <a:r>
              <a:rPr lang="en-US" sz="1400" dirty="0"/>
              <a:t> (</a:t>
            </a:r>
            <a:r>
              <a:rPr lang="en-US" sz="1400" dirty="0" err="1"/>
              <a:t>tháng</a:t>
            </a:r>
            <a:r>
              <a:rPr lang="en-US" sz="1400" dirty="0"/>
              <a:t>, </a:t>
            </a:r>
            <a:r>
              <a:rPr lang="en-US" sz="1400" dirty="0" err="1"/>
              <a:t>năm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),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loại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dirty="0"/>
              <a:t>D3: </a:t>
            </a:r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đầu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cùng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liên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, </a:t>
            </a:r>
            <a:r>
              <a:rPr lang="en-US" sz="1400" dirty="0" err="1"/>
              <a:t>xuất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tháng</a:t>
            </a:r>
            <a:r>
              <a:rPr lang="en-US" sz="1400" dirty="0"/>
              <a:t> (</a:t>
            </a:r>
            <a:r>
              <a:rPr lang="en-US" sz="1400" dirty="0" err="1"/>
              <a:t>tổng</a:t>
            </a:r>
            <a:r>
              <a:rPr lang="en-US" sz="1400" dirty="0"/>
              <a:t>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r>
              <a:rPr lang="en-US" sz="1400" dirty="0"/>
              <a:t>, </a:t>
            </a:r>
            <a:r>
              <a:rPr lang="en-US" sz="1400" dirty="0" err="1"/>
              <a:t>tổng</a:t>
            </a:r>
            <a:r>
              <a:rPr lang="en-US" sz="1400" dirty="0"/>
              <a:t>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r>
              <a:rPr lang="en-US" sz="1400" dirty="0"/>
              <a:t>, </a:t>
            </a:r>
            <a:r>
              <a:rPr lang="en-US" sz="1400" dirty="0" err="1"/>
              <a:t>tồn</a:t>
            </a:r>
            <a:r>
              <a:rPr lang="en-US" sz="1400" dirty="0"/>
              <a:t> </a:t>
            </a:r>
            <a:r>
              <a:rPr lang="en-US" sz="1400" dirty="0" err="1"/>
              <a:t>kho</a:t>
            </a:r>
            <a:r>
              <a:rPr lang="en-US" sz="1400" dirty="0"/>
              <a:t> </a:t>
            </a:r>
            <a:r>
              <a:rPr lang="en-US" sz="1400" dirty="0" err="1"/>
              <a:t>tháng</a:t>
            </a:r>
            <a:r>
              <a:rPr lang="en-US" sz="1400" dirty="0"/>
              <a:t> </a:t>
            </a:r>
            <a:r>
              <a:rPr lang="en-US" sz="1400" dirty="0" err="1"/>
              <a:t>trước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D4: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tồn</a:t>
            </a:r>
            <a:r>
              <a:rPr lang="en-US" sz="1400" dirty="0"/>
              <a:t> </a:t>
            </a:r>
            <a:r>
              <a:rPr lang="en-US" sz="1400" dirty="0" err="1"/>
              <a:t>kho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tháng</a:t>
            </a:r>
            <a:r>
              <a:rPr lang="en-US" sz="1400" dirty="0"/>
              <a:t> </a:t>
            </a:r>
            <a:r>
              <a:rPr lang="en-US" sz="1400" dirty="0" err="1"/>
              <a:t>đang</a:t>
            </a:r>
            <a:r>
              <a:rPr lang="en-US" sz="1400" dirty="0"/>
              <a:t> </a:t>
            </a:r>
            <a:r>
              <a:rPr lang="en-US" sz="1400" dirty="0" err="1"/>
              <a:t>xét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dirty="0"/>
              <a:t>D5: D3 +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tồn</a:t>
            </a:r>
            <a:r>
              <a:rPr lang="en-US" sz="1400" dirty="0"/>
              <a:t> </a:t>
            </a:r>
            <a:r>
              <a:rPr lang="en-US" sz="1400" dirty="0" err="1"/>
              <a:t>kho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tháng</a:t>
            </a:r>
            <a:r>
              <a:rPr lang="en-US" sz="1400" dirty="0"/>
              <a:t> </a:t>
            </a:r>
            <a:r>
              <a:rPr lang="en-US" sz="1400" dirty="0" err="1"/>
              <a:t>đang</a:t>
            </a:r>
            <a:r>
              <a:rPr lang="en-US" sz="1400" dirty="0"/>
              <a:t> </a:t>
            </a:r>
            <a:r>
              <a:rPr lang="en-US" sz="1400" dirty="0" err="1"/>
              <a:t>xét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dirty="0"/>
              <a:t>D6: D5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u="sng" dirty="0" err="1"/>
              <a:t>Xử</a:t>
            </a:r>
            <a:r>
              <a:rPr lang="en-US" sz="1400" b="1" u="sng" dirty="0"/>
              <a:t> </a:t>
            </a:r>
            <a:r>
              <a:rPr lang="en-US" sz="1400" b="1" u="sng" dirty="0" err="1"/>
              <a:t>lý</a:t>
            </a:r>
            <a:r>
              <a:rPr lang="en-US" sz="1400" b="1" u="sng" dirty="0"/>
              <a:t> </a:t>
            </a:r>
            <a:r>
              <a:rPr lang="en-US" sz="1400" b="1" u="sng" dirty="0" err="1"/>
              <a:t>tính</a:t>
            </a:r>
            <a:r>
              <a:rPr lang="en-US" sz="1400" b="1" u="sng" dirty="0"/>
              <a:t> </a:t>
            </a:r>
            <a:r>
              <a:rPr lang="en-US" sz="1400" b="1" u="sng" dirty="0" err="1"/>
              <a:t>tồn</a:t>
            </a:r>
            <a:r>
              <a:rPr lang="en-US" sz="1400" b="1" u="sng" dirty="0"/>
              <a:t> </a:t>
            </a:r>
            <a:r>
              <a:rPr lang="en-US" sz="1400" b="1" u="sng" dirty="0" err="1"/>
              <a:t>kho</a:t>
            </a:r>
            <a:r>
              <a:rPr lang="en-US" sz="1400" b="1" u="sng" dirty="0"/>
              <a:t>:</a:t>
            </a:r>
          </a:p>
          <a:p>
            <a:pPr lvl="1"/>
            <a:r>
              <a:rPr lang="en-US" sz="1400" i="1" dirty="0"/>
              <a:t>B1: </a:t>
            </a:r>
            <a:r>
              <a:rPr lang="en-US" sz="1400" i="1" dirty="0" err="1"/>
              <a:t>Nhập</a:t>
            </a:r>
            <a:r>
              <a:rPr lang="en-US" sz="1400" i="1" dirty="0"/>
              <a:t> D1 </a:t>
            </a:r>
            <a:r>
              <a:rPr lang="en-US" sz="1400" i="1" dirty="0" err="1"/>
              <a:t>từ</a:t>
            </a:r>
            <a:r>
              <a:rPr lang="en-US" sz="1400" i="1" dirty="0"/>
              <a:t> </a:t>
            </a:r>
            <a:r>
              <a:rPr lang="en-US" sz="1400" i="1" dirty="0" err="1"/>
              <a:t>người</a:t>
            </a:r>
            <a:r>
              <a:rPr lang="en-US" sz="1400" i="1" dirty="0"/>
              <a:t> </a:t>
            </a:r>
            <a:r>
              <a:rPr lang="en-US" sz="1400" i="1" dirty="0" err="1"/>
              <a:t>dùng</a:t>
            </a:r>
            <a:endParaRPr lang="en-US" sz="1400" i="1" dirty="0"/>
          </a:p>
          <a:p>
            <a:pPr lvl="1"/>
            <a:r>
              <a:rPr lang="en-US" sz="1400" i="1" dirty="0"/>
              <a:t>B2: </a:t>
            </a:r>
            <a:r>
              <a:rPr lang="en-US" sz="1400" i="1" dirty="0" err="1"/>
              <a:t>Kết</a:t>
            </a:r>
            <a:r>
              <a:rPr lang="en-US" sz="1400" i="1" dirty="0"/>
              <a:t> </a:t>
            </a:r>
            <a:r>
              <a:rPr lang="en-US" sz="1400" i="1" dirty="0" err="1"/>
              <a:t>nối</a:t>
            </a:r>
            <a:r>
              <a:rPr lang="en-US" sz="1400" i="1" dirty="0"/>
              <a:t> CSDL</a:t>
            </a:r>
          </a:p>
          <a:p>
            <a:pPr lvl="1"/>
            <a:r>
              <a:rPr lang="en-US" sz="1400" i="1" dirty="0"/>
              <a:t>B3: </a:t>
            </a:r>
            <a:r>
              <a:rPr lang="en-US" sz="1400" i="1" dirty="0" err="1"/>
              <a:t>Đọc</a:t>
            </a:r>
            <a:r>
              <a:rPr lang="en-US" sz="1400" i="1" dirty="0"/>
              <a:t> D3 </a:t>
            </a:r>
            <a:r>
              <a:rPr lang="en-US" sz="1400" i="1" dirty="0" err="1"/>
              <a:t>thỏa</a:t>
            </a:r>
            <a:r>
              <a:rPr lang="en-US" sz="1400" i="1" dirty="0"/>
              <a:t> </a:t>
            </a:r>
            <a:r>
              <a:rPr lang="en-US" sz="1400" i="1" dirty="0" err="1"/>
              <a:t>điều</a:t>
            </a:r>
            <a:r>
              <a:rPr lang="en-US" sz="1400" i="1" dirty="0"/>
              <a:t> </a:t>
            </a:r>
            <a:r>
              <a:rPr lang="en-US" sz="1400" i="1" dirty="0" err="1"/>
              <a:t>kiện</a:t>
            </a:r>
            <a:r>
              <a:rPr lang="en-US" sz="1400" i="1" dirty="0"/>
              <a:t> D1 </a:t>
            </a:r>
            <a:r>
              <a:rPr lang="en-US" sz="1400" i="1" dirty="0" err="1"/>
              <a:t>từ</a:t>
            </a:r>
            <a:r>
              <a:rPr lang="en-US" sz="1400" i="1" dirty="0"/>
              <a:t> </a:t>
            </a:r>
            <a:r>
              <a:rPr lang="en-US" sz="1400" i="1" dirty="0" err="1"/>
              <a:t>bộ</a:t>
            </a:r>
            <a:r>
              <a:rPr lang="en-US" sz="1400" i="1" dirty="0"/>
              <a:t> </a:t>
            </a:r>
            <a:r>
              <a:rPr lang="en-US" sz="1400" i="1" dirty="0" err="1"/>
              <a:t>nhớ</a:t>
            </a:r>
            <a:r>
              <a:rPr lang="en-US" sz="1400" i="1" dirty="0"/>
              <a:t> </a:t>
            </a:r>
            <a:r>
              <a:rPr lang="en-US" sz="1400" i="1" dirty="0" err="1"/>
              <a:t>phụ</a:t>
            </a:r>
            <a:endParaRPr lang="en-US" sz="1400" i="1" dirty="0"/>
          </a:p>
          <a:p>
            <a:pPr lvl="1"/>
            <a:r>
              <a:rPr lang="en-US" sz="1400" i="1" dirty="0"/>
              <a:t>B4: </a:t>
            </a:r>
            <a:r>
              <a:rPr lang="en-US" sz="1400" i="1" dirty="0" err="1"/>
              <a:t>Tìm</a:t>
            </a:r>
            <a:r>
              <a:rPr lang="en-US" sz="1400" i="1" dirty="0"/>
              <a:t> </a:t>
            </a:r>
            <a:r>
              <a:rPr lang="en-US" sz="1400" i="1" dirty="0" err="1"/>
              <a:t>lượng</a:t>
            </a:r>
            <a:r>
              <a:rPr lang="en-US" sz="1400" i="1" dirty="0"/>
              <a:t> </a:t>
            </a:r>
            <a:r>
              <a:rPr lang="en-US" sz="1400" i="1" dirty="0" err="1"/>
              <a:t>tồn</a:t>
            </a:r>
            <a:r>
              <a:rPr lang="en-US" sz="1400" i="1" dirty="0"/>
              <a:t> </a:t>
            </a:r>
            <a:r>
              <a:rPr lang="en-US" sz="1400" i="1" dirty="0" err="1"/>
              <a:t>của</a:t>
            </a:r>
            <a:r>
              <a:rPr lang="en-US" sz="1400" i="1" dirty="0"/>
              <a:t> </a:t>
            </a:r>
            <a:r>
              <a:rPr lang="en-US" sz="1400" i="1" dirty="0" err="1"/>
              <a:t>tháng</a:t>
            </a:r>
            <a:r>
              <a:rPr lang="en-US" sz="1400" i="1" dirty="0"/>
              <a:t> </a:t>
            </a:r>
            <a:r>
              <a:rPr lang="en-US" sz="1400" i="1" dirty="0" err="1"/>
              <a:t>đang</a:t>
            </a:r>
            <a:r>
              <a:rPr lang="en-US" sz="1400" i="1" dirty="0"/>
              <a:t> </a:t>
            </a:r>
            <a:r>
              <a:rPr lang="en-US" sz="1400" i="1" dirty="0" err="1"/>
              <a:t>xét</a:t>
            </a:r>
            <a:r>
              <a:rPr lang="en-US" sz="1400" i="1" dirty="0"/>
              <a:t> = (</a:t>
            </a:r>
            <a:r>
              <a:rPr lang="en-US" sz="1400" i="1" dirty="0" err="1"/>
              <a:t>lượng</a:t>
            </a:r>
            <a:r>
              <a:rPr lang="en-US" sz="1400" i="1" dirty="0"/>
              <a:t> </a:t>
            </a:r>
            <a:r>
              <a:rPr lang="en-US" sz="1400" i="1" dirty="0" err="1"/>
              <a:t>tồn</a:t>
            </a:r>
            <a:r>
              <a:rPr lang="en-US" sz="1400" i="1" dirty="0"/>
              <a:t> </a:t>
            </a:r>
            <a:r>
              <a:rPr lang="en-US" sz="1400" i="1" dirty="0" err="1"/>
              <a:t>tháng</a:t>
            </a:r>
            <a:r>
              <a:rPr lang="en-US" sz="1400" i="1" dirty="0"/>
              <a:t> </a:t>
            </a:r>
            <a:r>
              <a:rPr lang="en-US" sz="1400" i="1" dirty="0" err="1"/>
              <a:t>trước</a:t>
            </a:r>
            <a:r>
              <a:rPr lang="en-US" sz="1400" i="1" dirty="0"/>
              <a:t> + </a:t>
            </a:r>
            <a:r>
              <a:rPr lang="en-US" sz="1400" i="1" dirty="0" err="1"/>
              <a:t>tổng</a:t>
            </a:r>
            <a:r>
              <a:rPr lang="en-US" sz="1400" i="1" dirty="0"/>
              <a:t> </a:t>
            </a:r>
            <a:r>
              <a:rPr lang="en-US" sz="1400" i="1" dirty="0" err="1"/>
              <a:t>số</a:t>
            </a:r>
            <a:r>
              <a:rPr lang="en-US" sz="1400" i="1" dirty="0"/>
              <a:t> </a:t>
            </a:r>
            <a:r>
              <a:rPr lang="en-US" sz="1400" i="1" dirty="0" err="1"/>
              <a:t>nhập</a:t>
            </a:r>
            <a:r>
              <a:rPr lang="en-US" sz="1400" i="1" dirty="0"/>
              <a:t> – </a:t>
            </a:r>
            <a:r>
              <a:rPr lang="en-US" sz="1400" i="1" dirty="0" err="1"/>
              <a:t>tổng</a:t>
            </a:r>
            <a:r>
              <a:rPr lang="en-US" sz="1400" i="1" dirty="0"/>
              <a:t> </a:t>
            </a:r>
            <a:r>
              <a:rPr lang="en-US" sz="1400" i="1" dirty="0" err="1"/>
              <a:t>số</a:t>
            </a:r>
            <a:r>
              <a:rPr lang="en-US" sz="1400" i="1" dirty="0"/>
              <a:t> </a:t>
            </a:r>
            <a:r>
              <a:rPr lang="en-US" sz="1400" i="1" dirty="0" err="1"/>
              <a:t>xuất</a:t>
            </a:r>
            <a:r>
              <a:rPr lang="en-US" sz="1400" i="1" dirty="0"/>
              <a:t>)</a:t>
            </a:r>
          </a:p>
          <a:p>
            <a:pPr lvl="1"/>
            <a:r>
              <a:rPr lang="en-US" sz="1400" i="1" dirty="0"/>
              <a:t>B5: </a:t>
            </a:r>
          </a:p>
          <a:p>
            <a:pPr lvl="1"/>
            <a:r>
              <a:rPr lang="en-US" sz="1400" i="1" dirty="0"/>
              <a:t>	 </a:t>
            </a:r>
            <a:r>
              <a:rPr lang="en-US" sz="1400" i="1" dirty="0" err="1"/>
              <a:t>Lưu</a:t>
            </a:r>
            <a:r>
              <a:rPr lang="en-US" sz="1400" i="1" dirty="0"/>
              <a:t> D4</a:t>
            </a:r>
          </a:p>
          <a:p>
            <a:pPr lvl="1"/>
            <a:r>
              <a:rPr lang="en-US" sz="1400" i="1" dirty="0"/>
              <a:t>	</a:t>
            </a:r>
            <a:r>
              <a:rPr lang="en-US" sz="1400" i="1" dirty="0" err="1"/>
              <a:t>Xuất</a:t>
            </a:r>
            <a:r>
              <a:rPr lang="en-US" sz="1400" i="1" dirty="0"/>
              <a:t> D5 ra </a:t>
            </a:r>
            <a:r>
              <a:rPr lang="en-US" sz="1400" i="1" dirty="0" err="1"/>
              <a:t>máy</a:t>
            </a:r>
            <a:r>
              <a:rPr lang="en-US" sz="1400" i="1" dirty="0"/>
              <a:t> in (</a:t>
            </a:r>
            <a:r>
              <a:rPr lang="en-US" sz="1400" i="1" dirty="0" err="1"/>
              <a:t>nếu</a:t>
            </a:r>
            <a:r>
              <a:rPr lang="en-US" sz="1400" i="1" dirty="0"/>
              <a:t> </a:t>
            </a:r>
            <a:r>
              <a:rPr lang="en-US" sz="1400" i="1" dirty="0" err="1"/>
              <a:t>cần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B6. </a:t>
            </a:r>
            <a:r>
              <a:rPr lang="en-US" sz="1400" dirty="0" err="1"/>
              <a:t>Đóng</a:t>
            </a:r>
            <a:r>
              <a:rPr lang="en-US" sz="1400" dirty="0"/>
              <a:t> CSDL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5378AD-AF1E-41A5-BBF5-70B236BB0610}"/>
              </a:ext>
            </a:extLst>
          </p:cNvPr>
          <p:cNvCxnSpPr>
            <a:stCxn id="4" idx="7"/>
            <a:endCxn id="7" idx="2"/>
          </p:cNvCxnSpPr>
          <p:nvPr/>
        </p:nvCxnSpPr>
        <p:spPr bwMode="auto">
          <a:xfrm flipH="1" flipV="1">
            <a:off x="6553199" y="1960418"/>
            <a:ext cx="516498" cy="8959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9442FB-E762-406B-897E-32DCB0422D92}"/>
              </a:ext>
            </a:extLst>
          </p:cNvPr>
          <p:cNvSpPr txBox="1"/>
          <p:nvPr/>
        </p:nvSpPr>
        <p:spPr>
          <a:xfrm>
            <a:off x="6781800" y="2286000"/>
            <a:ext cx="51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</p:spTree>
    <p:extLst>
      <p:ext uri="{BB962C8B-B14F-4D97-AF65-F5344CB8AC3E}">
        <p14:creationId xmlns:p14="http://schemas.microsoft.com/office/powerpoint/2010/main" val="140805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CÁC BƯỚC MÔ HÌNH HÓA LUỒNG DỮ LIỆU</a:t>
            </a:r>
            <a:br>
              <a:rPr lang="en-US" dirty="0"/>
            </a:br>
            <a:r>
              <a:rPr lang="en-US" sz="2400" dirty="0"/>
              <a:t>d.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724400" y="2743200"/>
            <a:ext cx="1295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  <a:r>
              <a:rPr lang="en-US" sz="1600" dirty="0" err="1"/>
              <a:t>biểu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150918" y="2971800"/>
            <a:ext cx="1600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4200" y="2362200"/>
            <a:ext cx="1600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1524000"/>
            <a:ext cx="1600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9" name="Flowchart: Data 8"/>
          <p:cNvSpPr/>
          <p:nvPr/>
        </p:nvSpPr>
        <p:spPr>
          <a:xfrm>
            <a:off x="3471430" y="4876800"/>
            <a:ext cx="3801340" cy="40178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2"/>
          </p:cNvCxnSpPr>
          <p:nvPr/>
        </p:nvCxnSpPr>
        <p:spPr>
          <a:xfrm>
            <a:off x="3751118" y="3200400"/>
            <a:ext cx="973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0807" y="1981200"/>
            <a:ext cx="793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7"/>
            <a:endCxn id="6" idx="1"/>
          </p:cNvCxnSpPr>
          <p:nvPr/>
        </p:nvCxnSpPr>
        <p:spPr>
          <a:xfrm flipV="1">
            <a:off x="5830093" y="2590800"/>
            <a:ext cx="1104107" cy="286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181600" y="36576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00600" y="229548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92982" y="254548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09159" y="285966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79818" y="425319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3657600"/>
            <a:ext cx="28280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D1: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biểu</a:t>
            </a:r>
            <a:r>
              <a:rPr lang="en-US" sz="1400" dirty="0"/>
              <a:t>(</a:t>
            </a:r>
            <a:r>
              <a:rPr lang="en-US" sz="1400" dirty="0" err="1"/>
              <a:t>dựa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biểu</a:t>
            </a:r>
            <a:r>
              <a:rPr lang="en-US" sz="1400" dirty="0"/>
              <a:t> </a:t>
            </a:r>
            <a:r>
              <a:rPr lang="en-US" sz="1400" dirty="0" err="1"/>
              <a:t>mẫu</a:t>
            </a:r>
            <a:r>
              <a:rPr lang="en-US" sz="1400" dirty="0"/>
              <a:t> </a:t>
            </a:r>
            <a:r>
              <a:rPr lang="en-US" sz="1400" dirty="0" err="1"/>
              <a:t>liên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D2: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biểu</a:t>
            </a:r>
            <a:r>
              <a:rPr lang="en-US" sz="1400" dirty="0"/>
              <a:t> </a:t>
            </a:r>
            <a:r>
              <a:rPr lang="en-US" sz="1400" dirty="0" err="1"/>
              <a:t>muốn</a:t>
            </a:r>
            <a:r>
              <a:rPr lang="en-US" sz="1400" dirty="0"/>
              <a:t> </a:t>
            </a:r>
            <a:r>
              <a:rPr lang="en-US" sz="1400" dirty="0" err="1"/>
              <a:t>thực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(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</a:t>
            </a:r>
            <a:r>
              <a:rPr lang="en-US" sz="1400" dirty="0" err="1"/>
              <a:t>đặc</a:t>
            </a:r>
            <a:r>
              <a:rPr lang="en-US" sz="1400" dirty="0"/>
              <a:t> </a:t>
            </a:r>
            <a:r>
              <a:rPr lang="en-US" sz="1400" dirty="0" err="1"/>
              <a:t>biệt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D3: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thực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biểu</a:t>
            </a:r>
            <a:r>
              <a:rPr lang="en-US" sz="1400" dirty="0"/>
              <a:t> (</a:t>
            </a:r>
            <a:r>
              <a:rPr lang="en-US" sz="1400" dirty="0" err="1"/>
              <a:t>dựa</a:t>
            </a:r>
            <a:r>
              <a:rPr lang="en-US" sz="1400" dirty="0"/>
              <a:t> </a:t>
            </a:r>
            <a:r>
              <a:rPr lang="en-US" sz="1400" dirty="0" err="1"/>
              <a:t>theo</a:t>
            </a:r>
            <a:r>
              <a:rPr lang="en-US" sz="1400" dirty="0"/>
              <a:t> </a:t>
            </a:r>
            <a:r>
              <a:rPr lang="en-US" sz="1400" dirty="0" err="1"/>
              <a:t>quy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15915" y="3015082"/>
            <a:ext cx="29787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D4: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biểu</a:t>
            </a:r>
            <a:r>
              <a:rPr lang="en-US" sz="1400" dirty="0"/>
              <a:t> </a:t>
            </a:r>
            <a:r>
              <a:rPr lang="en-US" sz="1400" dirty="0" err="1"/>
              <a:t>liên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nhưng</a:t>
            </a:r>
            <a:r>
              <a:rPr lang="en-US" sz="1400" dirty="0"/>
              <a:t> </a:t>
            </a:r>
            <a:r>
              <a:rPr lang="en-US" sz="1400" dirty="0" err="1"/>
              <a:t>chưa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xử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toán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ghi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lại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D5: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r>
              <a:rPr lang="en-US" sz="1400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D6: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biểu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lập</a:t>
            </a:r>
            <a:r>
              <a:rPr lang="en-US" sz="1400" dirty="0"/>
              <a:t> (</a:t>
            </a:r>
            <a:r>
              <a:rPr lang="en-US" sz="1400" dirty="0" err="1"/>
              <a:t>biểu</a:t>
            </a:r>
            <a:r>
              <a:rPr lang="en-US" sz="1400" dirty="0"/>
              <a:t> </a:t>
            </a:r>
            <a:r>
              <a:rPr lang="en-US" sz="1400" dirty="0" err="1"/>
              <a:t>mẫu</a:t>
            </a:r>
            <a:r>
              <a:rPr lang="en-US" sz="1400" dirty="0"/>
              <a:t> </a:t>
            </a:r>
            <a:r>
              <a:rPr lang="en-US" sz="1400" dirty="0" err="1"/>
              <a:t>liên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5867400"/>
            <a:ext cx="8534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/>
              <a:buChar char="è"/>
            </a:pPr>
            <a:r>
              <a:rPr lang="en-US" sz="1400" b="1" dirty="0" err="1">
                <a:sym typeface="Wingdings" panose="05000000000000000000" pitchFamily="2" charset="2"/>
              </a:rPr>
              <a:t>Xử</a:t>
            </a:r>
            <a:r>
              <a:rPr lang="en-US" sz="1400" b="1" dirty="0"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ym typeface="Wingdings" panose="05000000000000000000" pitchFamily="2" charset="2"/>
              </a:rPr>
              <a:t>lý</a:t>
            </a:r>
            <a:r>
              <a:rPr lang="en-US" sz="1400" b="1" dirty="0"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ym typeface="Wingdings" panose="05000000000000000000" pitchFamily="2" charset="2"/>
              </a:rPr>
              <a:t>báo</a:t>
            </a:r>
            <a:r>
              <a:rPr lang="en-US" sz="1400" b="1" dirty="0"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ym typeface="Wingdings" panose="05000000000000000000" pitchFamily="2" charset="2"/>
              </a:rPr>
              <a:t>biểu</a:t>
            </a:r>
            <a:r>
              <a:rPr lang="en-US" sz="1400" dirty="0">
                <a:sym typeface="Wingdings" panose="05000000000000000000" pitchFamily="2" charset="2"/>
              </a:rPr>
              <a:t>: </a:t>
            </a:r>
            <a:r>
              <a:rPr lang="en-US" sz="1400" dirty="0" err="1">
                <a:sym typeface="Wingdings" panose="05000000000000000000" pitchFamily="2" charset="2"/>
              </a:rPr>
              <a:t>Nếu</a:t>
            </a:r>
            <a:r>
              <a:rPr lang="en-US" sz="1400" dirty="0">
                <a:sym typeface="Wingdings" panose="05000000000000000000" pitchFamily="2" charset="2"/>
              </a:rPr>
              <a:t> D4 </a:t>
            </a:r>
            <a:r>
              <a:rPr lang="en-US" sz="1400" dirty="0" err="1">
                <a:sym typeface="Wingdings" panose="05000000000000000000" pitchFamily="2" charset="2"/>
              </a:rPr>
              <a:t>là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rỗng</a:t>
            </a:r>
            <a:r>
              <a:rPr lang="en-US" sz="1400" dirty="0">
                <a:sym typeface="Wingdings" panose="05000000000000000000" pitchFamily="2" charset="2"/>
              </a:rPr>
              <a:t>: </a:t>
            </a:r>
            <a:r>
              <a:rPr lang="en-US" sz="1400" dirty="0" err="1">
                <a:sym typeface="Wingdings" panose="05000000000000000000" pitchFamily="2" charset="2"/>
              </a:rPr>
              <a:t>sử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dụng</a:t>
            </a:r>
            <a:r>
              <a:rPr lang="en-US" sz="1400" dirty="0">
                <a:sym typeface="Wingdings" panose="05000000000000000000" pitchFamily="2" charset="2"/>
              </a:rPr>
              <a:t> D1, D2, D3 </a:t>
            </a:r>
            <a:r>
              <a:rPr lang="en-US" sz="1400" dirty="0" err="1">
                <a:sym typeface="Wingdings" panose="05000000000000000000" pitchFamily="2" charset="2"/>
              </a:rPr>
              <a:t>và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kết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xuất</a:t>
            </a:r>
            <a:r>
              <a:rPr lang="en-US" sz="1400" dirty="0">
                <a:sym typeface="Wingdings" panose="05000000000000000000" pitchFamily="2" charset="2"/>
              </a:rPr>
              <a:t> D5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 err="1">
                <a:sym typeface="Wingdings" panose="05000000000000000000" pitchFamily="2" charset="2"/>
              </a:rPr>
              <a:t>Nếu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có</a:t>
            </a:r>
            <a:r>
              <a:rPr lang="en-US" sz="1400" dirty="0">
                <a:sym typeface="Wingdings" panose="05000000000000000000" pitchFamily="2" charset="2"/>
              </a:rPr>
              <a:t> D4: </a:t>
            </a:r>
            <a:r>
              <a:rPr lang="en-US" sz="1400" dirty="0" err="1">
                <a:sym typeface="Wingdings" panose="05000000000000000000" pitchFamily="2" charset="2"/>
              </a:rPr>
              <a:t>sử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dụng</a:t>
            </a:r>
            <a:r>
              <a:rPr lang="en-US" sz="1400" dirty="0">
                <a:sym typeface="Wingdings" panose="05000000000000000000" pitchFamily="2" charset="2"/>
              </a:rPr>
              <a:t> D1, D, D3 </a:t>
            </a:r>
            <a:r>
              <a:rPr lang="en-US" sz="1400" dirty="0" err="1">
                <a:sym typeface="Wingdings" panose="05000000000000000000" pitchFamily="2" charset="2"/>
              </a:rPr>
              <a:t>và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quy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định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liên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quan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để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tạo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ra</a:t>
            </a:r>
            <a:r>
              <a:rPr lang="en-US" sz="1400" dirty="0">
                <a:sym typeface="Wingdings" panose="05000000000000000000" pitchFamily="2" charset="2"/>
              </a:rPr>
              <a:t> D4, </a:t>
            </a:r>
            <a:r>
              <a:rPr lang="en-US" sz="1400" dirty="0" err="1">
                <a:sym typeface="Wingdings" panose="05000000000000000000" pitchFamily="2" charset="2"/>
              </a:rPr>
              <a:t>ghi</a:t>
            </a:r>
            <a:r>
              <a:rPr lang="en-US" sz="1400" dirty="0">
                <a:sym typeface="Wingdings" panose="05000000000000000000" pitchFamily="2" charset="2"/>
              </a:rPr>
              <a:t> D4  </a:t>
            </a:r>
            <a:r>
              <a:rPr lang="en-US" sz="1400" dirty="0" err="1">
                <a:sym typeface="Wingdings" panose="05000000000000000000" pitchFamily="2" charset="2"/>
              </a:rPr>
              <a:t>và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xuất</a:t>
            </a:r>
            <a:r>
              <a:rPr lang="en-US" sz="1400" dirty="0">
                <a:sym typeface="Wingdings" panose="05000000000000000000" pitchFamily="2" charset="2"/>
              </a:rPr>
              <a:t> D5 (</a:t>
            </a:r>
            <a:r>
              <a:rPr lang="en-US" sz="1400" dirty="0" err="1">
                <a:sym typeface="Wingdings" panose="05000000000000000000" pitchFamily="2" charset="2"/>
              </a:rPr>
              <a:t>nếu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cần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521036" y="37338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86400" y="420081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D4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5486400" y="1981200"/>
            <a:ext cx="793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34445" y="231882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6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CÁC BƯỚC MÔ HÌNH HÓA LUỒNG DỮ LIỆU</a:t>
            </a:r>
            <a:br>
              <a:rPr lang="en-US" dirty="0"/>
            </a:br>
            <a:r>
              <a:rPr lang="en-US" sz="2700" dirty="0" err="1"/>
              <a:t>Ví</a:t>
            </a:r>
            <a:r>
              <a:rPr lang="en-US" sz="2700" dirty="0"/>
              <a:t> </a:t>
            </a:r>
            <a:r>
              <a:rPr lang="en-US" sz="2700" dirty="0" err="1"/>
              <a:t>dụ</a:t>
            </a:r>
            <a:r>
              <a:rPr lang="en-US" sz="2700" dirty="0"/>
              <a:t>: </a:t>
            </a:r>
            <a:r>
              <a:rPr lang="en-US" sz="2700" dirty="0" err="1"/>
              <a:t>Thống</a:t>
            </a:r>
            <a:r>
              <a:rPr lang="en-US" sz="2700" dirty="0"/>
              <a:t> </a:t>
            </a:r>
            <a:r>
              <a:rPr lang="en-US" sz="2700" dirty="0" err="1"/>
              <a:t>kê</a:t>
            </a:r>
            <a:r>
              <a:rPr lang="en-US" sz="2700" dirty="0"/>
              <a:t> </a:t>
            </a:r>
            <a:r>
              <a:rPr lang="en-US" sz="2700" dirty="0" err="1"/>
              <a:t>doanh</a:t>
            </a:r>
            <a:r>
              <a:rPr lang="en-US" sz="2700" dirty="0"/>
              <a:t> </a:t>
            </a:r>
            <a:r>
              <a:rPr lang="en-US" sz="2700" dirty="0" err="1"/>
              <a:t>thu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32</a:t>
            </a:fld>
            <a:endParaRPr lang="en-US"/>
          </a:p>
        </p:txBody>
      </p:sp>
      <p:cxnSp>
        <p:nvCxnSpPr>
          <p:cNvPr id="13" name="Straight Arrow Connector 12"/>
          <p:cNvCxnSpPr>
            <a:stCxn id="7" idx="2"/>
            <a:endCxn id="4" idx="0"/>
          </p:cNvCxnSpPr>
          <p:nvPr/>
        </p:nvCxnSpPr>
        <p:spPr>
          <a:xfrm>
            <a:off x="6553200" y="1884218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80661" y="1427018"/>
            <a:ext cx="4449040" cy="3525982"/>
            <a:chOff x="4580661" y="1143000"/>
            <a:chExt cx="4449040" cy="3525982"/>
          </a:xfrm>
        </p:grpSpPr>
        <p:sp>
          <p:nvSpPr>
            <p:cNvPr id="9" name="Flowchart: Data 8"/>
            <p:cNvSpPr/>
            <p:nvPr/>
          </p:nvSpPr>
          <p:spPr>
            <a:xfrm>
              <a:off x="4580661" y="4267200"/>
              <a:ext cx="3953740" cy="401782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Bộ</a:t>
              </a:r>
              <a:r>
                <a:rPr lang="en-US" dirty="0"/>
                <a:t> </a:t>
              </a:r>
              <a:r>
                <a:rPr lang="en-US" dirty="0" err="1"/>
                <a:t>nhớ</a:t>
              </a:r>
              <a:r>
                <a:rPr lang="en-US" dirty="0"/>
                <a:t> </a:t>
              </a:r>
              <a:r>
                <a:rPr lang="en-US" dirty="0" err="1"/>
                <a:t>phụ</a:t>
              </a:r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257800" y="1143000"/>
              <a:ext cx="3771901" cy="3124201"/>
              <a:chOff x="5257800" y="1143000"/>
              <a:chExt cx="3771901" cy="3124201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791200" y="2362200"/>
                <a:ext cx="1524000" cy="914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Thống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kê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doanh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thu</a:t>
                </a:r>
                <a:endParaRPr lang="en-US" sz="16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039101" y="2590800"/>
                <a:ext cx="9906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???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257800" y="1143000"/>
                <a:ext cx="25908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???</a:t>
                </a:r>
              </a:p>
            </p:txBody>
          </p:sp>
          <p:cxnSp>
            <p:nvCxnSpPr>
              <p:cNvPr id="15" name="Straight Arrow Connector 14"/>
              <p:cNvCxnSpPr>
                <a:stCxn id="4" idx="6"/>
              </p:cNvCxnSpPr>
              <p:nvPr/>
            </p:nvCxnSpPr>
            <p:spPr>
              <a:xfrm>
                <a:off x="7315200" y="2819400"/>
                <a:ext cx="76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</p:cNvCxnSpPr>
              <p:nvPr/>
            </p:nvCxnSpPr>
            <p:spPr>
              <a:xfrm>
                <a:off x="7092015" y="3142689"/>
                <a:ext cx="0" cy="11245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endCxn id="4" idx="3"/>
              </p:cNvCxnSpPr>
              <p:nvPr/>
            </p:nvCxnSpPr>
            <p:spPr>
              <a:xfrm flipH="1" flipV="1">
                <a:off x="6014385" y="3142689"/>
                <a:ext cx="21362" cy="11245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172200" y="1916669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D1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553200" y="35814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D4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315200" y="2421523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D5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715000" y="35814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D3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639040" y="1143000"/>
            <a:ext cx="3971060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D1: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gian</a:t>
            </a:r>
            <a:r>
              <a:rPr lang="en-US" sz="1400" dirty="0"/>
              <a:t> (</a:t>
            </a:r>
            <a:r>
              <a:rPr lang="en-US" sz="1400" dirty="0" err="1"/>
              <a:t>ngày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err="1"/>
              <a:t>kê</a:t>
            </a:r>
            <a:r>
              <a:rPr lang="en-US" sz="1400" dirty="0"/>
              <a:t> </a:t>
            </a:r>
            <a:r>
              <a:rPr lang="en-US" sz="1400" dirty="0" err="1"/>
              <a:t>doanh</a:t>
            </a:r>
            <a:r>
              <a:rPr lang="en-US" sz="1400" dirty="0"/>
              <a:t> </a:t>
            </a:r>
            <a:r>
              <a:rPr lang="en-US" sz="1400" dirty="0" err="1"/>
              <a:t>thu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D3: </a:t>
            </a:r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b="1" i="1" dirty="0" err="1"/>
              <a:t>đầu</a:t>
            </a:r>
            <a:r>
              <a:rPr lang="en-US" sz="1400" b="1" i="1" dirty="0"/>
              <a:t> </a:t>
            </a:r>
            <a:r>
              <a:rPr lang="en-US" sz="1400" b="1" i="1" dirty="0" err="1"/>
              <a:t>sách</a:t>
            </a:r>
            <a:r>
              <a:rPr lang="en-US" sz="1400" b="1" i="1" dirty="0"/>
              <a:t> </a:t>
            </a:r>
            <a:r>
              <a:rPr lang="en-US" sz="1400" dirty="0" err="1"/>
              <a:t>cùng</a:t>
            </a:r>
            <a:r>
              <a:rPr lang="en-US" sz="1400" dirty="0"/>
              <a:t> </a:t>
            </a:r>
            <a:r>
              <a:rPr lang="en-US" sz="1400" b="1" i="1" dirty="0" err="1"/>
              <a:t>số</a:t>
            </a:r>
            <a:r>
              <a:rPr lang="en-US" sz="1400" b="1" i="1" dirty="0"/>
              <a:t> </a:t>
            </a:r>
            <a:r>
              <a:rPr lang="en-US" sz="1400" b="1" i="1" dirty="0" err="1"/>
              <a:t>lượng</a:t>
            </a:r>
            <a:r>
              <a:rPr lang="en-US" sz="1400" b="1" i="1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b="1" i="1" dirty="0" err="1"/>
              <a:t>đơn</a:t>
            </a:r>
            <a:r>
              <a:rPr lang="en-US" sz="1400" b="1" i="1" dirty="0"/>
              <a:t> </a:t>
            </a:r>
            <a:r>
              <a:rPr lang="en-US" sz="1400" b="1" i="1" dirty="0" err="1"/>
              <a:t>giá</a:t>
            </a:r>
            <a:r>
              <a:rPr lang="en-US" sz="1400" b="1" i="1" dirty="0"/>
              <a:t> </a:t>
            </a:r>
            <a:r>
              <a:rPr lang="en-US" sz="1400" b="1" i="1" dirty="0" err="1"/>
              <a:t>cho</a:t>
            </a:r>
            <a:r>
              <a:rPr lang="en-US" sz="1400" b="1" i="1" dirty="0"/>
              <a:t> </a:t>
            </a:r>
            <a:r>
              <a:rPr lang="en-US" sz="1400" b="1" i="1" dirty="0" err="1"/>
              <a:t>từng</a:t>
            </a:r>
            <a:r>
              <a:rPr lang="en-US" sz="1400" b="1" i="1" dirty="0"/>
              <a:t> </a:t>
            </a:r>
            <a:r>
              <a:rPr lang="en-US" sz="1400" b="1" i="1" dirty="0" err="1"/>
              <a:t>lần</a:t>
            </a:r>
            <a:r>
              <a:rPr lang="en-US" sz="1400" b="1" i="1" dirty="0"/>
              <a:t> </a:t>
            </a:r>
            <a:r>
              <a:rPr lang="en-US" sz="1400" b="1" i="1" dirty="0" err="1"/>
              <a:t>bán</a:t>
            </a:r>
            <a:r>
              <a:rPr lang="en-US" sz="1400" b="1" i="1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ngày</a:t>
            </a:r>
            <a:r>
              <a:rPr lang="en-US" sz="1400" dirty="0"/>
              <a:t> </a:t>
            </a:r>
            <a:r>
              <a:rPr lang="en-US" sz="1400" dirty="0" err="1"/>
              <a:t>tương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theo</a:t>
            </a:r>
            <a:r>
              <a:rPr lang="en-US" sz="1400" dirty="0"/>
              <a:t> </a:t>
            </a:r>
            <a:r>
              <a:rPr lang="en-US" sz="1400" b="1" i="1" dirty="0" err="1"/>
              <a:t>từng</a:t>
            </a:r>
            <a:r>
              <a:rPr lang="en-US" sz="1400" b="1" i="1" dirty="0"/>
              <a:t> </a:t>
            </a:r>
            <a:r>
              <a:rPr lang="en-US" sz="1400" b="1" i="1" dirty="0" err="1"/>
              <a:t>thể</a:t>
            </a:r>
            <a:r>
              <a:rPr lang="en-US" sz="1400" b="1" i="1" dirty="0"/>
              <a:t> </a:t>
            </a:r>
            <a:r>
              <a:rPr lang="en-US" sz="1400" b="1" i="1" dirty="0" err="1"/>
              <a:t>loại</a:t>
            </a:r>
            <a:endParaRPr lang="en-US" sz="1400" b="1" i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D4: </a:t>
            </a:r>
            <a:r>
              <a:rPr lang="en-US" sz="1400" dirty="0" err="1"/>
              <a:t>Doanh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từng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loại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ngày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D5: D3 + </a:t>
            </a:r>
            <a:r>
              <a:rPr lang="en-US" sz="1400" dirty="0" err="1"/>
              <a:t>doanh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u="sng" dirty="0" err="1"/>
              <a:t>Xử</a:t>
            </a:r>
            <a:r>
              <a:rPr lang="en-US" sz="1400" b="1" u="sng" dirty="0"/>
              <a:t> </a:t>
            </a:r>
            <a:r>
              <a:rPr lang="en-US" sz="1400" b="1" u="sng" dirty="0" err="1"/>
              <a:t>lý</a:t>
            </a:r>
            <a:r>
              <a:rPr lang="en-US" sz="1400" b="1" u="sng" dirty="0"/>
              <a:t> </a:t>
            </a:r>
            <a:r>
              <a:rPr lang="en-US" sz="1400" b="1" u="sng" dirty="0" err="1"/>
              <a:t>tính</a:t>
            </a:r>
            <a:r>
              <a:rPr lang="en-US" sz="1400" b="1" u="sng" dirty="0"/>
              <a:t> </a:t>
            </a:r>
            <a:r>
              <a:rPr lang="en-US" sz="1400" b="1" u="sng" dirty="0" err="1"/>
              <a:t>doanh</a:t>
            </a:r>
            <a:r>
              <a:rPr lang="en-US" sz="1400" b="1" u="sng" dirty="0"/>
              <a:t> </a:t>
            </a:r>
            <a:r>
              <a:rPr lang="en-US" sz="1400" b="1" u="sng" dirty="0" err="1"/>
              <a:t>thu</a:t>
            </a:r>
            <a:r>
              <a:rPr lang="en-US" sz="1400" b="1" u="sng" dirty="0"/>
              <a:t>:</a:t>
            </a:r>
          </a:p>
          <a:p>
            <a:pPr lvl="1"/>
            <a:r>
              <a:rPr lang="en-US" sz="1400" i="1" dirty="0"/>
              <a:t>B1: </a:t>
            </a:r>
            <a:r>
              <a:rPr lang="en-US" sz="1400" i="1" dirty="0" err="1"/>
              <a:t>Nhập</a:t>
            </a:r>
            <a:r>
              <a:rPr lang="en-US" sz="1400" i="1" dirty="0"/>
              <a:t> D1 </a:t>
            </a:r>
            <a:r>
              <a:rPr lang="en-US" sz="1400" i="1" dirty="0" err="1"/>
              <a:t>từ</a:t>
            </a:r>
            <a:r>
              <a:rPr lang="en-US" sz="1400" i="1" dirty="0"/>
              <a:t> </a:t>
            </a:r>
            <a:r>
              <a:rPr lang="en-US" sz="1400" i="1" dirty="0" err="1"/>
              <a:t>người</a:t>
            </a:r>
            <a:r>
              <a:rPr lang="en-US" sz="1400" i="1" dirty="0"/>
              <a:t> </a:t>
            </a:r>
            <a:r>
              <a:rPr lang="en-US" sz="1400" i="1" dirty="0" err="1"/>
              <a:t>dùng</a:t>
            </a:r>
            <a:endParaRPr lang="en-US" sz="1400" i="1" dirty="0"/>
          </a:p>
          <a:p>
            <a:pPr lvl="1"/>
            <a:r>
              <a:rPr lang="en-US" sz="1400" i="1" dirty="0"/>
              <a:t>B2: </a:t>
            </a:r>
            <a:r>
              <a:rPr lang="en-US" sz="1400" i="1" dirty="0" err="1"/>
              <a:t>Kết</a:t>
            </a:r>
            <a:r>
              <a:rPr lang="en-US" sz="1400" i="1" dirty="0"/>
              <a:t> </a:t>
            </a:r>
            <a:r>
              <a:rPr lang="en-US" sz="1400" i="1" dirty="0" err="1"/>
              <a:t>nối</a:t>
            </a:r>
            <a:r>
              <a:rPr lang="en-US" sz="1400" i="1" dirty="0"/>
              <a:t> CSDL</a:t>
            </a:r>
          </a:p>
          <a:p>
            <a:pPr lvl="1"/>
            <a:r>
              <a:rPr lang="en-US" sz="1400" i="1" dirty="0"/>
              <a:t>B3: </a:t>
            </a:r>
            <a:r>
              <a:rPr lang="en-US" sz="1400" i="1" dirty="0" err="1"/>
              <a:t>Đọc</a:t>
            </a:r>
            <a:r>
              <a:rPr lang="en-US" sz="1400" i="1" dirty="0"/>
              <a:t> D3 </a:t>
            </a:r>
            <a:r>
              <a:rPr lang="en-US" sz="1400" i="1" dirty="0" err="1"/>
              <a:t>từ</a:t>
            </a:r>
            <a:r>
              <a:rPr lang="en-US" sz="1400" i="1" dirty="0"/>
              <a:t> </a:t>
            </a:r>
            <a:r>
              <a:rPr lang="en-US" sz="1400" i="1" dirty="0" err="1"/>
              <a:t>bộ</a:t>
            </a:r>
            <a:r>
              <a:rPr lang="en-US" sz="1400" i="1" dirty="0"/>
              <a:t> </a:t>
            </a:r>
            <a:r>
              <a:rPr lang="en-US" sz="1400" i="1" dirty="0" err="1"/>
              <a:t>nhớ</a:t>
            </a:r>
            <a:r>
              <a:rPr lang="en-US" sz="1400" i="1" dirty="0"/>
              <a:t> </a:t>
            </a:r>
            <a:r>
              <a:rPr lang="en-US" sz="1400" i="1" dirty="0" err="1"/>
              <a:t>phụ</a:t>
            </a:r>
            <a:endParaRPr lang="en-US" sz="1400" i="1" dirty="0"/>
          </a:p>
          <a:p>
            <a:pPr lvl="1"/>
            <a:r>
              <a:rPr lang="en-US" sz="1400" i="1" dirty="0"/>
              <a:t>B4: </a:t>
            </a:r>
            <a:r>
              <a:rPr lang="en-US" sz="1400" i="1" dirty="0" err="1"/>
              <a:t>Tính</a:t>
            </a:r>
            <a:r>
              <a:rPr lang="en-US" sz="1400" i="1" dirty="0"/>
              <a:t> D4</a:t>
            </a:r>
          </a:p>
          <a:p>
            <a:pPr lvl="1"/>
            <a:r>
              <a:rPr lang="en-US" sz="1400" i="1" dirty="0"/>
              <a:t>	</a:t>
            </a:r>
            <a:r>
              <a:rPr lang="en-US" sz="1400" i="1" dirty="0" err="1"/>
              <a:t>Tính</a:t>
            </a:r>
            <a:r>
              <a:rPr lang="en-US" sz="1400" i="1" dirty="0"/>
              <a:t> </a:t>
            </a:r>
            <a:r>
              <a:rPr lang="en-US" sz="1400" i="1" dirty="0" err="1"/>
              <a:t>tổng</a:t>
            </a:r>
            <a:r>
              <a:rPr lang="en-US" sz="1400" i="1" dirty="0"/>
              <a:t> </a:t>
            </a:r>
            <a:r>
              <a:rPr lang="en-US" sz="1400" i="1" dirty="0" err="1"/>
              <a:t>các</a:t>
            </a:r>
            <a:r>
              <a:rPr lang="en-US" sz="1400" i="1" dirty="0"/>
              <a:t> </a:t>
            </a:r>
            <a:r>
              <a:rPr lang="en-US" sz="1400" i="1" dirty="0" err="1"/>
              <a:t>giá</a:t>
            </a:r>
            <a:r>
              <a:rPr lang="en-US" sz="1400" i="1" dirty="0"/>
              <a:t> </a:t>
            </a:r>
            <a:r>
              <a:rPr lang="en-US" sz="1400" i="1" dirty="0" err="1"/>
              <a:t>trị</a:t>
            </a:r>
            <a:r>
              <a:rPr lang="en-US" sz="1400" i="1" dirty="0"/>
              <a:t> </a:t>
            </a:r>
            <a:r>
              <a:rPr lang="en-US" sz="1400" i="1" dirty="0" err="1"/>
              <a:t>mỗi</a:t>
            </a:r>
            <a:r>
              <a:rPr lang="en-US" sz="1400" i="1" dirty="0"/>
              <a:t> </a:t>
            </a:r>
            <a:r>
              <a:rPr lang="en-US" sz="1400" i="1" dirty="0" err="1"/>
              <a:t>lần</a:t>
            </a:r>
            <a:r>
              <a:rPr lang="en-US" sz="1400" i="1" dirty="0"/>
              <a:t> </a:t>
            </a:r>
            <a:r>
              <a:rPr lang="en-US" sz="1400" i="1" dirty="0" err="1"/>
              <a:t>bán</a:t>
            </a:r>
            <a:r>
              <a:rPr lang="en-US" sz="1400" i="1" dirty="0"/>
              <a:t> =</a:t>
            </a:r>
          </a:p>
          <a:p>
            <a:pPr lvl="1"/>
            <a:r>
              <a:rPr lang="el-GR" sz="1400" i="1" dirty="0"/>
              <a:t>Σ</a:t>
            </a:r>
            <a:r>
              <a:rPr lang="en-US" sz="1400" i="1" dirty="0"/>
              <a:t>(</a:t>
            </a:r>
            <a:r>
              <a:rPr lang="en-US" sz="1400" i="1" dirty="0" err="1"/>
              <a:t>số</a:t>
            </a:r>
            <a:r>
              <a:rPr lang="en-US" sz="1400" i="1" dirty="0"/>
              <a:t> </a:t>
            </a:r>
            <a:r>
              <a:rPr lang="en-US" sz="1400" i="1" dirty="0" err="1"/>
              <a:t>lượng</a:t>
            </a:r>
            <a:r>
              <a:rPr lang="en-US" sz="1400" i="1" dirty="0"/>
              <a:t> * </a:t>
            </a:r>
            <a:r>
              <a:rPr lang="en-US" sz="1400" i="1" dirty="0" err="1"/>
              <a:t>đơn</a:t>
            </a:r>
            <a:r>
              <a:rPr lang="en-US" sz="1400" i="1" dirty="0"/>
              <a:t> </a:t>
            </a:r>
            <a:r>
              <a:rPr lang="en-US" sz="1400" i="1" dirty="0" err="1"/>
              <a:t>giá</a:t>
            </a:r>
            <a:r>
              <a:rPr lang="en-US" sz="1400" i="1" dirty="0"/>
              <a:t> </a:t>
            </a:r>
            <a:r>
              <a:rPr lang="en-US" sz="1400" i="1" dirty="0" err="1"/>
              <a:t>bán</a:t>
            </a:r>
            <a:r>
              <a:rPr lang="en-US" sz="1400" i="1" dirty="0"/>
              <a:t>)</a:t>
            </a:r>
          </a:p>
          <a:p>
            <a:pPr lvl="1"/>
            <a:r>
              <a:rPr lang="en-US" sz="1400" i="1" dirty="0" err="1"/>
              <a:t>Tính</a:t>
            </a:r>
            <a:r>
              <a:rPr lang="en-US" sz="1400" i="1" dirty="0"/>
              <a:t> </a:t>
            </a:r>
            <a:r>
              <a:rPr lang="en-US" sz="1400" i="1" dirty="0" err="1"/>
              <a:t>tổng</a:t>
            </a:r>
            <a:r>
              <a:rPr lang="en-US" sz="1400" i="1" dirty="0"/>
              <a:t> </a:t>
            </a:r>
            <a:r>
              <a:rPr lang="en-US" sz="1400" i="1" dirty="0" err="1"/>
              <a:t>theo</a:t>
            </a:r>
            <a:r>
              <a:rPr lang="en-US" sz="1400" i="1" dirty="0"/>
              <a:t> </a:t>
            </a:r>
            <a:r>
              <a:rPr lang="en-US" sz="1400" i="1" dirty="0" err="1"/>
              <a:t>thể</a:t>
            </a:r>
            <a:r>
              <a:rPr lang="en-US" sz="1400" i="1" dirty="0"/>
              <a:t> </a:t>
            </a:r>
            <a:r>
              <a:rPr lang="en-US" sz="1400" i="1" dirty="0" err="1"/>
              <a:t>loại</a:t>
            </a:r>
            <a:r>
              <a:rPr lang="en-US" sz="1400" i="1" dirty="0"/>
              <a:t>  = </a:t>
            </a:r>
            <a:r>
              <a:rPr lang="en-US" sz="1400" i="1" dirty="0" err="1"/>
              <a:t>tổng</a:t>
            </a:r>
            <a:r>
              <a:rPr lang="en-US" sz="1400" i="1" dirty="0"/>
              <a:t> </a:t>
            </a:r>
            <a:r>
              <a:rPr lang="en-US" sz="1400" i="1" dirty="0" err="1"/>
              <a:t>giá</a:t>
            </a:r>
            <a:r>
              <a:rPr lang="en-US" sz="1400" i="1" dirty="0"/>
              <a:t> </a:t>
            </a:r>
            <a:r>
              <a:rPr lang="en-US" sz="1400" i="1" dirty="0" err="1"/>
              <a:t>trị</a:t>
            </a:r>
            <a:r>
              <a:rPr lang="en-US" sz="1400" i="1" dirty="0"/>
              <a:t> (</a:t>
            </a:r>
            <a:r>
              <a:rPr lang="en-US" sz="1400" i="1" dirty="0" err="1"/>
              <a:t>thể</a:t>
            </a:r>
            <a:r>
              <a:rPr lang="en-US" sz="1400" i="1" dirty="0"/>
              <a:t> </a:t>
            </a:r>
            <a:r>
              <a:rPr lang="en-US" sz="1400" i="1" dirty="0" err="1"/>
              <a:t>loại</a:t>
            </a:r>
            <a:r>
              <a:rPr lang="en-US" sz="1400" i="1" dirty="0"/>
              <a:t>)</a:t>
            </a:r>
          </a:p>
          <a:p>
            <a:pPr lvl="1"/>
            <a:r>
              <a:rPr lang="en-US" sz="1400" i="1" dirty="0"/>
              <a:t>B5: </a:t>
            </a:r>
            <a:r>
              <a:rPr lang="en-US" sz="1400" i="1" dirty="0" err="1"/>
              <a:t>Ghi</a:t>
            </a:r>
            <a:r>
              <a:rPr lang="en-US" sz="1400" i="1" dirty="0"/>
              <a:t> D4 </a:t>
            </a:r>
            <a:r>
              <a:rPr lang="en-US" sz="1400" i="1" dirty="0" err="1"/>
              <a:t>vào</a:t>
            </a:r>
            <a:r>
              <a:rPr lang="en-US" sz="1400" i="1" dirty="0"/>
              <a:t> </a:t>
            </a:r>
            <a:r>
              <a:rPr lang="en-US" sz="1400" i="1" dirty="0" err="1"/>
              <a:t>bộ</a:t>
            </a:r>
            <a:r>
              <a:rPr lang="en-US" sz="1400" i="1" dirty="0"/>
              <a:t> </a:t>
            </a:r>
            <a:r>
              <a:rPr lang="en-US" sz="1400" i="1" dirty="0" err="1"/>
              <a:t>nhớ</a:t>
            </a:r>
            <a:r>
              <a:rPr lang="en-US" sz="1400" i="1" dirty="0"/>
              <a:t> </a:t>
            </a:r>
            <a:r>
              <a:rPr lang="en-US" sz="1400" i="1" dirty="0" err="1"/>
              <a:t>phụ</a:t>
            </a:r>
            <a:endParaRPr lang="en-US" sz="1400" i="1" dirty="0"/>
          </a:p>
          <a:p>
            <a:pPr lvl="1"/>
            <a:r>
              <a:rPr lang="en-US" sz="1400" i="1" dirty="0"/>
              <a:t>B6: </a:t>
            </a:r>
            <a:r>
              <a:rPr lang="en-US" sz="1400" i="1" dirty="0" err="1"/>
              <a:t>Xuất</a:t>
            </a:r>
            <a:r>
              <a:rPr lang="en-US" sz="1400" i="1" dirty="0"/>
              <a:t> D5 </a:t>
            </a:r>
            <a:r>
              <a:rPr lang="en-US" sz="1400" i="1" dirty="0" err="1"/>
              <a:t>ra</a:t>
            </a:r>
            <a:r>
              <a:rPr lang="en-US" sz="1400" i="1" dirty="0"/>
              <a:t> </a:t>
            </a:r>
            <a:r>
              <a:rPr lang="en-US" sz="1400" i="1" dirty="0" err="1"/>
              <a:t>máy</a:t>
            </a:r>
            <a:r>
              <a:rPr lang="en-US" sz="1400" i="1" dirty="0"/>
              <a:t> in (</a:t>
            </a:r>
            <a:r>
              <a:rPr lang="en-US" sz="1400" i="1" dirty="0" err="1"/>
              <a:t>nếu</a:t>
            </a:r>
            <a:r>
              <a:rPr lang="en-US" sz="1400" i="1" dirty="0"/>
              <a:t> </a:t>
            </a:r>
            <a:r>
              <a:rPr lang="en-US" sz="1400" i="1" dirty="0" err="1"/>
              <a:t>cần</a:t>
            </a:r>
            <a:r>
              <a:rPr lang="en-US" sz="1400" i="1" dirty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400" y="5418266"/>
            <a:ext cx="8672945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Ghi</a:t>
            </a:r>
            <a:r>
              <a:rPr lang="en-US" sz="1400" b="1" dirty="0"/>
              <a:t> </a:t>
            </a:r>
            <a:r>
              <a:rPr lang="en-US" sz="1400" b="1" dirty="0" err="1"/>
              <a:t>chú</a:t>
            </a:r>
            <a:r>
              <a:rPr lang="en-US" sz="1400" b="1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bổ</a:t>
            </a:r>
            <a:r>
              <a:rPr lang="en-US" sz="1200" dirty="0"/>
              <a:t> sung </a:t>
            </a:r>
            <a:r>
              <a:rPr lang="en-US" sz="1200" dirty="0" err="1"/>
              <a:t>vào</a:t>
            </a:r>
            <a:r>
              <a:rPr lang="en-US" sz="1200" dirty="0"/>
              <a:t> D1 </a:t>
            </a:r>
            <a:r>
              <a:rPr lang="en-US" sz="1200" dirty="0" err="1"/>
              <a:t>thông</a:t>
            </a:r>
            <a:r>
              <a:rPr lang="en-US" sz="1200" dirty="0"/>
              <a:t> tin </a:t>
            </a:r>
            <a:r>
              <a:rPr lang="en-US" sz="1200" dirty="0" err="1"/>
              <a:t>về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loại</a:t>
            </a:r>
            <a:r>
              <a:rPr lang="en-US" sz="1200" dirty="0"/>
              <a:t> </a:t>
            </a:r>
            <a:r>
              <a:rPr lang="en-US" sz="1200" dirty="0" err="1"/>
              <a:t>sách</a:t>
            </a:r>
            <a:r>
              <a:rPr lang="en-US" sz="1200" dirty="0"/>
              <a:t> </a:t>
            </a:r>
            <a:r>
              <a:rPr lang="en-US" sz="1200" dirty="0" err="1"/>
              <a:t>muốn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 </a:t>
            </a:r>
            <a:r>
              <a:rPr lang="en-US" sz="1200" dirty="0" err="1"/>
              <a:t>kê</a:t>
            </a:r>
            <a:r>
              <a:rPr lang="en-US" sz="1200" dirty="0"/>
              <a:t> </a:t>
            </a:r>
            <a:r>
              <a:rPr lang="en-US" sz="1200" dirty="0" err="1"/>
              <a:t>doanh</a:t>
            </a:r>
            <a:r>
              <a:rPr lang="en-US" sz="1200" dirty="0"/>
              <a:t> </a:t>
            </a:r>
            <a:r>
              <a:rPr lang="en-US" sz="1200" dirty="0" err="1"/>
              <a:t>thu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tăng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tiện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(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riêng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loại</a:t>
            </a:r>
            <a:r>
              <a:rPr lang="en-US" sz="1200" dirty="0"/>
              <a:t> </a:t>
            </a:r>
            <a:r>
              <a:rPr lang="en-US" sz="1200" dirty="0" err="1"/>
              <a:t>nào</a:t>
            </a:r>
            <a:r>
              <a:rPr lang="en-US" sz="1200" dirty="0"/>
              <a:t> </a:t>
            </a:r>
            <a:r>
              <a:rPr lang="en-US" sz="1200" dirty="0" err="1"/>
              <a:t>đó</a:t>
            </a:r>
            <a:r>
              <a:rPr lang="en-US" sz="1200" dirty="0"/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xuất</a:t>
            </a:r>
            <a:r>
              <a:rPr lang="en-US" sz="1200" dirty="0"/>
              <a:t> D6 (</a:t>
            </a:r>
            <a:r>
              <a:rPr lang="en-US" sz="1200" dirty="0" err="1"/>
              <a:t>doanh</a:t>
            </a:r>
            <a:r>
              <a:rPr lang="en-US" sz="1200" dirty="0"/>
              <a:t> </a:t>
            </a:r>
            <a:r>
              <a:rPr lang="en-US" sz="1200" dirty="0" err="1"/>
              <a:t>thu</a:t>
            </a:r>
            <a:r>
              <a:rPr lang="en-US" sz="1200" dirty="0"/>
              <a:t>)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người</a:t>
            </a:r>
            <a:r>
              <a:rPr lang="en-US" sz="1200" dirty="0"/>
              <a:t> </a:t>
            </a:r>
            <a:r>
              <a:rPr lang="en-US" sz="1200" dirty="0" err="1"/>
              <a:t>dùng</a:t>
            </a:r>
            <a:r>
              <a:rPr lang="en-US" sz="1200" dirty="0"/>
              <a:t> </a:t>
            </a:r>
            <a:r>
              <a:rPr lang="en-US" sz="1200" dirty="0" err="1"/>
              <a:t>xem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chính</a:t>
            </a:r>
            <a:r>
              <a:rPr lang="en-US" sz="1200" dirty="0"/>
              <a:t> </a:t>
            </a:r>
            <a:r>
              <a:rPr lang="en-US" sz="1200" dirty="0" err="1"/>
              <a:t>xác</a:t>
            </a:r>
            <a:endParaRPr lang="en-US" sz="12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1200" dirty="0" err="1"/>
              <a:t>Xử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trên</a:t>
            </a:r>
            <a:r>
              <a:rPr lang="en-US" sz="1200" dirty="0"/>
              <a:t> </a:t>
            </a:r>
            <a:r>
              <a:rPr lang="en-US" sz="1200" dirty="0" err="1"/>
              <a:t>bộ</a:t>
            </a:r>
            <a:r>
              <a:rPr lang="en-US" sz="1200" dirty="0"/>
              <a:t> </a:t>
            </a:r>
            <a:r>
              <a:rPr lang="en-US" sz="1200" dirty="0" err="1"/>
              <a:t>nhớ</a:t>
            </a:r>
            <a:r>
              <a:rPr lang="en-US" sz="1200" dirty="0"/>
              <a:t> </a:t>
            </a:r>
            <a:r>
              <a:rPr lang="en-US" sz="1200" dirty="0" err="1"/>
              <a:t>phụ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doanh</a:t>
            </a:r>
            <a:r>
              <a:rPr lang="en-US" sz="1200" dirty="0"/>
              <a:t> </a:t>
            </a:r>
            <a:r>
              <a:rPr lang="en-US" sz="1200" dirty="0" err="1"/>
              <a:t>thu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ngày</a:t>
            </a:r>
            <a:r>
              <a:rPr lang="en-US" sz="1200" dirty="0"/>
              <a:t> </a:t>
            </a:r>
            <a:r>
              <a:rPr lang="en-US" sz="1200" dirty="0" err="1"/>
              <a:t>tương</a:t>
            </a:r>
            <a:r>
              <a:rPr lang="en-US" sz="1200" dirty="0"/>
              <a:t> </a:t>
            </a:r>
            <a:r>
              <a:rPr lang="en-US" sz="1200" dirty="0" err="1"/>
              <a:t>ứng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hiện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 </a:t>
            </a:r>
            <a:r>
              <a:rPr lang="en-US" sz="1200" dirty="0" err="1"/>
              <a:t>kê</a:t>
            </a:r>
            <a:r>
              <a:rPr lang="en-US" sz="1200" dirty="0"/>
              <a:t> (</a:t>
            </a:r>
            <a:r>
              <a:rPr lang="en-US" sz="1200" dirty="0" err="1"/>
              <a:t>trừ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</a:t>
            </a:r>
            <a:r>
              <a:rPr lang="en-US" sz="1200" dirty="0" err="1"/>
              <a:t>người</a:t>
            </a:r>
            <a:r>
              <a:rPr lang="en-US" sz="1200" dirty="0"/>
              <a:t> </a:t>
            </a:r>
            <a:r>
              <a:rPr lang="en-US" sz="1200" dirty="0" err="1"/>
              <a:t>dùng</a:t>
            </a:r>
            <a:r>
              <a:rPr lang="en-US" sz="1200" dirty="0"/>
              <a:t> </a:t>
            </a:r>
            <a:r>
              <a:rPr lang="en-US" sz="1200" dirty="0" err="1"/>
              <a:t>muốn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 </a:t>
            </a:r>
            <a:r>
              <a:rPr lang="en-US" sz="1200" dirty="0" err="1"/>
              <a:t>kê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)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541A9F-29AF-4268-81B7-929516025067}"/>
              </a:ext>
            </a:extLst>
          </p:cNvPr>
          <p:cNvCxnSpPr/>
          <p:nvPr/>
        </p:nvCxnSpPr>
        <p:spPr>
          <a:xfrm rot="10800000">
            <a:off x="6849796" y="1893463"/>
            <a:ext cx="793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1538ED-ABC3-4CEF-B914-BF889836BEAE}"/>
              </a:ext>
            </a:extLst>
          </p:cNvPr>
          <p:cNvSpPr txBox="1"/>
          <p:nvPr/>
        </p:nvSpPr>
        <p:spPr>
          <a:xfrm>
            <a:off x="6797841" y="223108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D6</a:t>
            </a:r>
          </a:p>
        </p:txBody>
      </p:sp>
    </p:spTree>
    <p:extLst>
      <p:ext uri="{BB962C8B-B14F-4D97-AF65-F5344CB8AC3E}">
        <p14:creationId xmlns:p14="http://schemas.microsoft.com/office/powerpoint/2010/main" val="4108680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CÁC BƯỚC MÔ HÌNH HÓA LUỒNG DỮ LIỆU</a:t>
            </a:r>
            <a:br>
              <a:rPr lang="en-US" dirty="0"/>
            </a:br>
            <a:r>
              <a:rPr lang="en-US" sz="2700" dirty="0" err="1"/>
              <a:t>Ví</a:t>
            </a:r>
            <a:r>
              <a:rPr lang="en-US" sz="2700" dirty="0"/>
              <a:t> </a:t>
            </a:r>
            <a:r>
              <a:rPr lang="en-US" sz="2700" dirty="0" err="1"/>
              <a:t>dụ</a:t>
            </a:r>
            <a:r>
              <a:rPr lang="en-US" sz="2700" dirty="0"/>
              <a:t>: </a:t>
            </a:r>
            <a:r>
              <a:rPr lang="en-US" sz="2700" dirty="0" err="1"/>
              <a:t>Lập</a:t>
            </a:r>
            <a:r>
              <a:rPr lang="en-US" sz="2700" dirty="0"/>
              <a:t> </a:t>
            </a:r>
            <a:r>
              <a:rPr lang="en-US" sz="2700" dirty="0" err="1"/>
              <a:t>báo</a:t>
            </a:r>
            <a:r>
              <a:rPr lang="en-US" sz="2700" dirty="0"/>
              <a:t> </a:t>
            </a:r>
            <a:r>
              <a:rPr lang="en-US" sz="2700" dirty="0" err="1"/>
              <a:t>cáo</a:t>
            </a:r>
            <a:r>
              <a:rPr lang="en-US" sz="2700" dirty="0"/>
              <a:t> </a:t>
            </a:r>
            <a:r>
              <a:rPr lang="en-US" sz="2700" dirty="0" err="1"/>
              <a:t>danh</a:t>
            </a:r>
            <a:r>
              <a:rPr lang="en-US" sz="2700" dirty="0"/>
              <a:t> </a:t>
            </a:r>
            <a:r>
              <a:rPr lang="en-US" sz="2700" dirty="0" err="1"/>
              <a:t>thu</a:t>
            </a:r>
            <a:r>
              <a:rPr lang="en-US" sz="2700" dirty="0"/>
              <a:t> </a:t>
            </a:r>
            <a:r>
              <a:rPr lang="en-US" sz="2700" dirty="0" err="1"/>
              <a:t>tháng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33</a:t>
            </a:fld>
            <a:endParaRPr lang="en-US"/>
          </a:p>
        </p:txBody>
      </p:sp>
      <p:cxnSp>
        <p:nvCxnSpPr>
          <p:cNvPr id="13" name="Straight Arrow Connector 12"/>
          <p:cNvCxnSpPr>
            <a:stCxn id="7" idx="2"/>
            <a:endCxn id="4" idx="0"/>
          </p:cNvCxnSpPr>
          <p:nvPr/>
        </p:nvCxnSpPr>
        <p:spPr>
          <a:xfrm>
            <a:off x="6553200" y="1884218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219697" y="1427018"/>
            <a:ext cx="3810004" cy="3525982"/>
            <a:chOff x="5219697" y="1143000"/>
            <a:chExt cx="3810004" cy="3525982"/>
          </a:xfrm>
        </p:grpSpPr>
        <p:sp>
          <p:nvSpPr>
            <p:cNvPr id="9" name="Flowchart: Data 8"/>
            <p:cNvSpPr/>
            <p:nvPr/>
          </p:nvSpPr>
          <p:spPr>
            <a:xfrm>
              <a:off x="5219697" y="4267200"/>
              <a:ext cx="2628903" cy="401782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Bộ</a:t>
              </a:r>
              <a:r>
                <a:rPr lang="en-US" dirty="0"/>
                <a:t> </a:t>
              </a:r>
              <a:r>
                <a:rPr lang="en-US" dirty="0" err="1"/>
                <a:t>nhớ</a:t>
              </a:r>
              <a:r>
                <a:rPr lang="en-US" dirty="0"/>
                <a:t> </a:t>
              </a:r>
              <a:r>
                <a:rPr lang="en-US" dirty="0" err="1"/>
                <a:t>phụ</a:t>
              </a:r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257800" y="1143000"/>
              <a:ext cx="3771901" cy="3124201"/>
              <a:chOff x="5257800" y="1143000"/>
              <a:chExt cx="3771901" cy="3124201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791200" y="2362200"/>
                <a:ext cx="1524000" cy="914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Lập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báo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cáo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doanh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thu</a:t>
                </a:r>
                <a:endParaRPr lang="en-US" sz="16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039101" y="2285999"/>
                <a:ext cx="990600" cy="101138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Excel, Pdf, </a:t>
                </a:r>
                <a:r>
                  <a:rPr lang="en-US" dirty="0" err="1"/>
                  <a:t>máy</a:t>
                </a:r>
                <a:r>
                  <a:rPr lang="en-US" dirty="0"/>
                  <a:t> in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257800" y="1143000"/>
                <a:ext cx="25908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Kế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4" idx="6"/>
              </p:cNvCxnSpPr>
              <p:nvPr/>
            </p:nvCxnSpPr>
            <p:spPr>
              <a:xfrm>
                <a:off x="7315200" y="2819400"/>
                <a:ext cx="76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</p:cNvCxnSpPr>
              <p:nvPr/>
            </p:nvCxnSpPr>
            <p:spPr>
              <a:xfrm>
                <a:off x="7092015" y="3142689"/>
                <a:ext cx="0" cy="11245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endCxn id="4" idx="3"/>
              </p:cNvCxnSpPr>
              <p:nvPr/>
            </p:nvCxnSpPr>
            <p:spPr>
              <a:xfrm flipH="1" flipV="1">
                <a:off x="6014385" y="3142689"/>
                <a:ext cx="21362" cy="11245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172200" y="1916669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D1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553200" y="35814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D4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315200" y="2421523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D5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715000" y="35814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D3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609599" y="1143000"/>
            <a:ext cx="461009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D1: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gian</a:t>
            </a:r>
            <a:r>
              <a:rPr lang="en-US" sz="1400" dirty="0"/>
              <a:t> (</a:t>
            </a:r>
            <a:r>
              <a:rPr lang="en-US" sz="1400" dirty="0" err="1"/>
              <a:t>tháng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D3: </a:t>
            </a:r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chuyến</a:t>
            </a:r>
            <a:r>
              <a:rPr lang="en-US" sz="1400" dirty="0"/>
              <a:t> bay </a:t>
            </a:r>
            <a:r>
              <a:rPr lang="en-US" sz="1400" dirty="0" err="1"/>
              <a:t>cùng</a:t>
            </a:r>
            <a:r>
              <a:rPr lang="en-US" sz="1400" dirty="0"/>
              <a:t> </a:t>
            </a:r>
            <a:r>
              <a:rPr lang="en-US" sz="1400" dirty="0" err="1"/>
              <a:t>tổng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vé</a:t>
            </a:r>
            <a:r>
              <a:rPr lang="en-US" sz="1400" dirty="0"/>
              <a:t> </a:t>
            </a:r>
            <a:r>
              <a:rPr lang="en-US" sz="1400" dirty="0" err="1"/>
              <a:t>hạng</a:t>
            </a:r>
            <a:r>
              <a:rPr lang="en-US" sz="1400" dirty="0"/>
              <a:t> 1, </a:t>
            </a:r>
            <a:r>
              <a:rPr lang="en-US" sz="1400" dirty="0" err="1"/>
              <a:t>tổng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vé</a:t>
            </a:r>
            <a:r>
              <a:rPr lang="en-US" sz="1400" dirty="0"/>
              <a:t> </a:t>
            </a:r>
            <a:r>
              <a:rPr lang="en-US" sz="1400" dirty="0" err="1"/>
              <a:t>hạng</a:t>
            </a:r>
            <a:r>
              <a:rPr lang="en-US" sz="1400" dirty="0"/>
              <a:t> 2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bán</a:t>
            </a:r>
            <a:r>
              <a:rPr lang="en-US" sz="1400" dirty="0"/>
              <a:t>,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vé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chuyến</a:t>
            </a:r>
            <a:r>
              <a:rPr lang="en-US" sz="1400" dirty="0"/>
              <a:t> bay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D4: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vé</a:t>
            </a:r>
            <a:r>
              <a:rPr lang="en-US" sz="1400" dirty="0"/>
              <a:t>, </a:t>
            </a:r>
            <a:r>
              <a:rPr lang="en-US" sz="1400" dirty="0" err="1"/>
              <a:t>Doanh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Tỉ</a:t>
            </a:r>
            <a:r>
              <a:rPr lang="en-US" sz="1400" dirty="0"/>
              <a:t> </a:t>
            </a:r>
            <a:r>
              <a:rPr lang="en-US" sz="1400" dirty="0" err="1"/>
              <a:t>lệ</a:t>
            </a:r>
            <a:r>
              <a:rPr lang="en-US" sz="1400" dirty="0"/>
              <a:t> </a:t>
            </a:r>
            <a:r>
              <a:rPr lang="en-US" sz="1400" dirty="0" err="1"/>
              <a:t>từng</a:t>
            </a:r>
            <a:r>
              <a:rPr lang="en-US" sz="1400" dirty="0"/>
              <a:t> </a:t>
            </a:r>
            <a:r>
              <a:rPr lang="en-US" sz="1400" dirty="0" err="1"/>
              <a:t>chuyến</a:t>
            </a:r>
            <a:r>
              <a:rPr lang="en-US" sz="1400" dirty="0"/>
              <a:t> bay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tháng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D5: D3 + D4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u="sng" dirty="0" err="1"/>
              <a:t>Xử</a:t>
            </a:r>
            <a:r>
              <a:rPr lang="en-US" sz="1400" b="1" u="sng" dirty="0"/>
              <a:t> </a:t>
            </a:r>
            <a:r>
              <a:rPr lang="en-US" sz="1400" b="1" u="sng" dirty="0" err="1"/>
              <a:t>lý</a:t>
            </a:r>
            <a:r>
              <a:rPr lang="en-US" sz="1400" b="1" u="sng" dirty="0"/>
              <a:t> “</a:t>
            </a:r>
            <a:r>
              <a:rPr lang="en-US" sz="1400" b="1" u="sng" dirty="0" err="1"/>
              <a:t>Lập</a:t>
            </a:r>
            <a:r>
              <a:rPr lang="en-US" sz="1400" b="1" u="sng" dirty="0"/>
              <a:t> </a:t>
            </a:r>
            <a:r>
              <a:rPr lang="en-US" sz="1400" b="1" u="sng" dirty="0" err="1"/>
              <a:t>báo</a:t>
            </a:r>
            <a:r>
              <a:rPr lang="en-US" sz="1400" b="1" u="sng" dirty="0"/>
              <a:t> </a:t>
            </a:r>
            <a:r>
              <a:rPr lang="en-US" sz="1400" b="1" u="sng" dirty="0" err="1"/>
              <a:t>cáo</a:t>
            </a:r>
            <a:r>
              <a:rPr lang="en-US" sz="1400" b="1" u="sng" dirty="0"/>
              <a:t> </a:t>
            </a:r>
            <a:r>
              <a:rPr lang="en-US" sz="1400" b="1" u="sng" dirty="0" err="1"/>
              <a:t>doanh</a:t>
            </a:r>
            <a:r>
              <a:rPr lang="en-US" sz="1400" b="1" u="sng" dirty="0"/>
              <a:t> </a:t>
            </a:r>
            <a:r>
              <a:rPr lang="en-US" sz="1400" b="1" u="sng" dirty="0" err="1"/>
              <a:t>thu</a:t>
            </a:r>
            <a:r>
              <a:rPr lang="en-US" sz="1400" b="1" u="sng" dirty="0"/>
              <a:t> </a:t>
            </a:r>
            <a:r>
              <a:rPr lang="en-US" sz="1400" b="1" u="sng" dirty="0" err="1"/>
              <a:t>tháng</a:t>
            </a:r>
            <a:r>
              <a:rPr lang="en-US" sz="1400" b="1" u="sng" dirty="0"/>
              <a:t>”:</a:t>
            </a:r>
          </a:p>
          <a:p>
            <a:pPr lvl="1"/>
            <a:r>
              <a:rPr lang="en-US" sz="1400" i="1" dirty="0"/>
              <a:t>B1: </a:t>
            </a:r>
            <a:r>
              <a:rPr lang="en-US" sz="1400" i="1" dirty="0" err="1"/>
              <a:t>Nhập</a:t>
            </a:r>
            <a:r>
              <a:rPr lang="en-US" sz="1400" i="1" dirty="0"/>
              <a:t> D1 </a:t>
            </a:r>
            <a:r>
              <a:rPr lang="en-US" sz="1400" i="1" dirty="0" err="1"/>
              <a:t>từ</a:t>
            </a:r>
            <a:r>
              <a:rPr lang="en-US" sz="1400" i="1" dirty="0"/>
              <a:t> </a:t>
            </a:r>
            <a:r>
              <a:rPr lang="en-US" sz="1400" i="1" dirty="0" err="1"/>
              <a:t>người</a:t>
            </a:r>
            <a:r>
              <a:rPr lang="en-US" sz="1400" i="1" dirty="0"/>
              <a:t> </a:t>
            </a:r>
            <a:r>
              <a:rPr lang="en-US" sz="1400" i="1" dirty="0" err="1"/>
              <a:t>dùng</a:t>
            </a:r>
            <a:endParaRPr lang="en-US" sz="1400" i="1" dirty="0"/>
          </a:p>
          <a:p>
            <a:pPr lvl="1"/>
            <a:r>
              <a:rPr lang="en-US" sz="1400" i="1" dirty="0"/>
              <a:t>B2: </a:t>
            </a:r>
            <a:r>
              <a:rPr lang="en-US" sz="1400" i="1" dirty="0" err="1"/>
              <a:t>Kết</a:t>
            </a:r>
            <a:r>
              <a:rPr lang="en-US" sz="1400" i="1" dirty="0"/>
              <a:t> </a:t>
            </a:r>
            <a:r>
              <a:rPr lang="en-US" sz="1400" i="1" dirty="0" err="1"/>
              <a:t>nối</a:t>
            </a:r>
            <a:r>
              <a:rPr lang="en-US" sz="1400" i="1" dirty="0"/>
              <a:t> CSDL</a:t>
            </a:r>
          </a:p>
          <a:p>
            <a:pPr lvl="1"/>
            <a:r>
              <a:rPr lang="en-US" sz="1400" i="1" dirty="0"/>
              <a:t>B3: </a:t>
            </a:r>
            <a:r>
              <a:rPr lang="en-US" sz="1400" i="1" dirty="0" err="1"/>
              <a:t>Đọc</a:t>
            </a:r>
            <a:r>
              <a:rPr lang="en-US" sz="1400" i="1" dirty="0"/>
              <a:t> D3 </a:t>
            </a:r>
            <a:r>
              <a:rPr lang="en-US" sz="1400" i="1" dirty="0" err="1"/>
              <a:t>từ</a:t>
            </a:r>
            <a:r>
              <a:rPr lang="en-US" sz="1400" i="1" dirty="0"/>
              <a:t> </a:t>
            </a:r>
            <a:r>
              <a:rPr lang="en-US" sz="1400" i="1" dirty="0" err="1"/>
              <a:t>bộ</a:t>
            </a:r>
            <a:r>
              <a:rPr lang="en-US" sz="1400" i="1" dirty="0"/>
              <a:t> </a:t>
            </a:r>
            <a:r>
              <a:rPr lang="en-US" sz="1400" i="1" dirty="0" err="1"/>
              <a:t>nhớ</a:t>
            </a:r>
            <a:r>
              <a:rPr lang="en-US" sz="1400" i="1" dirty="0"/>
              <a:t> </a:t>
            </a:r>
            <a:r>
              <a:rPr lang="en-US" sz="1400" i="1" dirty="0" err="1"/>
              <a:t>phụ</a:t>
            </a:r>
            <a:endParaRPr lang="en-US" sz="1400" i="1" dirty="0"/>
          </a:p>
          <a:p>
            <a:pPr lvl="1"/>
            <a:r>
              <a:rPr lang="en-US" sz="1400" i="1" dirty="0"/>
              <a:t>B4: </a:t>
            </a:r>
            <a:r>
              <a:rPr lang="en-US" sz="1400" i="1" dirty="0" err="1"/>
              <a:t>Với</a:t>
            </a:r>
            <a:r>
              <a:rPr lang="en-US" sz="1400" i="1" dirty="0"/>
              <a:t> </a:t>
            </a:r>
            <a:r>
              <a:rPr lang="en-US" sz="1400" i="1" dirty="0" err="1"/>
              <a:t>từng</a:t>
            </a:r>
            <a:r>
              <a:rPr lang="en-US" sz="1400" i="1" dirty="0"/>
              <a:t> </a:t>
            </a:r>
            <a:r>
              <a:rPr lang="en-US" sz="1400" i="1" dirty="0" err="1"/>
              <a:t>chuyến</a:t>
            </a:r>
            <a:r>
              <a:rPr lang="en-US" sz="1400" i="1" dirty="0"/>
              <a:t> bay, </a:t>
            </a:r>
            <a:r>
              <a:rPr lang="en-US" sz="1400" i="1" dirty="0" err="1"/>
              <a:t>tính</a:t>
            </a:r>
            <a:r>
              <a:rPr lang="en-US" sz="1400" i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err="1"/>
              <a:t>Số</a:t>
            </a:r>
            <a:r>
              <a:rPr lang="en-US" sz="1400" i="1" dirty="0"/>
              <a:t> </a:t>
            </a:r>
            <a:r>
              <a:rPr lang="en-US" sz="1400" i="1" dirty="0" err="1"/>
              <a:t>vé</a:t>
            </a:r>
            <a:r>
              <a:rPr lang="en-US" sz="1400" i="1" dirty="0"/>
              <a:t> =</a:t>
            </a:r>
            <a:r>
              <a:rPr lang="en-US" sz="1400" i="1" dirty="0" err="1"/>
              <a:t>tổng</a:t>
            </a:r>
            <a:r>
              <a:rPr lang="en-US" sz="1400" i="1" dirty="0"/>
              <a:t> </a:t>
            </a:r>
            <a:r>
              <a:rPr lang="en-US" sz="1400" i="1" dirty="0" err="1"/>
              <a:t>số</a:t>
            </a:r>
            <a:r>
              <a:rPr lang="en-US" sz="1400" i="1" dirty="0"/>
              <a:t> </a:t>
            </a:r>
            <a:r>
              <a:rPr lang="en-US" sz="1400" i="1" dirty="0" err="1"/>
              <a:t>vé</a:t>
            </a:r>
            <a:r>
              <a:rPr lang="en-US" sz="1400" i="1" dirty="0"/>
              <a:t> </a:t>
            </a:r>
            <a:r>
              <a:rPr lang="en-US" sz="1400" i="1" dirty="0" err="1"/>
              <a:t>hạng</a:t>
            </a:r>
            <a:r>
              <a:rPr lang="en-US" sz="1400" i="1" dirty="0"/>
              <a:t> 1 + </a:t>
            </a:r>
            <a:r>
              <a:rPr lang="en-US" sz="1400" i="1" dirty="0" err="1"/>
              <a:t>tổng</a:t>
            </a:r>
            <a:r>
              <a:rPr lang="en-US" sz="1400" i="1" dirty="0"/>
              <a:t> </a:t>
            </a:r>
            <a:r>
              <a:rPr lang="en-US" sz="1400" i="1" dirty="0" err="1"/>
              <a:t>số</a:t>
            </a:r>
            <a:r>
              <a:rPr lang="en-US" sz="1400" i="1" dirty="0"/>
              <a:t> </a:t>
            </a:r>
            <a:r>
              <a:rPr lang="en-US" sz="1400" i="1" dirty="0" err="1"/>
              <a:t>vé</a:t>
            </a:r>
            <a:r>
              <a:rPr lang="en-US" sz="1400" i="1" dirty="0"/>
              <a:t> </a:t>
            </a:r>
            <a:r>
              <a:rPr lang="en-US" sz="1400" i="1" dirty="0" err="1"/>
              <a:t>hạng</a:t>
            </a:r>
            <a:r>
              <a:rPr lang="en-US" sz="1400" i="1" dirty="0"/>
              <a:t> 2 </a:t>
            </a:r>
            <a:r>
              <a:rPr lang="en-US" sz="1400" i="1" dirty="0" err="1"/>
              <a:t>đã</a:t>
            </a:r>
            <a:r>
              <a:rPr lang="en-US" sz="1400" i="1" dirty="0"/>
              <a:t> </a:t>
            </a:r>
            <a:r>
              <a:rPr lang="en-US" sz="1400" i="1" dirty="0" err="1"/>
              <a:t>bán</a:t>
            </a:r>
            <a:endParaRPr lang="en-US" sz="14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err="1"/>
              <a:t>Doanh</a:t>
            </a:r>
            <a:r>
              <a:rPr lang="en-US" sz="1400" i="1" dirty="0"/>
              <a:t> </a:t>
            </a:r>
            <a:r>
              <a:rPr lang="en-US" sz="1400" i="1" dirty="0" err="1"/>
              <a:t>thu</a:t>
            </a:r>
            <a:r>
              <a:rPr lang="en-US" sz="1400" i="1" dirty="0"/>
              <a:t> =  </a:t>
            </a:r>
          </a:p>
          <a:p>
            <a:pPr lvl="1"/>
            <a:r>
              <a:rPr lang="en-US" sz="1400" i="1" dirty="0"/>
              <a:t>(</a:t>
            </a:r>
            <a:r>
              <a:rPr lang="en-US" sz="1400" i="1" dirty="0" err="1"/>
              <a:t>số</a:t>
            </a:r>
            <a:r>
              <a:rPr lang="en-US" sz="1400" i="1" dirty="0"/>
              <a:t> </a:t>
            </a:r>
            <a:r>
              <a:rPr lang="en-US" sz="1400" i="1" dirty="0" err="1"/>
              <a:t>lượng</a:t>
            </a:r>
            <a:r>
              <a:rPr lang="en-US" sz="1400" i="1" dirty="0"/>
              <a:t> </a:t>
            </a:r>
            <a:r>
              <a:rPr lang="en-US" sz="1400" i="1" dirty="0" err="1"/>
              <a:t>vé</a:t>
            </a:r>
            <a:r>
              <a:rPr lang="en-US" sz="1400" i="1" dirty="0"/>
              <a:t> </a:t>
            </a:r>
            <a:r>
              <a:rPr lang="en-US" sz="1400" i="1" dirty="0" err="1"/>
              <a:t>hạng</a:t>
            </a:r>
            <a:r>
              <a:rPr lang="en-US" sz="1400" i="1" dirty="0"/>
              <a:t> 1 * </a:t>
            </a:r>
            <a:r>
              <a:rPr lang="en-US" sz="1400" i="1" dirty="0" err="1"/>
              <a:t>giá</a:t>
            </a:r>
            <a:r>
              <a:rPr lang="en-US" sz="1400" i="1" dirty="0"/>
              <a:t> </a:t>
            </a:r>
            <a:r>
              <a:rPr lang="en-US" sz="1400" i="1" dirty="0" err="1"/>
              <a:t>vé</a:t>
            </a:r>
            <a:r>
              <a:rPr lang="en-US" sz="1400" i="1" dirty="0"/>
              <a:t> * 105%) + (</a:t>
            </a:r>
            <a:r>
              <a:rPr lang="en-US" sz="1400" i="1" dirty="0" err="1"/>
              <a:t>số</a:t>
            </a:r>
            <a:r>
              <a:rPr lang="en-US" sz="1400" i="1" dirty="0"/>
              <a:t> </a:t>
            </a:r>
            <a:r>
              <a:rPr lang="en-US" sz="1400" i="1" dirty="0" err="1"/>
              <a:t>lượng</a:t>
            </a:r>
            <a:r>
              <a:rPr lang="en-US" sz="1400" i="1" dirty="0"/>
              <a:t> </a:t>
            </a:r>
            <a:r>
              <a:rPr lang="en-US" sz="1400" i="1" dirty="0" err="1"/>
              <a:t>vé</a:t>
            </a:r>
            <a:r>
              <a:rPr lang="en-US" sz="1400" i="1" dirty="0"/>
              <a:t> </a:t>
            </a:r>
            <a:r>
              <a:rPr lang="en-US" sz="1400" i="1" dirty="0" err="1"/>
              <a:t>hạng</a:t>
            </a:r>
            <a:r>
              <a:rPr lang="en-US" sz="1400" i="1" dirty="0"/>
              <a:t> 2 </a:t>
            </a:r>
            <a:r>
              <a:rPr lang="en-US" sz="1400" i="1" dirty="0" err="1"/>
              <a:t>đã</a:t>
            </a:r>
            <a:r>
              <a:rPr lang="en-US" sz="1400" i="1" dirty="0"/>
              <a:t> </a:t>
            </a:r>
            <a:r>
              <a:rPr lang="en-US" sz="1400" i="1" dirty="0" err="1"/>
              <a:t>bán</a:t>
            </a:r>
            <a:r>
              <a:rPr lang="en-US" sz="1400" i="1" dirty="0"/>
              <a:t> * </a:t>
            </a:r>
            <a:r>
              <a:rPr lang="en-US" sz="1400" i="1" dirty="0" err="1"/>
              <a:t>giá</a:t>
            </a:r>
            <a:r>
              <a:rPr lang="en-US" sz="1400" i="1" dirty="0"/>
              <a:t> </a:t>
            </a:r>
            <a:r>
              <a:rPr lang="en-US" sz="1400" i="1" dirty="0" err="1"/>
              <a:t>vé</a:t>
            </a:r>
            <a:r>
              <a:rPr lang="en-US" sz="1400" i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err="1"/>
              <a:t>Tổng</a:t>
            </a:r>
            <a:r>
              <a:rPr lang="en-US" sz="1400" i="1" dirty="0"/>
              <a:t> </a:t>
            </a:r>
            <a:r>
              <a:rPr lang="en-US" sz="1400" i="1" dirty="0" err="1"/>
              <a:t>doanh</a:t>
            </a:r>
            <a:r>
              <a:rPr lang="en-US" sz="1400" i="1" dirty="0"/>
              <a:t> </a:t>
            </a:r>
            <a:r>
              <a:rPr lang="en-US" sz="1400" i="1" dirty="0" err="1"/>
              <a:t>thu</a:t>
            </a:r>
            <a:r>
              <a:rPr lang="en-US" sz="1400" i="1" dirty="0"/>
              <a:t> = </a:t>
            </a:r>
            <a:r>
              <a:rPr lang="el-GR" sz="1400" i="1" dirty="0"/>
              <a:t>Σ</a:t>
            </a:r>
            <a:r>
              <a:rPr lang="en-US" sz="1400" i="1" dirty="0"/>
              <a:t> (</a:t>
            </a:r>
            <a:r>
              <a:rPr lang="en-US" sz="1400" i="1" dirty="0" err="1"/>
              <a:t>doanh</a:t>
            </a:r>
            <a:r>
              <a:rPr lang="en-US" sz="1400" i="1" dirty="0"/>
              <a:t> </a:t>
            </a:r>
            <a:r>
              <a:rPr lang="en-US" sz="1400" i="1" dirty="0" err="1"/>
              <a:t>thu</a:t>
            </a:r>
            <a:r>
              <a:rPr lang="en-US" sz="1400" i="1" dirty="0"/>
              <a:t> </a:t>
            </a:r>
            <a:r>
              <a:rPr lang="en-US" sz="1400" i="1" dirty="0" err="1"/>
              <a:t>từng</a:t>
            </a:r>
            <a:r>
              <a:rPr lang="en-US" sz="1400" i="1" dirty="0"/>
              <a:t> </a:t>
            </a:r>
            <a:r>
              <a:rPr lang="en-US" sz="1400" i="1" dirty="0" err="1"/>
              <a:t>chuyến</a:t>
            </a:r>
            <a:r>
              <a:rPr lang="en-US" sz="1400" i="1" dirty="0"/>
              <a:t> bay)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err="1"/>
              <a:t>Tỉ</a:t>
            </a:r>
            <a:r>
              <a:rPr lang="en-US" sz="1400" i="1" dirty="0"/>
              <a:t> </a:t>
            </a:r>
            <a:r>
              <a:rPr lang="en-US" sz="1400" i="1" dirty="0" err="1"/>
              <a:t>lệ</a:t>
            </a:r>
            <a:r>
              <a:rPr lang="en-US" sz="1400" i="1" dirty="0"/>
              <a:t> = </a:t>
            </a:r>
            <a:r>
              <a:rPr lang="en-US" sz="1400" i="1" dirty="0" err="1"/>
              <a:t>Doanh</a:t>
            </a:r>
            <a:r>
              <a:rPr lang="en-US" sz="1400" i="1" dirty="0"/>
              <a:t> </a:t>
            </a:r>
            <a:r>
              <a:rPr lang="en-US" sz="1400" i="1" dirty="0" err="1"/>
              <a:t>thu</a:t>
            </a:r>
            <a:r>
              <a:rPr lang="en-US" sz="1400" i="1" dirty="0"/>
              <a:t> </a:t>
            </a:r>
            <a:r>
              <a:rPr lang="en-US" sz="1400" i="1" dirty="0" err="1"/>
              <a:t>từng</a:t>
            </a:r>
            <a:r>
              <a:rPr lang="en-US" sz="1400" i="1" dirty="0"/>
              <a:t> </a:t>
            </a:r>
            <a:r>
              <a:rPr lang="en-US" sz="1400" i="1" dirty="0" err="1"/>
              <a:t>chuyến</a:t>
            </a:r>
            <a:r>
              <a:rPr lang="en-US" sz="1400" i="1" dirty="0"/>
              <a:t> / </a:t>
            </a:r>
            <a:r>
              <a:rPr lang="en-US" sz="1400" i="1" dirty="0" err="1"/>
              <a:t>Tổng</a:t>
            </a:r>
            <a:r>
              <a:rPr lang="en-US" sz="1400" i="1" dirty="0"/>
              <a:t> </a:t>
            </a:r>
            <a:r>
              <a:rPr lang="en-US" sz="1400" i="1" dirty="0" err="1"/>
              <a:t>doanh</a:t>
            </a:r>
            <a:r>
              <a:rPr lang="en-US" sz="1400" i="1" dirty="0"/>
              <a:t> </a:t>
            </a:r>
            <a:r>
              <a:rPr lang="en-US" sz="1400" i="1" dirty="0" err="1"/>
              <a:t>thu</a:t>
            </a:r>
            <a:endParaRPr lang="en-US" sz="1400" i="1" dirty="0"/>
          </a:p>
          <a:p>
            <a:pPr lvl="1"/>
            <a:r>
              <a:rPr lang="en-US" sz="1400" i="1" dirty="0"/>
              <a:t>B5: </a:t>
            </a:r>
            <a:r>
              <a:rPr lang="en-US" sz="1400" i="1" dirty="0" err="1"/>
              <a:t>Ghi</a:t>
            </a:r>
            <a:r>
              <a:rPr lang="en-US" sz="1400" i="1" dirty="0"/>
              <a:t> D4 </a:t>
            </a:r>
            <a:r>
              <a:rPr lang="en-US" sz="1400" i="1" dirty="0" err="1"/>
              <a:t>vào</a:t>
            </a:r>
            <a:r>
              <a:rPr lang="en-US" sz="1400" i="1" dirty="0"/>
              <a:t> </a:t>
            </a:r>
            <a:r>
              <a:rPr lang="en-US" sz="1400" i="1" dirty="0" err="1"/>
              <a:t>bộ</a:t>
            </a:r>
            <a:r>
              <a:rPr lang="en-US" sz="1400" i="1" dirty="0"/>
              <a:t> </a:t>
            </a:r>
            <a:r>
              <a:rPr lang="en-US" sz="1400" i="1" dirty="0" err="1"/>
              <a:t>nhớ</a:t>
            </a:r>
            <a:r>
              <a:rPr lang="en-US" sz="1400" i="1" dirty="0"/>
              <a:t> </a:t>
            </a:r>
            <a:r>
              <a:rPr lang="en-US" sz="1400" i="1" dirty="0" err="1"/>
              <a:t>phụ</a:t>
            </a:r>
            <a:endParaRPr lang="en-US" sz="1400" i="1" dirty="0"/>
          </a:p>
          <a:p>
            <a:pPr lvl="1"/>
            <a:r>
              <a:rPr lang="en-US" sz="1400" i="1" dirty="0"/>
              <a:t>B6: </a:t>
            </a:r>
            <a:r>
              <a:rPr lang="en-US" sz="1400" i="1" dirty="0" err="1"/>
              <a:t>Xuất</a:t>
            </a:r>
            <a:r>
              <a:rPr lang="en-US" sz="1400" i="1" dirty="0"/>
              <a:t> D5 </a:t>
            </a:r>
            <a:r>
              <a:rPr lang="en-US" sz="1400" i="1" dirty="0" err="1"/>
              <a:t>ra</a:t>
            </a:r>
            <a:r>
              <a:rPr lang="en-US" sz="1400" i="1" dirty="0"/>
              <a:t> Excel, PDF </a:t>
            </a:r>
            <a:r>
              <a:rPr lang="en-US" sz="1400" i="1" dirty="0" err="1"/>
              <a:t>hoặc</a:t>
            </a:r>
            <a:r>
              <a:rPr lang="en-US" sz="1400" i="1" dirty="0"/>
              <a:t> </a:t>
            </a:r>
            <a:r>
              <a:rPr lang="en-US" sz="1400" i="1" dirty="0" err="1"/>
              <a:t>máy</a:t>
            </a:r>
            <a:r>
              <a:rPr lang="en-US" sz="1400" i="1" dirty="0"/>
              <a:t> in (</a:t>
            </a:r>
            <a:r>
              <a:rPr lang="en-US" sz="1400" i="1" dirty="0" err="1"/>
              <a:t>nếu</a:t>
            </a:r>
            <a:r>
              <a:rPr lang="en-US" sz="1400" i="1" dirty="0"/>
              <a:t> </a:t>
            </a:r>
            <a:r>
              <a:rPr lang="en-US" sz="1400" i="1" dirty="0" err="1"/>
              <a:t>cần</a:t>
            </a:r>
            <a:r>
              <a:rPr lang="en-US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0941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59AA-72B7-4D85-B4CA-505F0EC6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(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bay)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9B4664-829F-4A78-BAF6-68B119055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539599"/>
            <a:ext cx="7772400" cy="21185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582BB-29B7-4508-8538-C17590DF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06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CÁC BƯỚC MÔ HÌNH HÓA LUỒNG DỮ LIỆU</a:t>
            </a:r>
            <a:br>
              <a:rPr lang="en-US" dirty="0"/>
            </a:br>
            <a:r>
              <a:rPr lang="en-US" sz="2700" dirty="0" err="1"/>
              <a:t>Ví</a:t>
            </a:r>
            <a:r>
              <a:rPr lang="en-US" sz="2700" dirty="0"/>
              <a:t> </a:t>
            </a:r>
            <a:r>
              <a:rPr lang="en-US" sz="2700" dirty="0" err="1"/>
              <a:t>dụ</a:t>
            </a:r>
            <a:r>
              <a:rPr lang="en-US" sz="2700" dirty="0"/>
              <a:t>: </a:t>
            </a:r>
            <a:r>
              <a:rPr lang="en-US" sz="2700" dirty="0" err="1"/>
              <a:t>Lập</a:t>
            </a:r>
            <a:r>
              <a:rPr lang="en-US" sz="2700" dirty="0"/>
              <a:t> </a:t>
            </a:r>
            <a:r>
              <a:rPr lang="en-US" sz="2700" dirty="0" err="1"/>
              <a:t>báo</a:t>
            </a:r>
            <a:r>
              <a:rPr lang="en-US" sz="2700" dirty="0"/>
              <a:t> </a:t>
            </a:r>
            <a:r>
              <a:rPr lang="en-US" sz="2700" dirty="0" err="1"/>
              <a:t>cáo</a:t>
            </a:r>
            <a:r>
              <a:rPr lang="en-US" sz="2700" dirty="0"/>
              <a:t> </a:t>
            </a:r>
            <a:r>
              <a:rPr lang="en-US" sz="2700" dirty="0" err="1"/>
              <a:t>doanh</a:t>
            </a:r>
            <a:r>
              <a:rPr lang="en-US" sz="2700" dirty="0"/>
              <a:t> </a:t>
            </a:r>
            <a:r>
              <a:rPr lang="en-US" sz="2700" dirty="0" err="1"/>
              <a:t>số</a:t>
            </a:r>
            <a:r>
              <a:rPr lang="en-US" sz="2700" dirty="0"/>
              <a:t> </a:t>
            </a:r>
            <a:r>
              <a:rPr lang="en-US" sz="2700" dirty="0" err="1"/>
              <a:t>tháng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35</a:t>
            </a:fld>
            <a:endParaRPr lang="en-US"/>
          </a:p>
        </p:txBody>
      </p:sp>
      <p:cxnSp>
        <p:nvCxnSpPr>
          <p:cNvPr id="13" name="Straight Arrow Connector 12"/>
          <p:cNvCxnSpPr>
            <a:stCxn id="7" idx="2"/>
            <a:endCxn id="4" idx="0"/>
          </p:cNvCxnSpPr>
          <p:nvPr/>
        </p:nvCxnSpPr>
        <p:spPr>
          <a:xfrm>
            <a:off x="6553200" y="1884218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80661" y="1427018"/>
            <a:ext cx="4449040" cy="3525982"/>
            <a:chOff x="4580661" y="1143000"/>
            <a:chExt cx="4449040" cy="3525982"/>
          </a:xfrm>
        </p:grpSpPr>
        <p:sp>
          <p:nvSpPr>
            <p:cNvPr id="9" name="Flowchart: Data 8"/>
            <p:cNvSpPr/>
            <p:nvPr/>
          </p:nvSpPr>
          <p:spPr>
            <a:xfrm>
              <a:off x="4580661" y="4267200"/>
              <a:ext cx="3953740" cy="401782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Bộ</a:t>
              </a:r>
              <a:r>
                <a:rPr lang="en-US" dirty="0"/>
                <a:t> </a:t>
              </a:r>
              <a:r>
                <a:rPr lang="en-US" dirty="0" err="1"/>
                <a:t>nhớ</a:t>
              </a:r>
              <a:r>
                <a:rPr lang="en-US" dirty="0"/>
                <a:t> </a:t>
              </a:r>
              <a:r>
                <a:rPr lang="en-US" dirty="0" err="1"/>
                <a:t>phụ</a:t>
              </a:r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257800" y="1143000"/>
              <a:ext cx="3771901" cy="3124201"/>
              <a:chOff x="5257800" y="1143000"/>
              <a:chExt cx="3771901" cy="3124201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791200" y="2362200"/>
                <a:ext cx="1524000" cy="914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Lập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báo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cáo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doanh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số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tháng</a:t>
                </a:r>
                <a:endParaRPr lang="en-US" sz="16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039101" y="2590800"/>
                <a:ext cx="9906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???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257800" y="1143000"/>
                <a:ext cx="25908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Kế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4" idx="6"/>
              </p:cNvCxnSpPr>
              <p:nvPr/>
            </p:nvCxnSpPr>
            <p:spPr>
              <a:xfrm>
                <a:off x="7315200" y="2819400"/>
                <a:ext cx="76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</p:cNvCxnSpPr>
              <p:nvPr/>
            </p:nvCxnSpPr>
            <p:spPr>
              <a:xfrm>
                <a:off x="7092015" y="3142689"/>
                <a:ext cx="0" cy="11245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endCxn id="4" idx="3"/>
              </p:cNvCxnSpPr>
              <p:nvPr/>
            </p:nvCxnSpPr>
            <p:spPr>
              <a:xfrm flipH="1" flipV="1">
                <a:off x="6014385" y="3142689"/>
                <a:ext cx="21362" cy="11245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172200" y="1916669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D1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553200" y="35814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D4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315200" y="2421523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D5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715000" y="35814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D3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609600" y="1291203"/>
            <a:ext cx="397106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D1: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gian</a:t>
            </a:r>
            <a:r>
              <a:rPr lang="en-US" sz="1400" dirty="0"/>
              <a:t> (</a:t>
            </a:r>
            <a:r>
              <a:rPr lang="en-US" sz="1400" dirty="0" err="1"/>
              <a:t>Tháng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D3: </a:t>
            </a:r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Hiệu</a:t>
            </a:r>
            <a:r>
              <a:rPr lang="en-US" sz="1400" dirty="0"/>
              <a:t> </a:t>
            </a:r>
            <a:r>
              <a:rPr lang="en-US" sz="1400" dirty="0" err="1"/>
              <a:t>xe</a:t>
            </a:r>
            <a:r>
              <a:rPr lang="en-US" sz="1400" dirty="0"/>
              <a:t>,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D4: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lượt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r>
              <a:rPr lang="en-US" sz="1400" dirty="0"/>
              <a:t>,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Tiền</a:t>
            </a:r>
            <a:r>
              <a:rPr lang="en-US" sz="1400" dirty="0"/>
              <a:t>, </a:t>
            </a:r>
            <a:r>
              <a:rPr lang="en-US" sz="1400" dirty="0" err="1"/>
              <a:t>Tỉ</a:t>
            </a:r>
            <a:r>
              <a:rPr lang="en-US" sz="1400" dirty="0"/>
              <a:t> </a:t>
            </a:r>
            <a:r>
              <a:rPr lang="en-US" sz="1400" dirty="0" err="1"/>
              <a:t>lệ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tổng</a:t>
            </a:r>
            <a:r>
              <a:rPr lang="en-US" sz="1400" dirty="0"/>
              <a:t> </a:t>
            </a:r>
            <a:r>
              <a:rPr lang="en-US" sz="1400" dirty="0" err="1"/>
              <a:t>doanh</a:t>
            </a:r>
            <a:r>
              <a:rPr lang="en-US" sz="1400" dirty="0"/>
              <a:t> </a:t>
            </a:r>
            <a:r>
              <a:rPr lang="en-US" sz="1400" dirty="0" err="1"/>
              <a:t>thu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D5: D1+ D3+ D4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u="sng" dirty="0" err="1"/>
              <a:t>Xử</a:t>
            </a:r>
            <a:r>
              <a:rPr lang="en-US" sz="1400" b="1" u="sng" dirty="0"/>
              <a:t> </a:t>
            </a:r>
            <a:r>
              <a:rPr lang="en-US" sz="1400" b="1" u="sng" dirty="0" err="1"/>
              <a:t>lý</a:t>
            </a:r>
            <a:r>
              <a:rPr lang="en-US" sz="1400" b="1" u="sng" dirty="0"/>
              <a:t> </a:t>
            </a:r>
            <a:r>
              <a:rPr lang="en-US" sz="1400" b="1" u="sng" dirty="0" err="1"/>
              <a:t>tính</a:t>
            </a:r>
            <a:r>
              <a:rPr lang="en-US" sz="1400" b="1" u="sng" dirty="0"/>
              <a:t> </a:t>
            </a:r>
            <a:r>
              <a:rPr lang="en-US" sz="1400" b="1" u="sng" dirty="0" err="1"/>
              <a:t>doanh</a:t>
            </a:r>
            <a:r>
              <a:rPr lang="en-US" sz="1400" b="1" u="sng" dirty="0"/>
              <a:t> </a:t>
            </a:r>
            <a:r>
              <a:rPr lang="en-US" sz="1400" b="1" u="sng" dirty="0" err="1"/>
              <a:t>thu</a:t>
            </a:r>
            <a:r>
              <a:rPr lang="en-US" sz="1400" b="1" u="sng" dirty="0"/>
              <a:t>:</a:t>
            </a:r>
          </a:p>
          <a:p>
            <a:pPr lvl="1"/>
            <a:r>
              <a:rPr lang="en-US" sz="1400" i="1" dirty="0"/>
              <a:t>B1: </a:t>
            </a:r>
            <a:r>
              <a:rPr lang="en-US" sz="1400" i="1" dirty="0" err="1"/>
              <a:t>Nhập</a:t>
            </a:r>
            <a:r>
              <a:rPr lang="en-US" sz="1400" i="1" dirty="0"/>
              <a:t> D1 </a:t>
            </a:r>
            <a:r>
              <a:rPr lang="en-US" sz="1400" i="1" dirty="0" err="1"/>
              <a:t>từ</a:t>
            </a:r>
            <a:r>
              <a:rPr lang="en-US" sz="1400" i="1" dirty="0"/>
              <a:t> </a:t>
            </a:r>
            <a:r>
              <a:rPr lang="en-US" sz="1400" i="1" dirty="0" err="1"/>
              <a:t>người</a:t>
            </a:r>
            <a:r>
              <a:rPr lang="en-US" sz="1400" i="1" dirty="0"/>
              <a:t> </a:t>
            </a:r>
            <a:r>
              <a:rPr lang="en-US" sz="1400" i="1" dirty="0" err="1"/>
              <a:t>dùng</a:t>
            </a:r>
            <a:endParaRPr lang="en-US" sz="1400" i="1" dirty="0"/>
          </a:p>
          <a:p>
            <a:pPr lvl="1"/>
            <a:r>
              <a:rPr lang="en-US" sz="1400" i="1" dirty="0"/>
              <a:t>B2: </a:t>
            </a:r>
            <a:r>
              <a:rPr lang="en-US" sz="1400" i="1" dirty="0" err="1"/>
              <a:t>Kết</a:t>
            </a:r>
            <a:r>
              <a:rPr lang="en-US" sz="1400" i="1" dirty="0"/>
              <a:t> </a:t>
            </a:r>
            <a:r>
              <a:rPr lang="en-US" sz="1400" i="1" dirty="0" err="1"/>
              <a:t>nối</a:t>
            </a:r>
            <a:r>
              <a:rPr lang="en-US" sz="1400" i="1" dirty="0"/>
              <a:t> CSDL</a:t>
            </a:r>
          </a:p>
          <a:p>
            <a:pPr lvl="1"/>
            <a:r>
              <a:rPr lang="en-US" sz="1400" i="1" dirty="0"/>
              <a:t>B3: </a:t>
            </a:r>
            <a:r>
              <a:rPr lang="en-US" sz="1400" i="1" dirty="0" err="1"/>
              <a:t>Đọc</a:t>
            </a:r>
            <a:r>
              <a:rPr lang="en-US" sz="1400" i="1" dirty="0"/>
              <a:t> D3 </a:t>
            </a:r>
            <a:r>
              <a:rPr lang="en-US" sz="1400" i="1" dirty="0" err="1"/>
              <a:t>từ</a:t>
            </a:r>
            <a:r>
              <a:rPr lang="en-US" sz="1400" i="1" dirty="0"/>
              <a:t> </a:t>
            </a:r>
            <a:r>
              <a:rPr lang="en-US" sz="1400" i="1" dirty="0" err="1"/>
              <a:t>bộ</a:t>
            </a:r>
            <a:r>
              <a:rPr lang="en-US" sz="1400" i="1" dirty="0"/>
              <a:t> </a:t>
            </a:r>
            <a:r>
              <a:rPr lang="en-US" sz="1400" i="1" dirty="0" err="1"/>
              <a:t>nhớ</a:t>
            </a:r>
            <a:r>
              <a:rPr lang="en-US" sz="1400" i="1" dirty="0"/>
              <a:t> </a:t>
            </a:r>
            <a:r>
              <a:rPr lang="en-US" sz="1400" i="1" dirty="0" err="1"/>
              <a:t>phụ</a:t>
            </a:r>
            <a:endParaRPr lang="en-US" sz="1400" i="1" dirty="0"/>
          </a:p>
          <a:p>
            <a:pPr lvl="1"/>
            <a:r>
              <a:rPr lang="en-US" sz="1400" i="1" dirty="0"/>
              <a:t>B4: </a:t>
            </a:r>
            <a:r>
              <a:rPr lang="en-US" sz="1400" i="1" dirty="0" err="1"/>
              <a:t>Tính</a:t>
            </a:r>
            <a:r>
              <a:rPr lang="en-US" sz="1400" i="1" dirty="0"/>
              <a:t> D4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err="1"/>
              <a:t>Số</a:t>
            </a:r>
            <a:r>
              <a:rPr lang="en-US" sz="1400" i="1" dirty="0"/>
              <a:t> </a:t>
            </a:r>
            <a:r>
              <a:rPr lang="en-US" sz="1400" i="1" dirty="0" err="1"/>
              <a:t>lượt</a:t>
            </a:r>
            <a:r>
              <a:rPr lang="en-US" sz="1400" i="1" dirty="0"/>
              <a:t> </a:t>
            </a:r>
            <a:r>
              <a:rPr lang="en-US" sz="1400" i="1" dirty="0" err="1"/>
              <a:t>sửa</a:t>
            </a:r>
            <a:r>
              <a:rPr lang="en-US" sz="1400" i="1" dirty="0"/>
              <a:t> = </a:t>
            </a:r>
            <a:r>
              <a:rPr lang="en-US" sz="1400" i="1" dirty="0" err="1"/>
              <a:t>tổng</a:t>
            </a:r>
            <a:r>
              <a:rPr lang="en-US" sz="1400" i="1" dirty="0"/>
              <a:t> </a:t>
            </a:r>
            <a:r>
              <a:rPr lang="en-US" sz="1400" i="1" dirty="0" err="1"/>
              <a:t>số</a:t>
            </a:r>
            <a:r>
              <a:rPr lang="en-US" sz="1400" i="1" dirty="0"/>
              <a:t> </a:t>
            </a:r>
            <a:r>
              <a:rPr lang="en-US" sz="1400" i="1" dirty="0" err="1"/>
              <a:t>phiếu</a:t>
            </a:r>
            <a:r>
              <a:rPr lang="en-US" sz="1400" i="1" dirty="0"/>
              <a:t> </a:t>
            </a:r>
            <a:r>
              <a:rPr lang="en-US" sz="1400" i="1" dirty="0" err="1"/>
              <a:t>sửa</a:t>
            </a:r>
            <a:r>
              <a:rPr lang="en-US" sz="1400" i="1" dirty="0"/>
              <a:t> </a:t>
            </a:r>
            <a:r>
              <a:rPr lang="en-US" sz="1400" i="1" dirty="0" err="1"/>
              <a:t>chữa</a:t>
            </a:r>
            <a:r>
              <a:rPr lang="en-US" sz="1400" i="1" dirty="0"/>
              <a:t> </a:t>
            </a:r>
            <a:r>
              <a:rPr lang="en-US" sz="1400" i="1" dirty="0" err="1"/>
              <a:t>trong</a:t>
            </a:r>
            <a:r>
              <a:rPr lang="en-US" sz="1400" i="1" dirty="0"/>
              <a:t> </a:t>
            </a:r>
            <a:r>
              <a:rPr lang="en-US" sz="1400" i="1" dirty="0" err="1"/>
              <a:t>tháng</a:t>
            </a:r>
            <a:endParaRPr lang="en-US" sz="14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err="1"/>
              <a:t>Thành</a:t>
            </a:r>
            <a:r>
              <a:rPr lang="en-US" sz="1400" i="1" dirty="0"/>
              <a:t> </a:t>
            </a:r>
            <a:r>
              <a:rPr lang="en-US" sz="1400" i="1" dirty="0" err="1"/>
              <a:t>tiền</a:t>
            </a:r>
            <a:r>
              <a:rPr lang="en-US" sz="1400" i="1" dirty="0"/>
              <a:t> = </a:t>
            </a:r>
            <a:r>
              <a:rPr lang="en-US" sz="1400" i="1" dirty="0" err="1"/>
              <a:t>tổng</a:t>
            </a:r>
            <a:r>
              <a:rPr lang="en-US" sz="1400" i="1" dirty="0"/>
              <a:t> </a:t>
            </a:r>
            <a:r>
              <a:rPr lang="en-US" sz="1400" i="1" dirty="0" err="1"/>
              <a:t>thành</a:t>
            </a:r>
            <a:r>
              <a:rPr lang="en-US" sz="1400" i="1" dirty="0"/>
              <a:t> </a:t>
            </a:r>
            <a:r>
              <a:rPr lang="en-US" sz="1400" i="1" dirty="0" err="1"/>
              <a:t>tiền</a:t>
            </a:r>
            <a:r>
              <a:rPr lang="en-US" sz="1400" i="1" dirty="0"/>
              <a:t> </a:t>
            </a:r>
            <a:r>
              <a:rPr lang="en-US" sz="1400" i="1" dirty="0" err="1"/>
              <a:t>của</a:t>
            </a:r>
            <a:r>
              <a:rPr lang="en-US" sz="1400" i="1" dirty="0"/>
              <a:t> </a:t>
            </a:r>
            <a:r>
              <a:rPr lang="en-US" sz="1400" i="1" dirty="0" err="1"/>
              <a:t>các</a:t>
            </a:r>
            <a:r>
              <a:rPr lang="en-US" sz="1400" i="1" dirty="0"/>
              <a:t> </a:t>
            </a:r>
            <a:r>
              <a:rPr lang="en-US" sz="1400" i="1" dirty="0" err="1"/>
              <a:t>phiếu</a:t>
            </a:r>
            <a:r>
              <a:rPr lang="en-US" sz="1400" i="1" dirty="0"/>
              <a:t> </a:t>
            </a:r>
            <a:r>
              <a:rPr lang="en-US" sz="1400" i="1" dirty="0" err="1"/>
              <a:t>sửa</a:t>
            </a:r>
            <a:r>
              <a:rPr lang="en-US" sz="1400" i="1" dirty="0"/>
              <a:t> </a:t>
            </a:r>
            <a:r>
              <a:rPr lang="en-US" sz="1400" i="1" dirty="0" err="1"/>
              <a:t>chữa</a:t>
            </a:r>
            <a:r>
              <a:rPr lang="en-US" sz="1400" i="1" dirty="0"/>
              <a:t> </a:t>
            </a:r>
            <a:r>
              <a:rPr lang="en-US" sz="1400" i="1" dirty="0" err="1"/>
              <a:t>trong</a:t>
            </a:r>
            <a:r>
              <a:rPr lang="en-US" sz="1400" i="1" dirty="0"/>
              <a:t> </a:t>
            </a:r>
            <a:r>
              <a:rPr lang="en-US" sz="1400" i="1" dirty="0" err="1"/>
              <a:t>tháng</a:t>
            </a:r>
            <a:endParaRPr lang="en-US" sz="14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err="1"/>
              <a:t>Tổng</a:t>
            </a:r>
            <a:r>
              <a:rPr lang="en-US" sz="1400" i="1" dirty="0"/>
              <a:t> </a:t>
            </a:r>
            <a:r>
              <a:rPr lang="en-US" sz="1400" i="1" dirty="0" err="1"/>
              <a:t>doanh</a:t>
            </a:r>
            <a:r>
              <a:rPr lang="en-US" sz="1400" i="1" dirty="0"/>
              <a:t> </a:t>
            </a:r>
            <a:r>
              <a:rPr lang="en-US" sz="1400" i="1" dirty="0" err="1"/>
              <a:t>thu</a:t>
            </a:r>
            <a:r>
              <a:rPr lang="en-US" sz="1400" i="1" dirty="0"/>
              <a:t> = </a:t>
            </a:r>
            <a:r>
              <a:rPr lang="el-GR" sz="1400" i="1" dirty="0"/>
              <a:t>Σ </a:t>
            </a:r>
            <a:r>
              <a:rPr lang="en-US" sz="1400" i="1" dirty="0" err="1"/>
              <a:t>Thành</a:t>
            </a:r>
            <a:r>
              <a:rPr lang="en-US" sz="1400" i="1" dirty="0"/>
              <a:t> </a:t>
            </a:r>
            <a:r>
              <a:rPr lang="en-US" sz="1400" i="1" dirty="0" err="1"/>
              <a:t>tiền</a:t>
            </a:r>
            <a:r>
              <a:rPr lang="en-US" sz="1400" i="1" dirty="0"/>
              <a:t> </a:t>
            </a:r>
            <a:r>
              <a:rPr lang="en-US" sz="1400" i="1" dirty="0" err="1"/>
              <a:t>của</a:t>
            </a:r>
            <a:r>
              <a:rPr lang="en-US" sz="1400" i="1" dirty="0"/>
              <a:t> </a:t>
            </a:r>
            <a:r>
              <a:rPr lang="en-US" sz="1400" i="1" dirty="0" err="1"/>
              <a:t>mỗi</a:t>
            </a:r>
            <a:r>
              <a:rPr lang="en-US" sz="1400" i="1" dirty="0"/>
              <a:t> </a:t>
            </a:r>
            <a:r>
              <a:rPr lang="en-US" sz="1400" i="1" dirty="0" err="1"/>
              <a:t>hiệu</a:t>
            </a:r>
            <a:r>
              <a:rPr lang="en-US" sz="1400" i="1" dirty="0"/>
              <a:t> </a:t>
            </a:r>
            <a:r>
              <a:rPr lang="en-US" sz="1400" i="1" dirty="0" err="1"/>
              <a:t>xe</a:t>
            </a:r>
            <a:endParaRPr lang="en-US" sz="14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err="1"/>
              <a:t>Tỉ</a:t>
            </a:r>
            <a:r>
              <a:rPr lang="en-US" sz="1400" i="1" dirty="0"/>
              <a:t> </a:t>
            </a:r>
            <a:r>
              <a:rPr lang="en-US" sz="1400" i="1" dirty="0" err="1"/>
              <a:t>lệ</a:t>
            </a:r>
            <a:r>
              <a:rPr lang="en-US" sz="1400" i="1" dirty="0"/>
              <a:t> = </a:t>
            </a:r>
            <a:r>
              <a:rPr lang="en-US" sz="1400" i="1" dirty="0" err="1"/>
              <a:t>Thành</a:t>
            </a:r>
            <a:r>
              <a:rPr lang="en-US" sz="1400" i="1" dirty="0"/>
              <a:t> </a:t>
            </a:r>
            <a:r>
              <a:rPr lang="en-US" sz="1400" i="1" dirty="0" err="1"/>
              <a:t>tiền</a:t>
            </a:r>
            <a:r>
              <a:rPr lang="en-US" sz="1400" i="1" dirty="0"/>
              <a:t> </a:t>
            </a:r>
            <a:r>
              <a:rPr lang="en-US" sz="1400" i="1" dirty="0" err="1"/>
              <a:t>của</a:t>
            </a:r>
            <a:r>
              <a:rPr lang="en-US" sz="1400" i="1" dirty="0"/>
              <a:t> </a:t>
            </a:r>
            <a:r>
              <a:rPr lang="en-US" sz="1400" i="1" dirty="0" err="1"/>
              <a:t>mỗi</a:t>
            </a:r>
            <a:r>
              <a:rPr lang="en-US" sz="1400" i="1" dirty="0"/>
              <a:t> </a:t>
            </a:r>
            <a:r>
              <a:rPr lang="en-US" sz="1400" i="1" dirty="0" err="1"/>
              <a:t>hiệu</a:t>
            </a:r>
            <a:r>
              <a:rPr lang="en-US" sz="1400" i="1" dirty="0"/>
              <a:t> </a:t>
            </a:r>
            <a:r>
              <a:rPr lang="en-US" sz="1400" i="1" dirty="0" err="1"/>
              <a:t>xe</a:t>
            </a:r>
            <a:r>
              <a:rPr lang="en-US" sz="1400" i="1" dirty="0"/>
              <a:t> / </a:t>
            </a:r>
            <a:r>
              <a:rPr lang="en-US" sz="1400" i="1" dirty="0" err="1"/>
              <a:t>Tổng</a:t>
            </a:r>
            <a:r>
              <a:rPr lang="en-US" sz="1400" i="1" dirty="0"/>
              <a:t> </a:t>
            </a:r>
            <a:r>
              <a:rPr lang="en-US" sz="1400" i="1" dirty="0" err="1"/>
              <a:t>doanh</a:t>
            </a:r>
            <a:r>
              <a:rPr lang="en-US" sz="1400" i="1" dirty="0"/>
              <a:t> </a:t>
            </a:r>
            <a:r>
              <a:rPr lang="en-US" sz="1400" i="1" dirty="0" err="1"/>
              <a:t>thu</a:t>
            </a:r>
            <a:r>
              <a:rPr lang="en-US" sz="1400" i="1" dirty="0"/>
              <a:t> </a:t>
            </a:r>
          </a:p>
          <a:p>
            <a:pPr lvl="1"/>
            <a:r>
              <a:rPr lang="en-US" sz="1400" i="1" dirty="0"/>
              <a:t>B5: </a:t>
            </a:r>
            <a:r>
              <a:rPr lang="en-US" sz="1400" i="1" dirty="0" err="1"/>
              <a:t>Ghi</a:t>
            </a:r>
            <a:r>
              <a:rPr lang="en-US" sz="1400" i="1" dirty="0"/>
              <a:t> D4 </a:t>
            </a:r>
            <a:r>
              <a:rPr lang="en-US" sz="1400" i="1" dirty="0" err="1"/>
              <a:t>vào</a:t>
            </a:r>
            <a:r>
              <a:rPr lang="en-US" sz="1400" i="1" dirty="0"/>
              <a:t> </a:t>
            </a:r>
            <a:r>
              <a:rPr lang="en-US" sz="1400" i="1" dirty="0" err="1"/>
              <a:t>bộ</a:t>
            </a:r>
            <a:r>
              <a:rPr lang="en-US" sz="1400" i="1" dirty="0"/>
              <a:t> </a:t>
            </a:r>
            <a:r>
              <a:rPr lang="en-US" sz="1400" i="1" dirty="0" err="1"/>
              <a:t>nhớ</a:t>
            </a:r>
            <a:r>
              <a:rPr lang="en-US" sz="1400" i="1" dirty="0"/>
              <a:t> </a:t>
            </a:r>
            <a:r>
              <a:rPr lang="en-US" sz="1400" i="1" dirty="0" err="1"/>
              <a:t>phụ</a:t>
            </a:r>
            <a:endParaRPr lang="en-US" sz="1400" i="1" dirty="0"/>
          </a:p>
          <a:p>
            <a:pPr lvl="1"/>
            <a:r>
              <a:rPr lang="en-US" sz="1400" i="1" dirty="0"/>
              <a:t>B6: </a:t>
            </a:r>
            <a:r>
              <a:rPr lang="en-US" sz="1400" i="1" dirty="0" err="1"/>
              <a:t>Xuất</a:t>
            </a:r>
            <a:r>
              <a:rPr lang="en-US" sz="1400" i="1" dirty="0"/>
              <a:t> D5 </a:t>
            </a:r>
            <a:r>
              <a:rPr lang="en-US" sz="1400" i="1" dirty="0" err="1"/>
              <a:t>ra</a:t>
            </a:r>
            <a:r>
              <a:rPr lang="en-US" sz="1400" i="1" dirty="0"/>
              <a:t> </a:t>
            </a:r>
            <a:r>
              <a:rPr lang="en-US" sz="1400" i="1" dirty="0" err="1"/>
              <a:t>máy</a:t>
            </a:r>
            <a:r>
              <a:rPr lang="en-US" sz="1400" i="1" dirty="0"/>
              <a:t> in (</a:t>
            </a:r>
            <a:r>
              <a:rPr lang="en-US" sz="1400" i="1" dirty="0" err="1"/>
              <a:t>nếu</a:t>
            </a:r>
            <a:r>
              <a:rPr lang="en-US" sz="1400" i="1" dirty="0"/>
              <a:t> </a:t>
            </a:r>
            <a:r>
              <a:rPr lang="en-US" sz="1400" i="1" dirty="0" err="1"/>
              <a:t>cần</a:t>
            </a:r>
            <a:r>
              <a:rPr lang="en-US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5319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CÁC BƯỚC MÔ HÌNH HÓA LUỒNG DỮ LIỆU</a:t>
            </a:r>
            <a:br>
              <a:rPr lang="en-US" dirty="0"/>
            </a:br>
            <a:r>
              <a:rPr lang="en-US" sz="2700" dirty="0" err="1"/>
              <a:t>Ví</a:t>
            </a:r>
            <a:r>
              <a:rPr lang="en-US" sz="2700" dirty="0"/>
              <a:t> </a:t>
            </a:r>
            <a:r>
              <a:rPr lang="en-US" sz="2700" dirty="0" err="1"/>
              <a:t>dụ</a:t>
            </a:r>
            <a:r>
              <a:rPr lang="en-US" sz="2700" dirty="0"/>
              <a:t>: </a:t>
            </a:r>
            <a:r>
              <a:rPr lang="en-US" sz="2700" dirty="0" err="1"/>
              <a:t>Lập</a:t>
            </a:r>
            <a:r>
              <a:rPr lang="en-US" sz="2700" dirty="0"/>
              <a:t> </a:t>
            </a:r>
            <a:r>
              <a:rPr lang="en-US" sz="2700" dirty="0" err="1"/>
              <a:t>báo</a:t>
            </a:r>
            <a:r>
              <a:rPr lang="en-US" sz="2700" dirty="0"/>
              <a:t> </a:t>
            </a:r>
            <a:r>
              <a:rPr lang="en-US" sz="2700" dirty="0" err="1"/>
              <a:t>cáo</a:t>
            </a:r>
            <a:r>
              <a:rPr lang="en-US" sz="2700" dirty="0"/>
              <a:t> </a:t>
            </a:r>
            <a:r>
              <a:rPr lang="en-US" sz="2700" dirty="0" err="1"/>
              <a:t>tồn</a:t>
            </a:r>
            <a:r>
              <a:rPr lang="en-US" sz="2700" dirty="0"/>
              <a:t> </a:t>
            </a:r>
            <a:r>
              <a:rPr lang="en-US" sz="2700" dirty="0" err="1"/>
              <a:t>trong</a:t>
            </a:r>
            <a:r>
              <a:rPr lang="en-US" sz="2700" dirty="0"/>
              <a:t> </a:t>
            </a:r>
            <a:r>
              <a:rPr lang="en-US" sz="2700" dirty="0" err="1"/>
              <a:t>tháng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36</a:t>
            </a:fld>
            <a:endParaRPr lang="en-US"/>
          </a:p>
        </p:txBody>
      </p:sp>
      <p:cxnSp>
        <p:nvCxnSpPr>
          <p:cNvPr id="13" name="Straight Arrow Connector 12"/>
          <p:cNvCxnSpPr>
            <a:stCxn id="7" idx="2"/>
            <a:endCxn id="4" idx="0"/>
          </p:cNvCxnSpPr>
          <p:nvPr/>
        </p:nvCxnSpPr>
        <p:spPr>
          <a:xfrm>
            <a:off x="6553200" y="1884218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80661" y="1427018"/>
            <a:ext cx="4449040" cy="3525982"/>
            <a:chOff x="4580661" y="1143000"/>
            <a:chExt cx="4449040" cy="3525982"/>
          </a:xfrm>
        </p:grpSpPr>
        <p:sp>
          <p:nvSpPr>
            <p:cNvPr id="9" name="Flowchart: Data 8"/>
            <p:cNvSpPr/>
            <p:nvPr/>
          </p:nvSpPr>
          <p:spPr>
            <a:xfrm>
              <a:off x="4580661" y="4267200"/>
              <a:ext cx="3953740" cy="401782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Bộ</a:t>
              </a:r>
              <a:r>
                <a:rPr lang="en-US" dirty="0"/>
                <a:t> </a:t>
              </a:r>
              <a:r>
                <a:rPr lang="en-US" dirty="0" err="1"/>
                <a:t>nhớ</a:t>
              </a:r>
              <a:r>
                <a:rPr lang="en-US" dirty="0"/>
                <a:t> </a:t>
              </a:r>
              <a:r>
                <a:rPr lang="en-US" dirty="0" err="1"/>
                <a:t>phụ</a:t>
              </a:r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257800" y="1143000"/>
              <a:ext cx="3771901" cy="3124201"/>
              <a:chOff x="5257800" y="1143000"/>
              <a:chExt cx="3771901" cy="3124201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791200" y="2362200"/>
                <a:ext cx="1524000" cy="914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Lập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báo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cáo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tồn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trong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tháng</a:t>
                </a:r>
                <a:endParaRPr lang="en-US" sz="16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039101" y="2590800"/>
                <a:ext cx="9906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???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257800" y="1143000"/>
                <a:ext cx="25908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Kế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4" idx="6"/>
              </p:cNvCxnSpPr>
              <p:nvPr/>
            </p:nvCxnSpPr>
            <p:spPr>
              <a:xfrm>
                <a:off x="7315200" y="2819400"/>
                <a:ext cx="76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</p:cNvCxnSpPr>
              <p:nvPr/>
            </p:nvCxnSpPr>
            <p:spPr>
              <a:xfrm>
                <a:off x="7092015" y="3142689"/>
                <a:ext cx="0" cy="11245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endCxn id="4" idx="3"/>
              </p:cNvCxnSpPr>
              <p:nvPr/>
            </p:nvCxnSpPr>
            <p:spPr>
              <a:xfrm flipH="1" flipV="1">
                <a:off x="6014385" y="3142689"/>
                <a:ext cx="21362" cy="11245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172200" y="1916669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D1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553200" y="35814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D4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315200" y="2421523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D5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715000" y="35814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D3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609600" y="1291203"/>
            <a:ext cx="397106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D1: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gian</a:t>
            </a:r>
            <a:r>
              <a:rPr lang="en-US" sz="1400" dirty="0"/>
              <a:t> (</a:t>
            </a:r>
            <a:r>
              <a:rPr lang="en-US" sz="1400" dirty="0" err="1"/>
              <a:t>Tháng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D3: </a:t>
            </a:r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Vtpt</a:t>
            </a:r>
            <a:r>
              <a:rPr lang="en-US" sz="1400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D4: </a:t>
            </a:r>
            <a:r>
              <a:rPr lang="en-US" sz="1400" dirty="0" err="1"/>
              <a:t>Tồn</a:t>
            </a:r>
            <a:r>
              <a:rPr lang="en-US" sz="1400" dirty="0"/>
              <a:t> </a:t>
            </a:r>
            <a:r>
              <a:rPr lang="en-US" sz="1400" dirty="0" err="1"/>
              <a:t>đầu</a:t>
            </a:r>
            <a:r>
              <a:rPr lang="en-US" sz="1400" dirty="0"/>
              <a:t>, </a:t>
            </a:r>
            <a:r>
              <a:rPr lang="en-US" sz="1400" dirty="0" err="1"/>
              <a:t>Tồn</a:t>
            </a:r>
            <a:r>
              <a:rPr lang="en-US" sz="1400" dirty="0"/>
              <a:t> </a:t>
            </a:r>
            <a:r>
              <a:rPr lang="en-US" sz="1400" dirty="0" err="1"/>
              <a:t>cuối</a:t>
            </a:r>
            <a:r>
              <a:rPr lang="en-US" sz="1400" dirty="0"/>
              <a:t>, </a:t>
            </a:r>
            <a:r>
              <a:rPr lang="en-US" sz="1400" dirty="0" err="1"/>
              <a:t>phát</a:t>
            </a:r>
            <a:r>
              <a:rPr lang="en-US" sz="1400" dirty="0"/>
              <a:t> </a:t>
            </a:r>
            <a:r>
              <a:rPr lang="en-US" sz="1400" dirty="0" err="1"/>
              <a:t>sinh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D5: D1+ D3+ D4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u="sng" dirty="0" err="1"/>
              <a:t>Xử</a:t>
            </a:r>
            <a:r>
              <a:rPr lang="en-US" sz="1400" b="1" u="sng" dirty="0"/>
              <a:t> </a:t>
            </a:r>
            <a:r>
              <a:rPr lang="en-US" sz="1400" b="1" u="sng" dirty="0" err="1"/>
              <a:t>lý</a:t>
            </a:r>
            <a:r>
              <a:rPr lang="en-US" sz="1400" b="1" u="sng" dirty="0"/>
              <a:t> </a:t>
            </a:r>
            <a:r>
              <a:rPr lang="en-US" sz="1400" b="1" u="sng" dirty="0" err="1"/>
              <a:t>tính</a:t>
            </a:r>
            <a:r>
              <a:rPr lang="en-US" sz="1400" b="1" u="sng" dirty="0"/>
              <a:t> </a:t>
            </a:r>
            <a:r>
              <a:rPr lang="en-US" sz="1400" b="1" u="sng" dirty="0" err="1"/>
              <a:t>doanh</a:t>
            </a:r>
            <a:r>
              <a:rPr lang="en-US" sz="1400" b="1" u="sng" dirty="0"/>
              <a:t> </a:t>
            </a:r>
            <a:r>
              <a:rPr lang="en-US" sz="1400" b="1" u="sng" dirty="0" err="1"/>
              <a:t>thu</a:t>
            </a:r>
            <a:r>
              <a:rPr lang="en-US" sz="1400" b="1" u="sng" dirty="0"/>
              <a:t>:</a:t>
            </a:r>
          </a:p>
          <a:p>
            <a:pPr lvl="1"/>
            <a:r>
              <a:rPr lang="en-US" sz="1400" i="1" dirty="0"/>
              <a:t>B1: </a:t>
            </a:r>
            <a:r>
              <a:rPr lang="en-US" sz="1400" i="1" dirty="0" err="1"/>
              <a:t>Nhập</a:t>
            </a:r>
            <a:r>
              <a:rPr lang="en-US" sz="1400" i="1" dirty="0"/>
              <a:t> D1 </a:t>
            </a:r>
            <a:r>
              <a:rPr lang="en-US" sz="1400" i="1" dirty="0" err="1"/>
              <a:t>từ</a:t>
            </a:r>
            <a:r>
              <a:rPr lang="en-US" sz="1400" i="1" dirty="0"/>
              <a:t> </a:t>
            </a:r>
            <a:r>
              <a:rPr lang="en-US" sz="1400" i="1" dirty="0" err="1"/>
              <a:t>người</a:t>
            </a:r>
            <a:r>
              <a:rPr lang="en-US" sz="1400" i="1" dirty="0"/>
              <a:t> </a:t>
            </a:r>
            <a:r>
              <a:rPr lang="en-US" sz="1400" i="1" dirty="0" err="1"/>
              <a:t>dùng</a:t>
            </a:r>
            <a:endParaRPr lang="en-US" sz="1400" i="1" dirty="0"/>
          </a:p>
          <a:p>
            <a:pPr lvl="1"/>
            <a:r>
              <a:rPr lang="en-US" sz="1400" i="1" dirty="0"/>
              <a:t>B2: </a:t>
            </a:r>
            <a:r>
              <a:rPr lang="en-US" sz="1400" i="1" dirty="0" err="1"/>
              <a:t>Kết</a:t>
            </a:r>
            <a:r>
              <a:rPr lang="en-US" sz="1400" i="1" dirty="0"/>
              <a:t> </a:t>
            </a:r>
            <a:r>
              <a:rPr lang="en-US" sz="1400" i="1" dirty="0" err="1"/>
              <a:t>nối</a:t>
            </a:r>
            <a:r>
              <a:rPr lang="en-US" sz="1400" i="1" dirty="0"/>
              <a:t> CSDL</a:t>
            </a:r>
          </a:p>
          <a:p>
            <a:pPr lvl="1"/>
            <a:r>
              <a:rPr lang="en-US" sz="1400" i="1" dirty="0"/>
              <a:t>B3: </a:t>
            </a:r>
            <a:r>
              <a:rPr lang="en-US" sz="1400" i="1" dirty="0" err="1"/>
              <a:t>Đọc</a:t>
            </a:r>
            <a:r>
              <a:rPr lang="en-US" sz="1400" i="1" dirty="0"/>
              <a:t> D3 </a:t>
            </a:r>
            <a:r>
              <a:rPr lang="en-US" sz="1400" i="1" dirty="0" err="1"/>
              <a:t>từ</a:t>
            </a:r>
            <a:r>
              <a:rPr lang="en-US" sz="1400" i="1" dirty="0"/>
              <a:t> </a:t>
            </a:r>
            <a:r>
              <a:rPr lang="en-US" sz="1400" i="1" dirty="0" err="1"/>
              <a:t>bộ</a:t>
            </a:r>
            <a:r>
              <a:rPr lang="en-US" sz="1400" i="1" dirty="0"/>
              <a:t> </a:t>
            </a:r>
            <a:r>
              <a:rPr lang="en-US" sz="1400" i="1" dirty="0" err="1"/>
              <a:t>nhớ</a:t>
            </a:r>
            <a:r>
              <a:rPr lang="en-US" sz="1400" i="1" dirty="0"/>
              <a:t> </a:t>
            </a:r>
            <a:r>
              <a:rPr lang="en-US" sz="1400" i="1" dirty="0" err="1"/>
              <a:t>phụ</a:t>
            </a:r>
            <a:endParaRPr lang="en-US" sz="1400" i="1" dirty="0"/>
          </a:p>
          <a:p>
            <a:pPr lvl="1"/>
            <a:r>
              <a:rPr lang="en-US" sz="1400" i="1" dirty="0"/>
              <a:t>B4: </a:t>
            </a:r>
            <a:r>
              <a:rPr lang="en-US" sz="1400" i="1" dirty="0" err="1"/>
              <a:t>Tính</a:t>
            </a:r>
            <a:r>
              <a:rPr lang="en-US" sz="1400" i="1" dirty="0"/>
              <a:t> D4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err="1"/>
              <a:t>Tồn</a:t>
            </a:r>
            <a:r>
              <a:rPr lang="en-US" sz="1400" i="1" dirty="0"/>
              <a:t> </a:t>
            </a:r>
            <a:r>
              <a:rPr lang="en-US" sz="1400" i="1" dirty="0" err="1"/>
              <a:t>đầu</a:t>
            </a:r>
            <a:r>
              <a:rPr lang="en-US" sz="1400" i="1" dirty="0"/>
              <a:t>= </a:t>
            </a:r>
            <a:r>
              <a:rPr lang="en-US" sz="1400" i="1" dirty="0" err="1"/>
              <a:t>tồn</a:t>
            </a:r>
            <a:r>
              <a:rPr lang="en-US" sz="1400" i="1" dirty="0"/>
              <a:t> </a:t>
            </a:r>
            <a:r>
              <a:rPr lang="en-US" sz="1400" i="1" dirty="0" err="1"/>
              <a:t>cuối</a:t>
            </a:r>
            <a:r>
              <a:rPr lang="en-US" sz="1400" i="1" dirty="0"/>
              <a:t> </a:t>
            </a:r>
            <a:r>
              <a:rPr lang="en-US" sz="1400" i="1" dirty="0" err="1"/>
              <a:t>tháng</a:t>
            </a:r>
            <a:r>
              <a:rPr lang="en-US" sz="1400" i="1" dirty="0"/>
              <a:t> </a:t>
            </a:r>
            <a:r>
              <a:rPr lang="en-US" sz="1400" i="1" dirty="0" err="1"/>
              <a:t>trước</a:t>
            </a:r>
            <a:endParaRPr lang="en-US" sz="14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err="1"/>
              <a:t>Phát</a:t>
            </a:r>
            <a:r>
              <a:rPr lang="en-US" sz="1400" i="1" dirty="0"/>
              <a:t> </a:t>
            </a:r>
            <a:r>
              <a:rPr lang="en-US" sz="1400" i="1" dirty="0" err="1"/>
              <a:t>sinh</a:t>
            </a:r>
            <a:r>
              <a:rPr lang="en-US" sz="1400" i="1" dirty="0"/>
              <a:t> = </a:t>
            </a:r>
            <a:r>
              <a:rPr lang="en-US" sz="1400" i="1" dirty="0" err="1"/>
              <a:t>tổng</a:t>
            </a:r>
            <a:r>
              <a:rPr lang="en-US" sz="1400" i="1" dirty="0"/>
              <a:t> </a:t>
            </a:r>
            <a:r>
              <a:rPr lang="en-US" sz="1400" i="1" dirty="0" err="1"/>
              <a:t>số</a:t>
            </a:r>
            <a:r>
              <a:rPr lang="en-US" sz="1400" i="1" dirty="0"/>
              <a:t> </a:t>
            </a:r>
            <a:r>
              <a:rPr lang="en-US" sz="1400" i="1" dirty="0" err="1"/>
              <a:t>lượng</a:t>
            </a:r>
            <a:r>
              <a:rPr lang="en-US" sz="1400" i="1" dirty="0"/>
              <a:t> </a:t>
            </a:r>
            <a:r>
              <a:rPr lang="en-US" sz="1400" i="1" dirty="0" err="1"/>
              <a:t>nhập</a:t>
            </a:r>
            <a:r>
              <a:rPr lang="en-US" sz="1400" i="1" dirty="0"/>
              <a:t> </a:t>
            </a:r>
            <a:r>
              <a:rPr lang="en-US" sz="1400" i="1" dirty="0" err="1"/>
              <a:t>mới</a:t>
            </a:r>
            <a:r>
              <a:rPr lang="en-US" sz="1400" i="1" dirty="0"/>
              <a:t> – </a:t>
            </a:r>
            <a:r>
              <a:rPr lang="en-US" sz="1400" i="1" dirty="0" err="1"/>
              <a:t>tổng</a:t>
            </a:r>
            <a:r>
              <a:rPr lang="en-US" sz="1400" i="1" dirty="0"/>
              <a:t> </a:t>
            </a:r>
            <a:r>
              <a:rPr lang="en-US" sz="1400" i="1" dirty="0" err="1"/>
              <a:t>số</a:t>
            </a:r>
            <a:r>
              <a:rPr lang="en-US" sz="1400" i="1" dirty="0"/>
              <a:t> </a:t>
            </a:r>
            <a:r>
              <a:rPr lang="en-US" sz="1400" i="1" dirty="0" err="1"/>
              <a:t>lượng</a:t>
            </a:r>
            <a:r>
              <a:rPr lang="en-US" sz="1400" i="1" dirty="0"/>
              <a:t> </a:t>
            </a:r>
            <a:r>
              <a:rPr lang="en-US" sz="1400" i="1" dirty="0" err="1"/>
              <a:t>đã</a:t>
            </a:r>
            <a:r>
              <a:rPr lang="en-US" sz="1400" i="1" dirty="0"/>
              <a:t> </a:t>
            </a:r>
            <a:r>
              <a:rPr lang="en-US" sz="1400" i="1" dirty="0" err="1"/>
              <a:t>bán</a:t>
            </a:r>
            <a:endParaRPr lang="en-US" sz="14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err="1"/>
              <a:t>Tồn</a:t>
            </a:r>
            <a:r>
              <a:rPr lang="en-US" sz="1400" i="1" dirty="0"/>
              <a:t> </a:t>
            </a:r>
            <a:r>
              <a:rPr lang="en-US" sz="1400" i="1" dirty="0" err="1"/>
              <a:t>cuối</a:t>
            </a:r>
            <a:r>
              <a:rPr lang="en-US" sz="1400" i="1" dirty="0"/>
              <a:t> =</a:t>
            </a:r>
            <a:r>
              <a:rPr lang="en-US" sz="1400" i="1" dirty="0" err="1"/>
              <a:t>tồn</a:t>
            </a:r>
            <a:r>
              <a:rPr lang="en-US" sz="1400" i="1" dirty="0"/>
              <a:t> </a:t>
            </a:r>
            <a:r>
              <a:rPr lang="en-US" sz="1400" i="1" dirty="0" err="1"/>
              <a:t>dâu+phát</a:t>
            </a:r>
            <a:r>
              <a:rPr lang="en-US" sz="1400" i="1" dirty="0"/>
              <a:t> </a:t>
            </a:r>
            <a:r>
              <a:rPr lang="en-US" sz="1400" i="1" dirty="0" err="1"/>
              <a:t>sinh</a:t>
            </a:r>
            <a:endParaRPr lang="en-US" sz="1400" i="1" dirty="0"/>
          </a:p>
          <a:p>
            <a:pPr lvl="1"/>
            <a:r>
              <a:rPr lang="en-US" sz="1400" i="1" dirty="0"/>
              <a:t>B5: </a:t>
            </a:r>
            <a:r>
              <a:rPr lang="en-US" sz="1400" i="1" dirty="0" err="1"/>
              <a:t>Ghi</a:t>
            </a:r>
            <a:r>
              <a:rPr lang="en-US" sz="1400" i="1" dirty="0"/>
              <a:t> D4 </a:t>
            </a:r>
            <a:r>
              <a:rPr lang="en-US" sz="1400" i="1" dirty="0" err="1"/>
              <a:t>vào</a:t>
            </a:r>
            <a:r>
              <a:rPr lang="en-US" sz="1400" i="1" dirty="0"/>
              <a:t> </a:t>
            </a:r>
            <a:r>
              <a:rPr lang="en-US" sz="1400" i="1" dirty="0" err="1"/>
              <a:t>bộ</a:t>
            </a:r>
            <a:r>
              <a:rPr lang="en-US" sz="1400" i="1" dirty="0"/>
              <a:t> </a:t>
            </a:r>
            <a:r>
              <a:rPr lang="en-US" sz="1400" i="1" dirty="0" err="1"/>
              <a:t>nhớ</a:t>
            </a:r>
            <a:r>
              <a:rPr lang="en-US" sz="1400" i="1" dirty="0"/>
              <a:t> </a:t>
            </a:r>
            <a:r>
              <a:rPr lang="en-US" sz="1400" i="1" dirty="0" err="1"/>
              <a:t>phụ</a:t>
            </a:r>
            <a:endParaRPr lang="en-US" sz="1400" i="1" dirty="0"/>
          </a:p>
          <a:p>
            <a:pPr lvl="1"/>
            <a:r>
              <a:rPr lang="en-US" sz="1400" i="1" dirty="0"/>
              <a:t>B6: </a:t>
            </a:r>
            <a:r>
              <a:rPr lang="en-US" sz="1400" i="1" dirty="0" err="1"/>
              <a:t>Xuất</a:t>
            </a:r>
            <a:r>
              <a:rPr lang="en-US" sz="1400" i="1" dirty="0"/>
              <a:t> D5 </a:t>
            </a:r>
            <a:r>
              <a:rPr lang="en-US" sz="1400" i="1" dirty="0" err="1"/>
              <a:t>ra</a:t>
            </a:r>
            <a:r>
              <a:rPr lang="en-US" sz="1400" i="1" dirty="0"/>
              <a:t> </a:t>
            </a:r>
            <a:r>
              <a:rPr lang="en-US" sz="1400" i="1" dirty="0" err="1"/>
              <a:t>máy</a:t>
            </a:r>
            <a:r>
              <a:rPr lang="en-US" sz="1400" i="1" dirty="0"/>
              <a:t> in (</a:t>
            </a:r>
            <a:r>
              <a:rPr lang="en-US" sz="1400" i="1" dirty="0" err="1"/>
              <a:t>nếu</a:t>
            </a:r>
            <a:r>
              <a:rPr lang="en-US" sz="1400" i="1" dirty="0"/>
              <a:t> </a:t>
            </a:r>
            <a:r>
              <a:rPr lang="en-US" sz="1400" i="1" dirty="0" err="1"/>
              <a:t>cần</a:t>
            </a:r>
            <a:r>
              <a:rPr lang="en-US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9244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sạn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19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2AEB-AA49-47F8-9A24-41963812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F5A71-23A0-4227-9446-FE5B3DB2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F99AD-4ED2-4131-BA5D-9A3036DE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" y="1295400"/>
            <a:ext cx="4563979" cy="5145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C4A9A9-9FA0-42EB-8DCC-AC787222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295400"/>
            <a:ext cx="490658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5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3. CÁC BƯỚC MÔ HÌNH HÓA LUỒNG DỮ LIỆU</a:t>
            </a:r>
            <a:br>
              <a:rPr lang="en-US" dirty="0"/>
            </a:br>
            <a:r>
              <a:rPr lang="en-US" sz="2700" dirty="0" err="1"/>
              <a:t>Ví</a:t>
            </a:r>
            <a:r>
              <a:rPr lang="en-US" sz="2700" dirty="0"/>
              <a:t> </a:t>
            </a:r>
            <a:r>
              <a:rPr lang="en-US" sz="2700" dirty="0" err="1"/>
              <a:t>dụ</a:t>
            </a:r>
            <a:r>
              <a:rPr lang="en-US" sz="2700" dirty="0"/>
              <a:t>: </a:t>
            </a:r>
            <a:r>
              <a:rPr lang="en-US" sz="2700" dirty="0" err="1"/>
              <a:t>Lập</a:t>
            </a:r>
            <a:r>
              <a:rPr lang="en-US" sz="2700" dirty="0"/>
              <a:t> </a:t>
            </a:r>
            <a:r>
              <a:rPr lang="en-US" sz="2700" dirty="0" err="1"/>
              <a:t>sơ</a:t>
            </a:r>
            <a:r>
              <a:rPr lang="en-US" sz="2700" dirty="0"/>
              <a:t> </a:t>
            </a:r>
            <a:r>
              <a:rPr lang="en-US" sz="2700" dirty="0" err="1"/>
              <a:t>đồ</a:t>
            </a:r>
            <a:r>
              <a:rPr lang="en-US" sz="2700" dirty="0"/>
              <a:t> </a:t>
            </a:r>
            <a:r>
              <a:rPr lang="en-US" sz="2700" dirty="0" err="1"/>
              <a:t>luồng</a:t>
            </a:r>
            <a:r>
              <a:rPr lang="en-US" sz="2700" dirty="0"/>
              <a:t> </a:t>
            </a:r>
            <a:r>
              <a:rPr lang="en-US" sz="2700" dirty="0" err="1"/>
              <a:t>dữ</a:t>
            </a:r>
            <a:r>
              <a:rPr lang="en-US" sz="2700" dirty="0"/>
              <a:t> </a:t>
            </a:r>
            <a:r>
              <a:rPr lang="en-US" sz="2700" dirty="0" err="1"/>
              <a:t>liệu</a:t>
            </a:r>
            <a:r>
              <a:rPr lang="en-US" sz="2700" dirty="0"/>
              <a:t> </a:t>
            </a:r>
            <a:r>
              <a:rPr lang="en-US" sz="2700" dirty="0" err="1"/>
              <a:t>cho</a:t>
            </a:r>
            <a:r>
              <a:rPr lang="en-US" sz="2700" dirty="0"/>
              <a:t> </a:t>
            </a:r>
            <a:r>
              <a:rPr lang="en-US" sz="2700" dirty="0" err="1"/>
              <a:t>yêu</a:t>
            </a:r>
            <a:r>
              <a:rPr lang="en-US" sz="2700" dirty="0"/>
              <a:t> </a:t>
            </a:r>
            <a:r>
              <a:rPr lang="en-US" sz="2700" dirty="0" err="1"/>
              <a:t>cầu</a:t>
            </a:r>
            <a:r>
              <a:rPr lang="en-US" sz="2700" dirty="0"/>
              <a:t> l</a:t>
            </a:r>
            <a:r>
              <a:rPr lang="vi-VN" sz="2700" dirty="0"/>
              <a:t>ư</a:t>
            </a:r>
            <a:r>
              <a:rPr lang="en-US" sz="2700" dirty="0"/>
              <a:t>u </a:t>
            </a:r>
            <a:r>
              <a:rPr lang="en-US" sz="2700" dirty="0" err="1"/>
              <a:t>trữ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39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638800" y="2362200"/>
            <a:ext cx="1676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phiếu</a:t>
            </a:r>
            <a:r>
              <a:rPr lang="en-US" sz="1600" dirty="0"/>
              <a:t> </a:t>
            </a:r>
            <a:r>
              <a:rPr lang="en-US" sz="1600" dirty="0" err="1"/>
              <a:t>thuê</a:t>
            </a:r>
            <a:r>
              <a:rPr lang="en-US" sz="1600" dirty="0"/>
              <a:t> </a:t>
            </a:r>
            <a:r>
              <a:rPr lang="en-US" sz="1600" dirty="0" err="1"/>
              <a:t>phòng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562600" y="1219200"/>
            <a:ext cx="1905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en-US" dirty="0"/>
          </a:p>
        </p:txBody>
      </p:sp>
      <p:sp>
        <p:nvSpPr>
          <p:cNvPr id="9" name="Flowchart: Data 8"/>
          <p:cNvSpPr/>
          <p:nvPr/>
        </p:nvSpPr>
        <p:spPr>
          <a:xfrm>
            <a:off x="4580661" y="3962400"/>
            <a:ext cx="3953740" cy="40178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</p:txBody>
      </p:sp>
      <p:cxnSp>
        <p:nvCxnSpPr>
          <p:cNvPr id="13" name="Straight Arrow Connector 12"/>
          <p:cNvCxnSpPr>
            <a:cxnSpLocks/>
            <a:stCxn id="7" idx="2"/>
            <a:endCxn id="4" idx="0"/>
          </p:cNvCxnSpPr>
          <p:nvPr/>
        </p:nvCxnSpPr>
        <p:spPr>
          <a:xfrm flipH="1">
            <a:off x="6477000" y="1828800"/>
            <a:ext cx="38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4" idx="5"/>
            <a:endCxn id="9" idx="0"/>
          </p:cNvCxnSpPr>
          <p:nvPr/>
        </p:nvCxnSpPr>
        <p:spPr>
          <a:xfrm flipH="1">
            <a:off x="6952905" y="3142689"/>
            <a:ext cx="116792" cy="8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4" idx="3"/>
          </p:cNvCxnSpPr>
          <p:nvPr/>
        </p:nvCxnSpPr>
        <p:spPr>
          <a:xfrm flipH="1" flipV="1">
            <a:off x="5884303" y="3142689"/>
            <a:ext cx="172804" cy="112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191666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3200" y="3581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15000" y="3581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1896" y="1311547"/>
            <a:ext cx="3612141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D1: </a:t>
            </a:r>
            <a:r>
              <a:rPr lang="en-US" sz="1200" dirty="0" err="1"/>
              <a:t>Thông</a:t>
            </a:r>
            <a:r>
              <a:rPr lang="en-US" sz="1200" dirty="0"/>
              <a:t> tin </a:t>
            </a:r>
            <a:r>
              <a:rPr lang="en-US" sz="1200" dirty="0" err="1"/>
              <a:t>phòng</a:t>
            </a:r>
            <a:r>
              <a:rPr lang="en-US" sz="1200" dirty="0"/>
              <a:t> </a:t>
            </a:r>
            <a:r>
              <a:rPr lang="en-US" sz="1200" dirty="0" err="1"/>
              <a:t>thuê</a:t>
            </a:r>
            <a:r>
              <a:rPr lang="en-US" sz="1200" dirty="0"/>
              <a:t> (</a:t>
            </a:r>
            <a:r>
              <a:rPr lang="en-US" sz="1200" dirty="0" err="1"/>
              <a:t>Phòng</a:t>
            </a:r>
            <a:r>
              <a:rPr lang="en-US" sz="1200" dirty="0"/>
              <a:t>, </a:t>
            </a:r>
            <a:r>
              <a:rPr lang="en-US" sz="1200" dirty="0" err="1"/>
              <a:t>Ngày</a:t>
            </a:r>
            <a:r>
              <a:rPr lang="en-US" sz="1200" dirty="0"/>
              <a:t> </a:t>
            </a:r>
            <a:r>
              <a:rPr lang="en-US" sz="1200" dirty="0" err="1"/>
              <a:t>bắt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)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sách</a:t>
            </a:r>
            <a:r>
              <a:rPr lang="en-US" sz="1200" dirty="0"/>
              <a:t> </a:t>
            </a:r>
            <a:r>
              <a:rPr lang="en-US" sz="1200" dirty="0" err="1"/>
              <a:t>khách</a:t>
            </a:r>
            <a:r>
              <a:rPr lang="en-US" sz="1200" dirty="0"/>
              <a:t> </a:t>
            </a:r>
            <a:r>
              <a:rPr lang="en-US" sz="1200" dirty="0" err="1"/>
              <a:t>thuê</a:t>
            </a:r>
            <a:r>
              <a:rPr lang="en-US" sz="1200" dirty="0"/>
              <a:t> </a:t>
            </a:r>
            <a:r>
              <a:rPr lang="en-US" sz="1200" dirty="0" err="1"/>
              <a:t>phòng</a:t>
            </a:r>
            <a:r>
              <a:rPr lang="en-US" sz="1200" dirty="0"/>
              <a:t> (</a:t>
            </a:r>
            <a:r>
              <a:rPr lang="en-US" sz="1200" dirty="0" err="1"/>
              <a:t>Họ</a:t>
            </a:r>
            <a:r>
              <a:rPr lang="en-US" sz="1200" dirty="0"/>
              <a:t> </a:t>
            </a:r>
            <a:r>
              <a:rPr lang="en-US" sz="1200" dirty="0" err="1"/>
              <a:t>tên</a:t>
            </a:r>
            <a:r>
              <a:rPr lang="en-US" sz="1200" dirty="0"/>
              <a:t>, </a:t>
            </a:r>
            <a:r>
              <a:rPr lang="en-US" sz="1200" dirty="0" err="1"/>
              <a:t>Loại</a:t>
            </a:r>
            <a:r>
              <a:rPr lang="en-US" sz="1200" dirty="0"/>
              <a:t> </a:t>
            </a:r>
            <a:r>
              <a:rPr lang="en-US" sz="1200" dirty="0" err="1"/>
              <a:t>khách</a:t>
            </a:r>
            <a:r>
              <a:rPr lang="en-US" sz="1200" dirty="0"/>
              <a:t>, CMND, </a:t>
            </a:r>
            <a:r>
              <a:rPr lang="en-US" sz="1200" dirty="0" err="1"/>
              <a:t>Địa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D3: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kiện</a:t>
            </a:r>
            <a:r>
              <a:rPr lang="en-US" sz="1200" dirty="0"/>
              <a:t> </a:t>
            </a:r>
            <a:r>
              <a:rPr lang="en-US" sz="1200" dirty="0" err="1"/>
              <a:t>thuê</a:t>
            </a:r>
            <a:r>
              <a:rPr lang="en-US" sz="1200" dirty="0"/>
              <a:t> </a:t>
            </a:r>
            <a:r>
              <a:rPr lang="en-US" sz="1200" dirty="0" err="1"/>
              <a:t>phòng</a:t>
            </a:r>
            <a:r>
              <a:rPr lang="en-US" sz="1200" dirty="0"/>
              <a:t> (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khách</a:t>
            </a:r>
            <a:r>
              <a:rPr lang="en-US" sz="1200" dirty="0"/>
              <a:t> </a:t>
            </a:r>
            <a:r>
              <a:rPr lang="en-US" sz="1200" dirty="0" err="1"/>
              <a:t>tối</a:t>
            </a:r>
            <a:r>
              <a:rPr lang="en-US" sz="1200" dirty="0"/>
              <a:t> </a:t>
            </a:r>
            <a:r>
              <a:rPr lang="en-US" sz="1200" dirty="0" err="1"/>
              <a:t>đa</a:t>
            </a:r>
            <a:r>
              <a:rPr lang="en-US" sz="1200" dirty="0"/>
              <a:t> </a:t>
            </a:r>
            <a:r>
              <a:rPr lang="en-US" sz="1200" dirty="0" err="1"/>
              <a:t>mỗi</a:t>
            </a:r>
            <a:r>
              <a:rPr lang="en-US" sz="1200" dirty="0"/>
              <a:t> </a:t>
            </a:r>
            <a:r>
              <a:rPr lang="en-US" sz="1200" dirty="0" err="1"/>
              <a:t>phòng</a:t>
            </a:r>
            <a:r>
              <a:rPr lang="en-US" sz="1200" dirty="0"/>
              <a:t>, </a:t>
            </a:r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sách</a:t>
            </a:r>
            <a:r>
              <a:rPr lang="en-US" sz="1200" dirty="0"/>
              <a:t> </a:t>
            </a:r>
            <a:r>
              <a:rPr lang="en-US" sz="1200" dirty="0" err="1"/>
              <a:t>phòng</a:t>
            </a:r>
            <a:r>
              <a:rPr lang="en-US" sz="1200" dirty="0"/>
              <a:t> </a:t>
            </a:r>
            <a:r>
              <a:rPr lang="en-US" sz="1200" dirty="0" err="1"/>
              <a:t>trống</a:t>
            </a:r>
            <a:r>
              <a:rPr lang="en-US" sz="1200" dirty="0"/>
              <a:t>, </a:t>
            </a:r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sách</a:t>
            </a:r>
            <a:r>
              <a:rPr lang="en-US" sz="1200" dirty="0"/>
              <a:t> </a:t>
            </a:r>
            <a:r>
              <a:rPr lang="en-US" sz="1200" dirty="0" err="1"/>
              <a:t>loại</a:t>
            </a:r>
            <a:r>
              <a:rPr lang="en-US" sz="1200" dirty="0"/>
              <a:t> </a:t>
            </a:r>
            <a:r>
              <a:rPr lang="en-US" sz="1200" dirty="0" err="1"/>
              <a:t>khách</a:t>
            </a:r>
            <a:r>
              <a:rPr lang="en-US" sz="12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D4: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lưu</a:t>
            </a:r>
            <a:r>
              <a:rPr lang="en-US" sz="1200" dirty="0"/>
              <a:t> </a:t>
            </a:r>
            <a:r>
              <a:rPr lang="en-US" sz="1200" dirty="0" err="1"/>
              <a:t>trữ</a:t>
            </a:r>
            <a:r>
              <a:rPr lang="en-US" sz="1200" dirty="0"/>
              <a:t> (D1)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u="sng" dirty="0" err="1"/>
              <a:t>Thuật</a:t>
            </a:r>
            <a:r>
              <a:rPr lang="en-US" sz="1200" b="1" u="sng" dirty="0"/>
              <a:t> </a:t>
            </a:r>
            <a:r>
              <a:rPr lang="en-US" sz="1200" b="1" u="sng" dirty="0" err="1"/>
              <a:t>toán</a:t>
            </a:r>
            <a:r>
              <a:rPr lang="en-US" sz="1200" b="1" u="sng" dirty="0"/>
              <a:t> “</a:t>
            </a:r>
            <a:r>
              <a:rPr lang="en-US" sz="1200" b="1" u="sng" dirty="0" err="1"/>
              <a:t>Xử</a:t>
            </a:r>
            <a:r>
              <a:rPr lang="en-US" sz="1200" b="1" u="sng" dirty="0"/>
              <a:t> </a:t>
            </a:r>
            <a:r>
              <a:rPr lang="en-US" sz="1200" b="1" u="sng" dirty="0" err="1"/>
              <a:t>lý</a:t>
            </a:r>
            <a:r>
              <a:rPr lang="en-US" sz="1200" b="1" u="sng" dirty="0"/>
              <a:t> </a:t>
            </a:r>
            <a:r>
              <a:rPr lang="en-US" sz="1200" b="1" u="sng" dirty="0" err="1"/>
              <a:t>lập</a:t>
            </a:r>
            <a:r>
              <a:rPr lang="en-US" sz="1200" b="1" u="sng" dirty="0"/>
              <a:t> </a:t>
            </a:r>
            <a:r>
              <a:rPr lang="en-US" sz="1200" b="1" u="sng" dirty="0" err="1"/>
              <a:t>thẻ</a:t>
            </a:r>
            <a:r>
              <a:rPr lang="en-US" sz="1200" b="1" u="sng" dirty="0"/>
              <a:t> </a:t>
            </a:r>
            <a:r>
              <a:rPr lang="en-US" sz="1200" b="1" u="sng" dirty="0" err="1"/>
              <a:t>độc</a:t>
            </a:r>
            <a:r>
              <a:rPr lang="en-US" sz="1200" b="1" u="sng" dirty="0"/>
              <a:t> </a:t>
            </a:r>
            <a:r>
              <a:rPr lang="en-US" sz="1200" b="1" u="sng" dirty="0" err="1"/>
              <a:t>giả</a:t>
            </a:r>
            <a:r>
              <a:rPr lang="en-US" sz="1200" b="1" u="sng" dirty="0"/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B1: </a:t>
            </a:r>
            <a:r>
              <a:rPr lang="en-US" sz="1200" i="1" dirty="0" err="1"/>
              <a:t>Kiểm</a:t>
            </a:r>
            <a:r>
              <a:rPr lang="en-US" sz="1200" i="1" dirty="0"/>
              <a:t> </a:t>
            </a:r>
            <a:r>
              <a:rPr lang="en-US" sz="1200" i="1" dirty="0" err="1"/>
              <a:t>tra</a:t>
            </a:r>
            <a:r>
              <a:rPr lang="en-US" sz="1200" i="1" dirty="0"/>
              <a:t> </a:t>
            </a:r>
            <a:r>
              <a:rPr lang="en-US" sz="1200" i="1" dirty="0" err="1"/>
              <a:t>kết</a:t>
            </a:r>
            <a:r>
              <a:rPr lang="en-US" sz="1200" i="1" dirty="0"/>
              <a:t> </a:t>
            </a:r>
            <a:r>
              <a:rPr lang="en-US" sz="1200" i="1" dirty="0" err="1"/>
              <a:t>nối</a:t>
            </a:r>
            <a:r>
              <a:rPr lang="en-US" sz="1200" i="1" dirty="0"/>
              <a:t> CSDL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i="1" dirty="0" err="1"/>
              <a:t>Nếu</a:t>
            </a:r>
            <a:r>
              <a:rPr lang="en-US" sz="1200" i="1" dirty="0"/>
              <a:t> </a:t>
            </a:r>
            <a:r>
              <a:rPr lang="en-US" sz="1200" i="1" dirty="0" err="1"/>
              <a:t>chưa</a:t>
            </a:r>
            <a:r>
              <a:rPr lang="en-US" sz="1200" i="1" dirty="0"/>
              <a:t> </a:t>
            </a:r>
            <a:r>
              <a:rPr lang="en-US" sz="1200" i="1" dirty="0" err="1"/>
              <a:t>có</a:t>
            </a:r>
            <a:r>
              <a:rPr lang="en-US" sz="1200" i="1" dirty="0"/>
              <a:t>: </a:t>
            </a:r>
            <a:r>
              <a:rPr lang="en-US" sz="1200" i="1" dirty="0" err="1"/>
              <a:t>Kết</a:t>
            </a:r>
            <a:r>
              <a:rPr lang="en-US" sz="1200" i="1" dirty="0"/>
              <a:t> </a:t>
            </a:r>
            <a:r>
              <a:rPr lang="en-US" sz="1200" i="1" dirty="0" err="1"/>
              <a:t>nối</a:t>
            </a:r>
            <a:r>
              <a:rPr lang="en-US" sz="1200" i="1" dirty="0"/>
              <a:t> CSDL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B2: </a:t>
            </a:r>
            <a:r>
              <a:rPr lang="en-US" sz="1200" i="1" dirty="0" err="1"/>
              <a:t>Lấy</a:t>
            </a:r>
            <a:r>
              <a:rPr lang="en-US" sz="1200" i="1" dirty="0"/>
              <a:t> D3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B3: </a:t>
            </a:r>
            <a:r>
              <a:rPr lang="en-US" sz="1200" i="1" dirty="0" err="1"/>
              <a:t>Nhập</a:t>
            </a:r>
            <a:r>
              <a:rPr lang="en-US" sz="1200" i="1" dirty="0"/>
              <a:t> D1 </a:t>
            </a:r>
            <a:r>
              <a:rPr lang="en-US" sz="1200" i="1" dirty="0" err="1"/>
              <a:t>từ</a:t>
            </a:r>
            <a:r>
              <a:rPr lang="en-US" sz="1200" i="1" dirty="0"/>
              <a:t> </a:t>
            </a:r>
            <a:r>
              <a:rPr lang="en-US" sz="1200" i="1" dirty="0" err="1"/>
              <a:t>người</a:t>
            </a:r>
            <a:r>
              <a:rPr lang="en-US" sz="1200" i="1" dirty="0"/>
              <a:t> dung: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i="1" dirty="0" err="1"/>
              <a:t>Chọn</a:t>
            </a:r>
            <a:r>
              <a:rPr lang="en-US" sz="1200" i="1" dirty="0"/>
              <a:t> </a:t>
            </a:r>
            <a:r>
              <a:rPr lang="en-US" sz="1200" i="1" dirty="0" err="1"/>
              <a:t>phòng</a:t>
            </a:r>
            <a:r>
              <a:rPr lang="en-US" sz="1200" i="1" dirty="0"/>
              <a:t> </a:t>
            </a:r>
            <a:r>
              <a:rPr lang="en-US" sz="1200" i="1" dirty="0" err="1"/>
              <a:t>từ</a:t>
            </a:r>
            <a:r>
              <a:rPr lang="en-US" sz="1200" i="1" dirty="0"/>
              <a:t> </a:t>
            </a:r>
            <a:r>
              <a:rPr lang="en-US" sz="1200" i="1" dirty="0" err="1"/>
              <a:t>danh</a:t>
            </a:r>
            <a:r>
              <a:rPr lang="en-US" sz="1200" i="1" dirty="0"/>
              <a:t> </a:t>
            </a:r>
            <a:r>
              <a:rPr lang="en-US" sz="1200" i="1" dirty="0" err="1"/>
              <a:t>sách</a:t>
            </a:r>
            <a:r>
              <a:rPr lang="en-US" sz="1200" i="1" dirty="0"/>
              <a:t> </a:t>
            </a:r>
            <a:r>
              <a:rPr lang="en-US" sz="1200" i="1" dirty="0" err="1"/>
              <a:t>phòng</a:t>
            </a:r>
            <a:r>
              <a:rPr lang="en-US" sz="1200" i="1" dirty="0"/>
              <a:t> </a:t>
            </a:r>
            <a:r>
              <a:rPr lang="en-US" sz="1200" i="1" dirty="0" err="1"/>
              <a:t>trống</a:t>
            </a:r>
            <a:endParaRPr lang="en-US" sz="1200" i="1" dirty="0"/>
          </a:p>
          <a:p>
            <a:pPr marL="742950" lvl="1" indent="-285750">
              <a:buFont typeface="Arial" charset="0"/>
              <a:buChar char="•"/>
            </a:pPr>
            <a:r>
              <a:rPr lang="en-US" sz="1200" i="1" dirty="0" err="1"/>
              <a:t>Chọn</a:t>
            </a:r>
            <a:r>
              <a:rPr lang="en-US" sz="1200" i="1" dirty="0"/>
              <a:t> </a:t>
            </a:r>
            <a:r>
              <a:rPr lang="en-US" sz="1200" i="1" dirty="0" err="1"/>
              <a:t>ngày</a:t>
            </a:r>
            <a:r>
              <a:rPr lang="en-US" sz="1200" i="1" dirty="0"/>
              <a:t> </a:t>
            </a:r>
            <a:r>
              <a:rPr lang="en-US" sz="1200" i="1" dirty="0" err="1"/>
              <a:t>bắt</a:t>
            </a:r>
            <a:r>
              <a:rPr lang="en-US" sz="1200" i="1" dirty="0"/>
              <a:t> </a:t>
            </a:r>
            <a:r>
              <a:rPr lang="en-US" sz="1200" i="1" dirty="0" err="1"/>
              <a:t>đầu</a:t>
            </a:r>
            <a:endParaRPr lang="en-US" sz="1200" i="1" dirty="0"/>
          </a:p>
          <a:p>
            <a:pPr marL="742950" lvl="1" indent="-285750">
              <a:buFont typeface="Arial" charset="0"/>
              <a:buChar char="•"/>
            </a:pPr>
            <a:r>
              <a:rPr lang="en-US" sz="1200" i="1" dirty="0" err="1"/>
              <a:t>Nhập</a:t>
            </a:r>
            <a:r>
              <a:rPr lang="en-US" sz="1200" i="1" dirty="0"/>
              <a:t> </a:t>
            </a:r>
            <a:r>
              <a:rPr lang="en-US" sz="1200" i="1" dirty="0" err="1"/>
              <a:t>thông</a:t>
            </a:r>
            <a:r>
              <a:rPr lang="en-US" sz="1200" i="1" dirty="0"/>
              <a:t> tin </a:t>
            </a:r>
            <a:r>
              <a:rPr lang="en-US" sz="1200" i="1" dirty="0" err="1"/>
              <a:t>khách</a:t>
            </a:r>
            <a:r>
              <a:rPr lang="en-US" sz="1200" i="1" dirty="0"/>
              <a:t> hang (</a:t>
            </a:r>
            <a:r>
              <a:rPr lang="en-US" sz="1200" i="1" dirty="0" err="1"/>
              <a:t>chọn</a:t>
            </a:r>
            <a:r>
              <a:rPr lang="en-US" sz="1200" i="1" dirty="0"/>
              <a:t> </a:t>
            </a:r>
            <a:r>
              <a:rPr lang="en-US" sz="1200" i="1" dirty="0" err="1"/>
              <a:t>Loại</a:t>
            </a:r>
            <a:r>
              <a:rPr lang="en-US" sz="1200" i="1" dirty="0"/>
              <a:t> </a:t>
            </a:r>
            <a:r>
              <a:rPr lang="en-US" sz="1200" i="1" dirty="0" err="1"/>
              <a:t>khách</a:t>
            </a:r>
            <a:r>
              <a:rPr lang="en-US" sz="1200" i="1" dirty="0"/>
              <a:t> </a:t>
            </a:r>
            <a:r>
              <a:rPr lang="en-US" sz="1200" i="1" dirty="0" err="1"/>
              <a:t>từ</a:t>
            </a:r>
            <a:r>
              <a:rPr lang="en-US" sz="1200" i="1" dirty="0"/>
              <a:t> </a:t>
            </a:r>
            <a:r>
              <a:rPr lang="en-US" sz="1200" i="1" dirty="0" err="1"/>
              <a:t>danh</a:t>
            </a:r>
            <a:r>
              <a:rPr lang="en-US" sz="1200" i="1" dirty="0"/>
              <a:t> </a:t>
            </a:r>
            <a:r>
              <a:rPr lang="en-US" sz="1200" i="1" dirty="0" err="1"/>
              <a:t>sách</a:t>
            </a:r>
            <a:r>
              <a:rPr lang="en-US" sz="1200" i="1" dirty="0"/>
              <a:t> </a:t>
            </a:r>
            <a:r>
              <a:rPr lang="en-US" sz="1200" i="1" dirty="0" err="1"/>
              <a:t>Loại</a:t>
            </a:r>
            <a:r>
              <a:rPr lang="en-US" sz="1200" i="1" dirty="0"/>
              <a:t> </a:t>
            </a:r>
            <a:r>
              <a:rPr lang="en-US" sz="1200" i="1" dirty="0" err="1"/>
              <a:t>khách</a:t>
            </a:r>
            <a:r>
              <a:rPr lang="en-US" sz="1200" i="1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B3: </a:t>
            </a:r>
            <a:r>
              <a:rPr lang="en-US" sz="1200" i="1" dirty="0" err="1"/>
              <a:t>Kiểm</a:t>
            </a:r>
            <a:r>
              <a:rPr lang="en-US" sz="1200" i="1" dirty="0"/>
              <a:t> </a:t>
            </a:r>
            <a:r>
              <a:rPr lang="en-US" sz="1200" i="1" dirty="0" err="1"/>
              <a:t>tra</a:t>
            </a:r>
            <a:r>
              <a:rPr lang="en-US" sz="1200" i="1" dirty="0"/>
              <a:t> </a:t>
            </a:r>
            <a:r>
              <a:rPr lang="en-US" sz="1200" i="1" dirty="0" err="1"/>
              <a:t>số</a:t>
            </a:r>
            <a:r>
              <a:rPr lang="en-US" sz="1200" i="1" dirty="0"/>
              <a:t> </a:t>
            </a:r>
            <a:r>
              <a:rPr lang="en-US" sz="1200" i="1" dirty="0" err="1"/>
              <a:t>lượng</a:t>
            </a:r>
            <a:r>
              <a:rPr lang="en-US" sz="1200" i="1" dirty="0"/>
              <a:t> </a:t>
            </a:r>
            <a:r>
              <a:rPr lang="en-US" sz="1200" i="1" dirty="0" err="1"/>
              <a:t>khách</a:t>
            </a:r>
            <a:r>
              <a:rPr lang="en-US" sz="1200" i="1" dirty="0"/>
              <a:t> &lt; </a:t>
            </a:r>
            <a:r>
              <a:rPr lang="en-US" sz="1200" i="1" dirty="0" err="1"/>
              <a:t>số</a:t>
            </a:r>
            <a:r>
              <a:rPr lang="en-US" sz="1200" i="1" dirty="0"/>
              <a:t> </a:t>
            </a:r>
            <a:r>
              <a:rPr lang="en-US" sz="1200" i="1" dirty="0" err="1"/>
              <a:t>lượng</a:t>
            </a:r>
            <a:r>
              <a:rPr lang="en-US" sz="1200" i="1" dirty="0"/>
              <a:t> </a:t>
            </a:r>
            <a:r>
              <a:rPr lang="en-US" sz="1200" i="1" dirty="0" err="1"/>
              <a:t>khách</a:t>
            </a:r>
            <a:r>
              <a:rPr lang="en-US" sz="1200" i="1" dirty="0"/>
              <a:t> </a:t>
            </a:r>
            <a:r>
              <a:rPr lang="en-US" sz="1200" i="1" dirty="0" err="1"/>
              <a:t>tối</a:t>
            </a:r>
            <a:r>
              <a:rPr lang="en-US" sz="1200" i="1" dirty="0"/>
              <a:t> </a:t>
            </a:r>
            <a:r>
              <a:rPr lang="en-US" sz="1200" i="1" dirty="0" err="1"/>
              <a:t>đa</a:t>
            </a:r>
            <a:endParaRPr lang="en-US" sz="1200" i="1" dirty="0"/>
          </a:p>
          <a:p>
            <a:pPr marL="742950" lvl="1" indent="-285750">
              <a:buFont typeface="Arial" charset="0"/>
              <a:buChar char="•"/>
            </a:pPr>
            <a:r>
              <a:rPr lang="en-US" sz="1200" i="1" dirty="0" err="1"/>
              <a:t>Nếu</a:t>
            </a:r>
            <a:r>
              <a:rPr lang="en-US" sz="1200" i="1" dirty="0"/>
              <a:t> </a:t>
            </a:r>
            <a:r>
              <a:rPr lang="en-US" sz="1200" i="1" dirty="0" err="1"/>
              <a:t>đúng</a:t>
            </a:r>
            <a:r>
              <a:rPr lang="en-US" sz="1200" i="1" dirty="0"/>
              <a:t>: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i="1" dirty="0" err="1"/>
              <a:t>Ghi</a:t>
            </a:r>
            <a:r>
              <a:rPr lang="en-US" sz="1200" i="1" dirty="0"/>
              <a:t> D4 </a:t>
            </a:r>
            <a:r>
              <a:rPr lang="en-US" sz="1200" i="1" dirty="0" err="1"/>
              <a:t>vào</a:t>
            </a:r>
            <a:r>
              <a:rPr lang="en-US" sz="1200" i="1" dirty="0"/>
              <a:t> </a:t>
            </a:r>
            <a:r>
              <a:rPr lang="en-US" sz="1200" i="1" dirty="0" err="1"/>
              <a:t>bộ</a:t>
            </a:r>
            <a:r>
              <a:rPr lang="en-US" sz="1200" i="1" dirty="0"/>
              <a:t> </a:t>
            </a:r>
            <a:r>
              <a:rPr lang="en-US" sz="1200" i="1" dirty="0" err="1"/>
              <a:t>nhớ</a:t>
            </a:r>
            <a:r>
              <a:rPr lang="en-US" sz="1200" i="1" dirty="0"/>
              <a:t> </a:t>
            </a:r>
            <a:r>
              <a:rPr lang="en-US" sz="1200" i="1" dirty="0" err="1"/>
              <a:t>phụ</a:t>
            </a:r>
            <a:endParaRPr lang="en-US" sz="1200" i="1" dirty="0"/>
          </a:p>
          <a:p>
            <a:pPr marL="742950" lvl="1" indent="-285750">
              <a:buFont typeface="Arial" charset="0"/>
              <a:buChar char="•"/>
            </a:pPr>
            <a:r>
              <a:rPr lang="en-US" sz="1200" i="1" dirty="0" err="1"/>
              <a:t>Ngược</a:t>
            </a:r>
            <a:r>
              <a:rPr lang="en-US" sz="1200" i="1" dirty="0"/>
              <a:t> </a:t>
            </a:r>
            <a:r>
              <a:rPr lang="en-US" sz="1200" i="1" dirty="0" err="1"/>
              <a:t>lại</a:t>
            </a:r>
            <a:r>
              <a:rPr lang="en-US" sz="1200" i="1" dirty="0"/>
              <a:t>, </a:t>
            </a:r>
            <a:r>
              <a:rPr lang="en-US" sz="1200" i="1" dirty="0" err="1"/>
              <a:t>yêu</a:t>
            </a:r>
            <a:r>
              <a:rPr lang="en-US" sz="1200" i="1" dirty="0"/>
              <a:t> </a:t>
            </a:r>
            <a:r>
              <a:rPr lang="en-US" sz="1200" i="1" dirty="0" err="1"/>
              <a:t>cầu</a:t>
            </a:r>
            <a:r>
              <a:rPr lang="en-US" sz="1200" i="1" dirty="0"/>
              <a:t> </a:t>
            </a:r>
            <a:r>
              <a:rPr lang="en-US" sz="1200" i="1" dirty="0" err="1"/>
              <a:t>nhập</a:t>
            </a:r>
            <a:r>
              <a:rPr lang="en-US" sz="1200" i="1" dirty="0"/>
              <a:t> </a:t>
            </a:r>
            <a:r>
              <a:rPr lang="en-US" sz="1200" i="1" dirty="0" err="1"/>
              <a:t>lại</a:t>
            </a:r>
            <a:r>
              <a:rPr lang="en-US" sz="1200" i="1" dirty="0"/>
              <a:t> (B3)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B4: </a:t>
            </a:r>
            <a:r>
              <a:rPr lang="en-US" sz="1200" i="1" dirty="0" err="1"/>
              <a:t>Đóng</a:t>
            </a:r>
            <a:r>
              <a:rPr lang="en-US" sz="1200" i="1" dirty="0"/>
              <a:t> CSDL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/>
              <a:t>B5: </a:t>
            </a:r>
            <a:r>
              <a:rPr lang="en-US" sz="1200" i="1" dirty="0" err="1"/>
              <a:t>Thoát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045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TỔNG QUAN</a:t>
            </a:r>
            <a:br>
              <a:rPr lang="en-US" dirty="0"/>
            </a:b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gồm</a:t>
            </a:r>
            <a:r>
              <a:rPr lang="en-US" dirty="0"/>
              <a:t> 02 </a:t>
            </a:r>
            <a:r>
              <a:rPr lang="en-US" dirty="0" err="1"/>
              <a:t>phần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lvl="1"/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08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thuê</a:t>
            </a:r>
            <a:r>
              <a:rPr lang="en-US" sz="2800" dirty="0"/>
              <a:t> </a:t>
            </a:r>
            <a:r>
              <a:rPr lang="en-US" sz="2800" dirty="0" err="1"/>
              <a:t>bao</a:t>
            </a:r>
            <a:r>
              <a:rPr lang="en-US" sz="2800" dirty="0"/>
              <a:t> </a:t>
            </a:r>
            <a:r>
              <a:rPr lang="en-US" sz="2800" dirty="0" err="1"/>
              <a:t>điện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bao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điện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tiền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thụ</a:t>
            </a:r>
            <a:r>
              <a:rPr lang="en-US" dirty="0"/>
              <a:t> </a:t>
            </a:r>
            <a:r>
              <a:rPr lang="en-US" dirty="0" err="1"/>
              <a:t>điện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86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A94E-8343-4FE2-8CE3-AC9889A2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MÔ HÌNH ĐỐI TƯỢNG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F49332-09F4-41CB-83D3-6F9BB148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43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4. CÁC BƯỚC MÔ HÌNH HÓA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 </a:t>
            </a:r>
            <a:r>
              <a:rPr lang="en-US" dirty="0" err="1"/>
              <a:t>mượn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01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4. CÁC BƯỚC MÔ HÌNH HÓA ĐỐI TƯỢNG</a:t>
            </a:r>
            <a:br>
              <a:rPr lang="en-US" dirty="0"/>
            </a:br>
            <a:r>
              <a:rPr lang="en-US" sz="2800" dirty="0"/>
              <a:t>a.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Usecase</a:t>
            </a:r>
            <a:r>
              <a:rPr lang="en-US" sz="2800" dirty="0"/>
              <a:t> Model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</a:t>
            </a:r>
            <a:r>
              <a:rPr lang="en-US" sz="2800" dirty="0" err="1"/>
              <a:t>Usecase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D72E77-6D3B-4D0B-AD53-6C95AC3C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Actor:</a:t>
            </a:r>
          </a:p>
          <a:p>
            <a:pPr lvl="1"/>
            <a:r>
              <a:rPr lang="en-US" dirty="0"/>
              <a:t>Direct Actor =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/>
              <a:t>Indirect Actor =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 err="1"/>
              <a:t>Usecase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Business </a:t>
            </a:r>
            <a:r>
              <a:rPr lang="en-US" dirty="0" err="1"/>
              <a:t>Usecase</a:t>
            </a:r>
            <a:r>
              <a:rPr lang="en-US" dirty="0"/>
              <a:t> =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(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Functional </a:t>
            </a:r>
            <a:r>
              <a:rPr lang="en-US" dirty="0" err="1"/>
              <a:t>Usecase</a:t>
            </a:r>
            <a:r>
              <a:rPr lang="en-US" dirty="0"/>
              <a:t> = </a:t>
            </a:r>
            <a:r>
              <a:rPr lang="en-US" dirty="0" err="1"/>
              <a:t>Thêm</a:t>
            </a:r>
            <a:r>
              <a:rPr lang="en-US" dirty="0"/>
              <a:t>/</a:t>
            </a:r>
            <a:r>
              <a:rPr lang="en-US" dirty="0" err="1"/>
              <a:t>Sửa</a:t>
            </a:r>
            <a:r>
              <a:rPr lang="en-US" dirty="0"/>
              <a:t>/</a:t>
            </a:r>
            <a:r>
              <a:rPr lang="en-US" dirty="0" err="1"/>
              <a:t>Xóa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77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1C63-22CF-4A76-8AE8-980DCC33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ước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D1A6C-9519-45CF-B0A4-4C609FBC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44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B934F-814E-42AA-9CBA-DA17E6E0E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524000"/>
            <a:ext cx="7240427" cy="418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94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271F-9033-47FB-8B92-02A851DC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ước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8A1A8-4C9B-41E9-96FE-8292398C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45</a:t>
            </a:fld>
            <a:endParaRPr lang="en-US"/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7957780B-7788-46CF-9CBD-9559ED428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275051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D44C22-D88D-40ED-925C-50085D85F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581400"/>
            <a:ext cx="7010400" cy="189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2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9200"/>
            <a:ext cx="7442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55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BCCC-6B27-4C9D-AB75-B6AB3F87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EFF8A5-2BAA-47B0-BD11-607DE63CF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371600"/>
            <a:ext cx="9121669" cy="4876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9A336-34A0-426C-ACA2-DAE32C9E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66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0C19-369A-4471-90BA-33DAAADE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345B-E138-4698-930E-7E8B8B24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 = AI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lvl="1"/>
            <a:r>
              <a:rPr lang="en-US" dirty="0"/>
              <a:t>Human =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,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đạo</a:t>
            </a:r>
            <a:endParaRPr lang="en-US" dirty="0"/>
          </a:p>
          <a:p>
            <a:pPr lvl="1"/>
            <a:r>
              <a:rPr lang="en-US" dirty="0"/>
              <a:t>Non-human =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  <a:p>
            <a:pPr lvl="1"/>
            <a:r>
              <a:rPr lang="en-US" dirty="0"/>
              <a:t>Primary Actor =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đạo</a:t>
            </a:r>
            <a:endParaRPr lang="en-US" dirty="0"/>
          </a:p>
          <a:p>
            <a:pPr lvl="1"/>
            <a:r>
              <a:rPr lang="en-US" dirty="0"/>
              <a:t>Secondary Actor =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95DD7-620E-45CC-BC34-5B25EAB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69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552E-9779-478E-81EC-F606BB83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B80F0-5621-4D42-9381-D4662741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49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6F321F6-D4FC-4FA2-9C6D-69C652176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854" y="1219200"/>
            <a:ext cx="6757491" cy="4759325"/>
          </a:xfrm>
        </p:spPr>
      </p:pic>
    </p:spTree>
    <p:extLst>
      <p:ext uri="{BB962C8B-B14F-4D97-AF65-F5344CB8AC3E}">
        <p14:creationId xmlns:p14="http://schemas.microsoft.com/office/powerpoint/2010/main" val="308370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TỔNG QUAN</a:t>
            </a:r>
            <a:br>
              <a:rPr lang="en-US" dirty="0"/>
            </a:b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?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2000" y="1447802"/>
            <a:ext cx="7924800" cy="5029198"/>
            <a:chOff x="533400" y="1676402"/>
            <a:chExt cx="7924800" cy="5029198"/>
          </a:xfrm>
        </p:grpSpPr>
        <p:sp>
          <p:nvSpPr>
            <p:cNvPr id="9" name="Rectangle 8"/>
            <p:cNvSpPr/>
            <p:nvPr/>
          </p:nvSpPr>
          <p:spPr>
            <a:xfrm>
              <a:off x="6477000" y="1676402"/>
              <a:ext cx="1981200" cy="685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Dễ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gây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nhầm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lẫn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0" y="2514600"/>
              <a:ext cx="1981200" cy="685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Không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trực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quan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7000" y="3276600"/>
              <a:ext cx="1981200" cy="685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Khó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thể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hiện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các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mối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liên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hê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3400" y="1752602"/>
              <a:ext cx="7772400" cy="4952998"/>
              <a:chOff x="533400" y="1676400"/>
              <a:chExt cx="7772400" cy="495299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25982" y="1676400"/>
                <a:ext cx="18288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dụng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văn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bản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05200" y="4343400"/>
                <a:ext cx="18288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dụng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sơ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đồ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33400" y="1676402"/>
                <a:ext cx="1873827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Danh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sách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yêu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cầu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3400" y="2514600"/>
                <a:ext cx="1873827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Chi </a:t>
                </a:r>
                <a:r>
                  <a:rPr lang="en-US" dirty="0" err="1">
                    <a:solidFill>
                      <a:schemeClr val="tx1"/>
                    </a:solidFill>
                  </a:rPr>
                  <a:t>tiết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yêu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cầu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33400" y="3276600"/>
                <a:ext cx="1873827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Bảng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trách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nhiệm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429000" y="5943598"/>
                <a:ext cx="1925782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Trực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quan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376554" y="5943598"/>
                <a:ext cx="1929246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hiện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mối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liên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hệ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33400" y="5929741"/>
                <a:ext cx="1873827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Độ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cao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own Arrow 14"/>
              <p:cNvSpPr/>
              <p:nvPr/>
            </p:nvSpPr>
            <p:spPr>
              <a:xfrm>
                <a:off x="3810000" y="2857500"/>
                <a:ext cx="1371600" cy="1333500"/>
              </a:xfrm>
              <a:prstGeom prst="down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Mô</a:t>
                </a:r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hình</a:t>
                </a:r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hóa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6" idx="3"/>
                <a:endCxn id="4" idx="1"/>
              </p:cNvCxnSpPr>
              <p:nvPr/>
            </p:nvCxnSpPr>
            <p:spPr>
              <a:xfrm>
                <a:off x="2407227" y="2019302"/>
                <a:ext cx="1118755" cy="114298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7" idx="3"/>
              </p:cNvCxnSpPr>
              <p:nvPr/>
            </p:nvCxnSpPr>
            <p:spPr>
              <a:xfrm flipV="1">
                <a:off x="2407227" y="2286000"/>
                <a:ext cx="1021773" cy="571500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8" idx="3"/>
              </p:cNvCxnSpPr>
              <p:nvPr/>
            </p:nvCxnSpPr>
            <p:spPr>
              <a:xfrm flipV="1">
                <a:off x="2407227" y="2362202"/>
                <a:ext cx="1021773" cy="1257298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4" idx="3"/>
                <a:endCxn id="9" idx="1"/>
              </p:cNvCxnSpPr>
              <p:nvPr/>
            </p:nvCxnSpPr>
            <p:spPr>
              <a:xfrm flipV="1">
                <a:off x="5354782" y="2019302"/>
                <a:ext cx="1122218" cy="114298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4" idx="3"/>
                <a:endCxn id="10" idx="1"/>
              </p:cNvCxnSpPr>
              <p:nvPr/>
            </p:nvCxnSpPr>
            <p:spPr>
              <a:xfrm>
                <a:off x="5354782" y="2133600"/>
                <a:ext cx="1122218" cy="723900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4" idx="3"/>
                <a:endCxn id="11" idx="1"/>
              </p:cNvCxnSpPr>
              <p:nvPr/>
            </p:nvCxnSpPr>
            <p:spPr>
              <a:xfrm>
                <a:off x="5354782" y="2133600"/>
                <a:ext cx="1122218" cy="1485900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5" idx="2"/>
                <a:endCxn id="12" idx="0"/>
              </p:cNvCxnSpPr>
              <p:nvPr/>
            </p:nvCxnSpPr>
            <p:spPr>
              <a:xfrm flipH="1">
                <a:off x="4391891" y="5257800"/>
                <a:ext cx="27709" cy="685798"/>
              </a:xfrm>
              <a:prstGeom prst="straightConnector1">
                <a:avLst/>
              </a:prstGeom>
              <a:ln w="28575"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5" idx="2"/>
                <a:endCxn id="14" idx="0"/>
              </p:cNvCxnSpPr>
              <p:nvPr/>
            </p:nvCxnSpPr>
            <p:spPr>
              <a:xfrm flipH="1">
                <a:off x="1470314" y="5257800"/>
                <a:ext cx="2949286" cy="671941"/>
              </a:xfrm>
              <a:prstGeom prst="straightConnector1">
                <a:avLst/>
              </a:prstGeom>
              <a:ln w="28575"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5" idx="2"/>
                <a:endCxn id="13" idx="0"/>
              </p:cNvCxnSpPr>
              <p:nvPr/>
            </p:nvCxnSpPr>
            <p:spPr>
              <a:xfrm>
                <a:off x="4419600" y="5257800"/>
                <a:ext cx="2921577" cy="685798"/>
              </a:xfrm>
              <a:prstGeom prst="straightConnector1">
                <a:avLst/>
              </a:prstGeom>
              <a:ln w="28575"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84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Mô</a:t>
            </a:r>
            <a:r>
              <a:rPr lang="en-US" altLang="de-DE" dirty="0"/>
              <a:t> </a:t>
            </a:r>
            <a:r>
              <a:rPr lang="en-US" altLang="de-DE" dirty="0" err="1"/>
              <a:t>tả</a:t>
            </a:r>
            <a:r>
              <a:rPr lang="en-US" altLang="de-DE" dirty="0"/>
              <a:t>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029200"/>
          </a:xfrm>
        </p:spPr>
        <p:txBody>
          <a:bodyPr/>
          <a:lstStyle/>
          <a:p>
            <a:r>
              <a:rPr lang="en-US" altLang="de-DE" dirty="0" err="1"/>
              <a:t>Cách</a:t>
            </a:r>
            <a:r>
              <a:rPr lang="en-US" altLang="de-DE" dirty="0"/>
              <a:t> </a:t>
            </a:r>
            <a:r>
              <a:rPr lang="en-US" altLang="de-DE" dirty="0" err="1"/>
              <a:t>tiếp</a:t>
            </a:r>
            <a:r>
              <a:rPr lang="en-US" altLang="de-DE" dirty="0"/>
              <a:t> </a:t>
            </a:r>
            <a:r>
              <a:rPr lang="en-US" altLang="de-DE" dirty="0" err="1"/>
              <a:t>cận</a:t>
            </a:r>
            <a:r>
              <a:rPr lang="en-US" altLang="de-DE" dirty="0"/>
              <a:t> </a:t>
            </a:r>
            <a:r>
              <a:rPr lang="en-US" altLang="de-DE" dirty="0" err="1"/>
              <a:t>có</a:t>
            </a:r>
            <a:r>
              <a:rPr lang="en-US" altLang="de-DE" dirty="0"/>
              <a:t> </a:t>
            </a:r>
            <a:r>
              <a:rPr lang="en-US" altLang="de-DE" dirty="0" err="1"/>
              <a:t>cấu</a:t>
            </a:r>
            <a:r>
              <a:rPr lang="en-US" altLang="de-DE" dirty="0"/>
              <a:t> </a:t>
            </a:r>
            <a:r>
              <a:rPr lang="en-US" altLang="de-DE" dirty="0" err="1"/>
              <a:t>trúc</a:t>
            </a:r>
            <a:endParaRPr lang="en-US" altLang="de-DE" dirty="0"/>
          </a:p>
          <a:p>
            <a:pPr lvl="1"/>
            <a:r>
              <a:rPr lang="en-US" altLang="de-DE" sz="1600" dirty="0"/>
              <a:t>Name (</a:t>
            </a:r>
            <a:r>
              <a:rPr lang="en-US" altLang="de-DE" sz="1600" dirty="0" err="1"/>
              <a:t>Tên</a:t>
            </a:r>
            <a:r>
              <a:rPr lang="en-US" altLang="de-DE" sz="1600" dirty="0"/>
              <a:t>)</a:t>
            </a:r>
          </a:p>
          <a:p>
            <a:pPr lvl="1"/>
            <a:r>
              <a:rPr lang="en-US" altLang="de-DE" sz="1600" dirty="0"/>
              <a:t>Short description (</a:t>
            </a:r>
            <a:r>
              <a:rPr lang="en-US" altLang="de-DE" sz="1600" dirty="0" err="1"/>
              <a:t>Mô</a:t>
            </a:r>
            <a:r>
              <a:rPr lang="en-US" altLang="de-DE" sz="1600" dirty="0"/>
              <a:t> </a:t>
            </a:r>
            <a:r>
              <a:rPr lang="en-US" altLang="de-DE" sz="1600" dirty="0" err="1"/>
              <a:t>tả</a:t>
            </a:r>
            <a:r>
              <a:rPr lang="en-US" altLang="de-DE" sz="1600" dirty="0"/>
              <a:t> </a:t>
            </a:r>
            <a:r>
              <a:rPr lang="en-US" altLang="de-DE" sz="1600" dirty="0" err="1"/>
              <a:t>ngắn</a:t>
            </a:r>
            <a:r>
              <a:rPr lang="en-US" altLang="de-DE" sz="1600" dirty="0"/>
              <a:t>)</a:t>
            </a:r>
          </a:p>
          <a:p>
            <a:pPr lvl="1"/>
            <a:r>
              <a:rPr lang="en-US" altLang="de-DE" sz="1600" dirty="0"/>
              <a:t>Actors that communicate with the use case</a:t>
            </a:r>
          </a:p>
          <a:p>
            <a:pPr lvl="1"/>
            <a:r>
              <a:rPr lang="en-US" altLang="de-DE" sz="1600" dirty="0"/>
              <a:t>Trigger: events which initiate/start the use case</a:t>
            </a:r>
          </a:p>
          <a:p>
            <a:pPr lvl="1"/>
            <a:r>
              <a:rPr lang="en-US" altLang="de-DE" sz="1600" dirty="0"/>
              <a:t>Precondition (</a:t>
            </a:r>
            <a:r>
              <a:rPr lang="en-US" altLang="de-DE" sz="1600" dirty="0" err="1"/>
              <a:t>Điều</a:t>
            </a:r>
            <a:r>
              <a:rPr lang="en-US" altLang="de-DE" sz="1600" dirty="0"/>
              <a:t> </a:t>
            </a:r>
            <a:r>
              <a:rPr lang="en-US" altLang="de-DE" sz="1600" dirty="0" err="1"/>
              <a:t>kiện</a:t>
            </a:r>
            <a:r>
              <a:rPr lang="en-US" altLang="de-DE" sz="1600" dirty="0"/>
              <a:t> </a:t>
            </a:r>
            <a:r>
              <a:rPr lang="en-US" altLang="de-DE" sz="1600" dirty="0" err="1"/>
              <a:t>đầu</a:t>
            </a:r>
            <a:r>
              <a:rPr lang="en-US" altLang="de-DE" sz="1600" dirty="0"/>
              <a:t> </a:t>
            </a:r>
            <a:r>
              <a:rPr lang="en-US" altLang="de-DE" sz="1600" dirty="0" err="1"/>
              <a:t>vào</a:t>
            </a:r>
            <a:r>
              <a:rPr lang="en-US" altLang="de-DE" sz="1600" dirty="0"/>
              <a:t>): prerequisite for successful execution</a:t>
            </a:r>
          </a:p>
          <a:p>
            <a:pPr lvl="1"/>
            <a:r>
              <a:rPr lang="en-US" altLang="de-DE" sz="1600" dirty="0" err="1"/>
              <a:t>Postcondition</a:t>
            </a:r>
            <a:r>
              <a:rPr lang="en-US" altLang="de-DE" sz="1600" dirty="0"/>
              <a:t> (</a:t>
            </a:r>
            <a:r>
              <a:rPr lang="en-US" altLang="de-DE" sz="1600" dirty="0" err="1"/>
              <a:t>Điều</a:t>
            </a:r>
            <a:r>
              <a:rPr lang="en-US" altLang="de-DE" sz="1600" dirty="0"/>
              <a:t> </a:t>
            </a:r>
            <a:r>
              <a:rPr lang="en-US" altLang="de-DE" sz="1600" dirty="0" err="1"/>
              <a:t>kiện</a:t>
            </a:r>
            <a:r>
              <a:rPr lang="en-US" altLang="de-DE" sz="1600" dirty="0"/>
              <a:t> </a:t>
            </a:r>
            <a:r>
              <a:rPr lang="en-US" altLang="de-DE" sz="1600" dirty="0" err="1"/>
              <a:t>đầu</a:t>
            </a:r>
            <a:r>
              <a:rPr lang="en-US" altLang="de-DE" sz="1600" dirty="0"/>
              <a:t> </a:t>
            </a:r>
            <a:r>
              <a:rPr lang="en-US" altLang="de-DE" sz="1600" dirty="0" err="1"/>
              <a:t>ra</a:t>
            </a:r>
            <a:r>
              <a:rPr lang="en-US" altLang="de-DE" sz="1600" dirty="0"/>
              <a:t>): system state after successful execution</a:t>
            </a:r>
          </a:p>
          <a:p>
            <a:pPr lvl="1"/>
            <a:r>
              <a:rPr lang="en-US" altLang="de-DE" sz="1600" dirty="0"/>
              <a:t>Error situations (</a:t>
            </a:r>
            <a:r>
              <a:rPr lang="en-US" altLang="de-DE" sz="1600" dirty="0" err="1"/>
              <a:t>tình</a:t>
            </a:r>
            <a:r>
              <a:rPr lang="en-US" altLang="de-DE" sz="1600" dirty="0"/>
              <a:t> </a:t>
            </a:r>
            <a:r>
              <a:rPr lang="en-US" altLang="de-DE" sz="1600" dirty="0" err="1"/>
              <a:t>huống</a:t>
            </a:r>
            <a:r>
              <a:rPr lang="en-US" altLang="de-DE" sz="1600" dirty="0"/>
              <a:t> </a:t>
            </a:r>
            <a:r>
              <a:rPr lang="en-US" altLang="de-DE" sz="1600" dirty="0" err="1"/>
              <a:t>lỗi</a:t>
            </a:r>
            <a:r>
              <a:rPr lang="en-US" altLang="de-DE" sz="1600" dirty="0"/>
              <a:t>): errors relevant to the problem domain</a:t>
            </a:r>
          </a:p>
          <a:p>
            <a:pPr lvl="1"/>
            <a:r>
              <a:rPr lang="en-US" altLang="de-DE" sz="1600" dirty="0"/>
              <a:t>System state on the occurrence of an error</a:t>
            </a:r>
          </a:p>
          <a:p>
            <a:pPr lvl="1"/>
            <a:r>
              <a:rPr lang="en-US" altLang="de-DE" sz="1600" dirty="0"/>
              <a:t>Standard process/flow: individual steps to be taken </a:t>
            </a:r>
          </a:p>
          <a:p>
            <a:pPr lvl="1"/>
            <a:r>
              <a:rPr lang="en-US" altLang="de-DE" sz="1600" dirty="0"/>
              <a:t>Alternative processes/flow: deviations from the standard process</a:t>
            </a:r>
          </a:p>
          <a:p>
            <a:pPr marL="457200" lvl="1" indent="0" algn="r">
              <a:buNone/>
            </a:pPr>
            <a:r>
              <a:rPr lang="en-US" altLang="de-DE" sz="1600" i="1" dirty="0">
                <a:solidFill>
                  <a:srgbClr val="00B0F0"/>
                </a:solidFill>
              </a:rPr>
              <a:t>[A. Cockburn: Writing Effective Use Cases, </a:t>
            </a:r>
            <a:r>
              <a:rPr lang="en-US" sz="1600" i="1" dirty="0">
                <a:solidFill>
                  <a:srgbClr val="00B0F0"/>
                </a:solidFill>
              </a:rPr>
              <a:t>Addison Wesley, 2000</a:t>
            </a:r>
            <a:r>
              <a:rPr lang="en-US" altLang="de-DE" sz="1600" i="1" dirty="0">
                <a:solidFill>
                  <a:srgbClr val="00B0F0"/>
                </a:solidFill>
              </a:rPr>
              <a:t>]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630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6A64-76C8-4B5B-B0CD-4F3863C3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7620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usecase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33E3452-19F0-4DD4-894D-37DE31D83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865479"/>
              </p:ext>
            </p:extLst>
          </p:nvPr>
        </p:nvGraphicFramePr>
        <p:xfrm>
          <a:off x="685800" y="762000"/>
          <a:ext cx="8382000" cy="574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088">
                  <a:extLst>
                    <a:ext uri="{9D8B030D-6E8A-4147-A177-3AD203B41FA5}">
                      <a16:colId xmlns:a16="http://schemas.microsoft.com/office/drawing/2014/main" val="404774797"/>
                    </a:ext>
                  </a:extLst>
                </a:gridCol>
                <a:gridCol w="6428912">
                  <a:extLst>
                    <a:ext uri="{9D8B030D-6E8A-4147-A177-3AD203B41FA5}">
                      <a16:colId xmlns:a16="http://schemas.microsoft.com/office/drawing/2014/main" val="2929821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hóa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bán</a:t>
                      </a:r>
                      <a:r>
                        <a:rPr lang="en-US" dirty="0"/>
                        <a:t> hang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đặt</a:t>
                      </a:r>
                      <a:r>
                        <a:rPr lang="en-US" dirty="0"/>
                        <a:t> hang </a:t>
                      </a:r>
                      <a:r>
                        <a:rPr lang="en-US" dirty="0" err="1"/>
                        <a:t>trước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64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Nhân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bán</a:t>
                      </a:r>
                      <a:r>
                        <a:rPr lang="en-US" sz="1400" dirty="0"/>
                        <a:t> hang, </a:t>
                      </a:r>
                      <a:r>
                        <a:rPr lang="en-US" sz="1400" dirty="0" err="1"/>
                        <a:t>Trưởng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cửa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Nhân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đã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đăng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nhập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và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có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quyền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tạo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hóa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11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 </a:t>
                      </a:r>
                      <a:r>
                        <a:rPr lang="en-US" sz="1400" dirty="0" err="1"/>
                        <a:t>trên</a:t>
                      </a:r>
                      <a:r>
                        <a:rPr lang="en-US" sz="1400" dirty="0"/>
                        <a:t> UI: </a:t>
                      </a:r>
                      <a:r>
                        <a:rPr lang="en-US" sz="1400" dirty="0" err="1"/>
                        <a:t>hệ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thống</a:t>
                      </a:r>
                      <a:r>
                        <a:rPr lang="en-US" sz="1400" dirty="0"/>
                        <a:t> quay </a:t>
                      </a:r>
                      <a:r>
                        <a:rPr lang="en-US" sz="1400" dirty="0" err="1"/>
                        <a:t>về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trang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sách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hóa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của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nhân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đó</a:t>
                      </a:r>
                      <a:r>
                        <a:rPr lang="en-US" sz="1400" dirty="0"/>
                        <a:t>)</a:t>
                      </a:r>
                    </a:p>
                    <a:p>
                      <a:r>
                        <a:rPr lang="en-US" sz="1400" dirty="0"/>
                        <a:t>Check </a:t>
                      </a:r>
                      <a:r>
                        <a:rPr lang="en-US" sz="1400" dirty="0" err="1"/>
                        <a:t>trên</a:t>
                      </a:r>
                      <a:r>
                        <a:rPr lang="en-US" sz="1400" dirty="0"/>
                        <a:t> DB: </a:t>
                      </a:r>
                      <a:r>
                        <a:rPr lang="en-US" sz="1400" dirty="0" err="1"/>
                        <a:t>Hóa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mới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được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tạo</a:t>
                      </a:r>
                      <a:r>
                        <a:rPr lang="en-US" sz="1400" dirty="0"/>
                        <a:t> ra </a:t>
                      </a:r>
                      <a:r>
                        <a:rPr lang="en-US" sz="1400" dirty="0" err="1"/>
                        <a:t>và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lưu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trong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hệ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thống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ngày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tạo</a:t>
                      </a:r>
                      <a:r>
                        <a:rPr lang="en-US" sz="1400" dirty="0"/>
                        <a:t> = </a:t>
                      </a:r>
                      <a:r>
                        <a:rPr lang="en-US" sz="1400" dirty="0" err="1"/>
                        <a:t>ngày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hiện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tại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người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tạo</a:t>
                      </a:r>
                      <a:r>
                        <a:rPr lang="en-US" sz="1400" dirty="0"/>
                        <a:t> = </a:t>
                      </a:r>
                      <a:r>
                        <a:rPr lang="en-US" sz="1400" dirty="0" err="1"/>
                        <a:t>tên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nhân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viên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thông</a:t>
                      </a:r>
                      <a:r>
                        <a:rPr lang="en-US" sz="1400" dirty="0"/>
                        <a:t> tin HĐ = </a:t>
                      </a:r>
                      <a:r>
                        <a:rPr lang="en-US" sz="1400" dirty="0" err="1"/>
                        <a:t>thông</a:t>
                      </a:r>
                      <a:r>
                        <a:rPr lang="en-US" sz="1400" dirty="0"/>
                        <a:t> tin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đặt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9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 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err="1"/>
                        <a:t>Lập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hóa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cho</a:t>
                      </a:r>
                      <a:r>
                        <a:rPr lang="en-US" sz="1400" dirty="0"/>
                        <a:t> 01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hang </a:t>
                      </a:r>
                      <a:r>
                        <a:rPr lang="en-US" sz="1400" dirty="0" err="1"/>
                        <a:t>khách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đã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hủy</a:t>
                      </a: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err="1"/>
                        <a:t>Đứt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kết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nối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vào</a:t>
                      </a:r>
                      <a:r>
                        <a:rPr lang="en-US" sz="1400" dirty="0"/>
                        <a:t>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2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err="1"/>
                        <a:t>Trong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sách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đặt</a:t>
                      </a:r>
                      <a:r>
                        <a:rPr lang="en-US" sz="1400" dirty="0"/>
                        <a:t> hang, </a:t>
                      </a:r>
                      <a:r>
                        <a:rPr lang="en-US" sz="1400" dirty="0" err="1"/>
                        <a:t>nhân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bán</a:t>
                      </a:r>
                      <a:r>
                        <a:rPr lang="en-US" sz="1400" dirty="0"/>
                        <a:t> hang </a:t>
                      </a:r>
                      <a:r>
                        <a:rPr lang="en-US" sz="1400" dirty="0" err="1"/>
                        <a:t>chọn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một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và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nhấn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nút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Lập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hóa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bán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NVBH </a:t>
                      </a:r>
                      <a:r>
                        <a:rPr lang="en-US" sz="1400" dirty="0" err="1"/>
                        <a:t>chọn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lập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hóa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bán</a:t>
                      </a:r>
                      <a:r>
                        <a:rPr lang="en-US" sz="1400" dirty="0"/>
                        <a:t> hang </a:t>
                      </a:r>
                      <a:r>
                        <a:rPr lang="en-US" sz="1400" dirty="0" err="1"/>
                        <a:t>cho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khách</a:t>
                      </a: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err="1"/>
                        <a:t>Hệ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thống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kiểm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thái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hang </a:t>
                      </a:r>
                      <a:r>
                        <a:rPr lang="en-US" sz="1400" dirty="0" err="1"/>
                        <a:t>của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khách</a:t>
                      </a: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err="1"/>
                        <a:t>Nếu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thái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hang = “</a:t>
                      </a:r>
                      <a:r>
                        <a:rPr lang="en-US" sz="1400" b="1" dirty="0"/>
                        <a:t>available</a:t>
                      </a:r>
                      <a:r>
                        <a:rPr lang="en-US" sz="1400" dirty="0"/>
                        <a:t>”, </a:t>
                      </a:r>
                      <a:r>
                        <a:rPr lang="en-US" sz="1400" dirty="0" err="1"/>
                        <a:t>hệ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thống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b="1" i="1" dirty="0" err="1"/>
                        <a:t>tự</a:t>
                      </a:r>
                      <a:r>
                        <a:rPr lang="en-US" sz="1400" b="1" i="1" dirty="0"/>
                        <a:t> </a:t>
                      </a:r>
                      <a:r>
                        <a:rPr lang="en-US" sz="1400" b="1" i="1" dirty="0" err="1"/>
                        <a:t>động</a:t>
                      </a:r>
                      <a:r>
                        <a:rPr lang="en-US" sz="1400" b="1" i="1" dirty="0"/>
                        <a:t> </a:t>
                      </a:r>
                      <a:r>
                        <a:rPr lang="en-US" sz="1400" b="1" i="1" dirty="0" err="1"/>
                        <a:t>tạo</a:t>
                      </a:r>
                      <a:r>
                        <a:rPr lang="en-US" sz="1400" b="1" i="1" dirty="0"/>
                        <a:t> ra </a:t>
                      </a:r>
                      <a:r>
                        <a:rPr lang="en-US" sz="1400" b="1" i="1" dirty="0" err="1"/>
                        <a:t>và</a:t>
                      </a:r>
                      <a:r>
                        <a:rPr lang="en-US" sz="1400" b="1" i="1" dirty="0"/>
                        <a:t> </a:t>
                      </a:r>
                      <a:r>
                        <a:rPr lang="en-US" sz="1400" b="1" i="1" dirty="0" err="1"/>
                        <a:t>lưu</a:t>
                      </a:r>
                      <a:r>
                        <a:rPr lang="en-US" sz="1400" b="1" i="1" dirty="0"/>
                        <a:t> </a:t>
                      </a:r>
                      <a:r>
                        <a:rPr lang="en-US" sz="1400" dirty="0" err="1"/>
                        <a:t>hóa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từ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thông</a:t>
                      </a:r>
                      <a:r>
                        <a:rPr lang="en-US" sz="1400" dirty="0"/>
                        <a:t> tin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hang </a:t>
                      </a:r>
                      <a:r>
                        <a:rPr lang="en-US" sz="1400" dirty="0" err="1"/>
                        <a:t>khách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đã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đặt</a:t>
                      </a:r>
                      <a:r>
                        <a:rPr lang="en-US" sz="1400" dirty="0"/>
                        <a:t>:</a:t>
                      </a:r>
                    </a:p>
                    <a:p>
                      <a:pPr marL="800100" lvl="1" indent="-342900">
                        <a:buAutoNum type="arabicPeriod"/>
                      </a:pPr>
                      <a:r>
                        <a:rPr lang="en-US" sz="1400" dirty="0" err="1"/>
                        <a:t>Danh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sách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mặt</a:t>
                      </a:r>
                      <a:r>
                        <a:rPr lang="en-US" sz="1400" dirty="0"/>
                        <a:t> hang,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lượng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lấy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từ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sách</a:t>
                      </a:r>
                      <a:r>
                        <a:rPr lang="en-US" sz="1400" dirty="0"/>
                        <a:t> hang </a:t>
                      </a:r>
                      <a:r>
                        <a:rPr lang="en-US" sz="1400" dirty="0" err="1"/>
                        <a:t>đặt</a:t>
                      </a:r>
                      <a:endParaRPr lang="en-US" sz="1400" dirty="0"/>
                    </a:p>
                    <a:p>
                      <a:pPr marL="800100" lvl="1" indent="-342900">
                        <a:buAutoNum type="arabicPeriod"/>
                      </a:pPr>
                      <a:r>
                        <a:rPr lang="en-US" sz="1400" dirty="0" err="1"/>
                        <a:t>Thông</a:t>
                      </a:r>
                      <a:r>
                        <a:rPr lang="en-US" sz="1400" dirty="0"/>
                        <a:t> tin </a:t>
                      </a:r>
                      <a:r>
                        <a:rPr lang="en-US" sz="1400" dirty="0" err="1"/>
                        <a:t>khách</a:t>
                      </a:r>
                      <a:r>
                        <a:rPr lang="en-US" sz="1400" dirty="0"/>
                        <a:t> hang: </a:t>
                      </a:r>
                      <a:r>
                        <a:rPr lang="en-US" sz="1400" dirty="0" err="1"/>
                        <a:t>lấy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từ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thông</a:t>
                      </a:r>
                      <a:r>
                        <a:rPr lang="en-US" sz="1400" dirty="0"/>
                        <a:t> tin </a:t>
                      </a:r>
                      <a:r>
                        <a:rPr lang="en-US" sz="1400" dirty="0" err="1"/>
                        <a:t>khách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đặt</a:t>
                      </a:r>
                      <a:endParaRPr lang="en-US" sz="1400" dirty="0"/>
                    </a:p>
                    <a:p>
                      <a:pPr marL="800100" lvl="1" indent="-342900">
                        <a:buAutoNum type="arabicPeriod"/>
                      </a:pPr>
                      <a:r>
                        <a:rPr lang="en-US" sz="1400" dirty="0" err="1"/>
                        <a:t>Với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mỗi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mặt</a:t>
                      </a:r>
                      <a:r>
                        <a:rPr lang="en-US" sz="1400" dirty="0"/>
                        <a:t> hang: </a:t>
                      </a:r>
                      <a:r>
                        <a:rPr lang="en-US" sz="1400" dirty="0" err="1"/>
                        <a:t>Giá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trị</a:t>
                      </a:r>
                      <a:r>
                        <a:rPr lang="en-US" sz="1400" dirty="0"/>
                        <a:t> =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lượng</a:t>
                      </a:r>
                      <a:r>
                        <a:rPr lang="en-US" sz="1400" dirty="0"/>
                        <a:t> *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giá</a:t>
                      </a:r>
                      <a:endParaRPr lang="en-US" sz="1400" dirty="0"/>
                    </a:p>
                    <a:p>
                      <a:pPr marL="800100" lvl="1" indent="-342900">
                        <a:buAutoNum type="arabicPeriod"/>
                      </a:pPr>
                      <a:r>
                        <a:rPr lang="en-US" sz="1400" dirty="0" err="1"/>
                        <a:t>Tổng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hang = </a:t>
                      </a:r>
                      <a:r>
                        <a:rPr lang="en-US" sz="1400" dirty="0" err="1"/>
                        <a:t>Tổng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Giá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trị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800100" lvl="1" indent="-342900">
                        <a:buAutoNum type="arabicPeriod"/>
                      </a:pPr>
                      <a:r>
                        <a:rPr lang="en-US" sz="1400" dirty="0" err="1"/>
                        <a:t>Ngày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tạo</a:t>
                      </a:r>
                      <a:r>
                        <a:rPr lang="en-US" sz="1400" dirty="0"/>
                        <a:t> = </a:t>
                      </a:r>
                      <a:r>
                        <a:rPr lang="en-US" sz="1400" dirty="0" err="1"/>
                        <a:t>ngày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hiện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tại</a:t>
                      </a:r>
                      <a:endParaRPr lang="en-US" sz="1400" dirty="0"/>
                    </a:p>
                    <a:p>
                      <a:pPr marL="800100" lvl="1" indent="-342900">
                        <a:buAutoNum type="arabicPeriod"/>
                      </a:pPr>
                      <a:r>
                        <a:rPr lang="en-US" sz="1400" dirty="0" err="1"/>
                        <a:t>Người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tạo</a:t>
                      </a:r>
                      <a:r>
                        <a:rPr lang="en-US" sz="1400" dirty="0"/>
                        <a:t> = </a:t>
                      </a:r>
                      <a:r>
                        <a:rPr lang="en-US" sz="1400" dirty="0" err="1"/>
                        <a:t>tên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nhân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bán</a:t>
                      </a:r>
                      <a:r>
                        <a:rPr lang="en-US" sz="1400" dirty="0"/>
                        <a:t> hang</a:t>
                      </a:r>
                    </a:p>
                    <a:p>
                      <a:pPr marL="800100" lvl="1" indent="-342900">
                        <a:buAutoNum type="arabicPeriod"/>
                      </a:pPr>
                      <a:r>
                        <a:rPr lang="en-US" sz="1400" dirty="0" err="1"/>
                        <a:t>Trạng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thái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hang = “</a:t>
                      </a:r>
                      <a:r>
                        <a:rPr lang="en-US" sz="1400" b="1" dirty="0"/>
                        <a:t>paid</a:t>
                      </a:r>
                      <a:r>
                        <a:rPr lang="en-US" sz="1400" dirty="0"/>
                        <a:t>”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en-US" sz="1400" dirty="0" err="1"/>
                        <a:t>Hệ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thống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xuất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hóa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ra </a:t>
                      </a:r>
                      <a:r>
                        <a:rPr lang="en-US" sz="1400" dirty="0" err="1"/>
                        <a:t>máy</a:t>
                      </a:r>
                      <a:r>
                        <a:rPr lang="en-US" sz="1400" dirty="0"/>
                        <a:t>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674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749A2-8E3C-4656-95B0-318AE942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6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6A64-76C8-4B5B-B0CD-4F3863C3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usecase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33E3452-19F0-4DD4-894D-37DE31D83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430385"/>
              </p:ext>
            </p:extLst>
          </p:nvPr>
        </p:nvGraphicFramePr>
        <p:xfrm>
          <a:off x="609600" y="967047"/>
          <a:ext cx="8077200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04774797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929821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hóa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bán</a:t>
                      </a:r>
                      <a:r>
                        <a:rPr lang="en-US" dirty="0"/>
                        <a:t> hang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đặt</a:t>
                      </a:r>
                      <a:r>
                        <a:rPr lang="en-US" dirty="0"/>
                        <a:t> hang </a:t>
                      </a:r>
                      <a:r>
                        <a:rPr lang="en-US" dirty="0" err="1"/>
                        <a:t>trước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64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Nhân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bán</a:t>
                      </a:r>
                      <a:r>
                        <a:rPr lang="en-US" sz="1400" dirty="0"/>
                        <a:t> hang, </a:t>
                      </a:r>
                      <a:r>
                        <a:rPr lang="en-US" sz="1400" dirty="0" err="1"/>
                        <a:t>Trưởng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cửa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Nhân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đã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đăng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nhập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và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có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quyền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tạo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hóa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11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Hóa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được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tạo</a:t>
                      </a:r>
                      <a:r>
                        <a:rPr lang="en-US" sz="1400" dirty="0"/>
                        <a:t> ra </a:t>
                      </a:r>
                      <a:r>
                        <a:rPr lang="en-US" sz="1400" dirty="0" err="1"/>
                        <a:t>và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lưu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trong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hệ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thống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ngày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tạo</a:t>
                      </a:r>
                      <a:r>
                        <a:rPr lang="en-US" sz="1400" dirty="0"/>
                        <a:t> = </a:t>
                      </a:r>
                      <a:r>
                        <a:rPr lang="en-US" sz="1400" dirty="0" err="1"/>
                        <a:t>ngày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hiện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tại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người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tạo</a:t>
                      </a:r>
                      <a:r>
                        <a:rPr lang="en-US" sz="1400" dirty="0"/>
                        <a:t> = </a:t>
                      </a:r>
                      <a:r>
                        <a:rPr lang="en-US" sz="1400" dirty="0" err="1"/>
                        <a:t>tên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nhân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viên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9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 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err="1"/>
                        <a:t>Lập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hóa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cho</a:t>
                      </a:r>
                      <a:r>
                        <a:rPr lang="en-US" sz="1400" dirty="0"/>
                        <a:t> 01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hang </a:t>
                      </a:r>
                      <a:r>
                        <a:rPr lang="en-US" sz="1400" dirty="0" err="1"/>
                        <a:t>khách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đã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hủy</a:t>
                      </a: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err="1"/>
                        <a:t>Có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mặt</a:t>
                      </a:r>
                      <a:r>
                        <a:rPr lang="en-US" sz="1400" dirty="0"/>
                        <a:t> hang </a:t>
                      </a:r>
                      <a:r>
                        <a:rPr lang="en-US" sz="1400" dirty="0" err="1"/>
                        <a:t>đã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hết</a:t>
                      </a:r>
                      <a:r>
                        <a:rPr lang="en-US" sz="1400" dirty="0"/>
                        <a:t> hang (stock=0) </a:t>
                      </a:r>
                      <a:r>
                        <a:rPr lang="en-US" sz="1400" dirty="0" err="1"/>
                        <a:t>hoặc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mặt</a:t>
                      </a:r>
                      <a:r>
                        <a:rPr lang="en-US" sz="1400" dirty="0"/>
                        <a:t> hang </a:t>
                      </a:r>
                      <a:r>
                        <a:rPr lang="en-US" sz="1400" dirty="0" err="1"/>
                        <a:t>không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nhập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nữa</a:t>
                      </a: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err="1"/>
                        <a:t>Đứt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kết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nối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vào</a:t>
                      </a:r>
                      <a:r>
                        <a:rPr lang="en-US" sz="1400" dirty="0"/>
                        <a:t>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2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err="1"/>
                        <a:t>Trong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sách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đặt</a:t>
                      </a:r>
                      <a:r>
                        <a:rPr lang="en-US" sz="1400" dirty="0"/>
                        <a:t> hang, </a:t>
                      </a:r>
                      <a:r>
                        <a:rPr lang="en-US" sz="1400" dirty="0" err="1"/>
                        <a:t>nhân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bán</a:t>
                      </a:r>
                      <a:r>
                        <a:rPr lang="en-US" sz="1400" dirty="0"/>
                        <a:t> hang </a:t>
                      </a:r>
                      <a:r>
                        <a:rPr lang="en-US" sz="1400" dirty="0" err="1"/>
                        <a:t>chọn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một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và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nhấn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nút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Lập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hóa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bán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Alternative Flow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Lập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hóa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cho</a:t>
                      </a:r>
                      <a:r>
                        <a:rPr lang="en-US" sz="1400" dirty="0"/>
                        <a:t> 01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hang </a:t>
                      </a:r>
                      <a:r>
                        <a:rPr lang="en-US" sz="1400" dirty="0" err="1"/>
                        <a:t>khách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đã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hủy</a:t>
                      </a:r>
                      <a:endParaRPr lang="en-US" sz="1400" dirty="0"/>
                    </a:p>
                    <a:p>
                      <a:pPr marL="0" indent="0">
                        <a:buNone/>
                      </a:pPr>
                      <a:r>
                        <a:rPr lang="en-US" sz="1400" dirty="0" err="1"/>
                        <a:t>Tại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bước</a:t>
                      </a:r>
                      <a:r>
                        <a:rPr lang="en-US" sz="1400" dirty="0"/>
                        <a:t> 3: </a:t>
                      </a:r>
                      <a:r>
                        <a:rPr lang="en-US" sz="1400" dirty="0" err="1"/>
                        <a:t>Nếu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thái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hang = “</a:t>
                      </a:r>
                      <a:r>
                        <a:rPr lang="en-US" sz="1400" b="1" dirty="0" err="1"/>
                        <a:t>cancelled_before_deliver</a:t>
                      </a:r>
                      <a:r>
                        <a:rPr lang="en-US" sz="1400" dirty="0"/>
                        <a:t>” </a:t>
                      </a:r>
                      <a:r>
                        <a:rPr lang="en-US" sz="1400" dirty="0" err="1"/>
                        <a:t>thì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hệ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thống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hiển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thị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thông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báo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Khách</a:t>
                      </a:r>
                      <a:r>
                        <a:rPr lang="en-US" sz="1400" dirty="0"/>
                        <a:t> hang </a:t>
                      </a:r>
                      <a:r>
                        <a:rPr lang="en-US" sz="1400" dirty="0" err="1"/>
                        <a:t>đã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hủy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đơn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hàng</a:t>
                      </a:r>
                      <a:r>
                        <a:rPr lang="en-US" sz="1400" dirty="0"/>
                        <a:t>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Alternative Flow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/>
                        <a:t>Tại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bước</a:t>
                      </a:r>
                      <a:r>
                        <a:rPr lang="en-US" sz="1400" dirty="0"/>
                        <a:t> 3: </a:t>
                      </a:r>
                      <a:r>
                        <a:rPr lang="en-US" sz="1400" dirty="0" err="1"/>
                        <a:t>nếu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lượng</a:t>
                      </a:r>
                      <a:r>
                        <a:rPr lang="en-US" sz="1400" dirty="0"/>
                        <a:t> hang </a:t>
                      </a:r>
                      <a:r>
                        <a:rPr lang="en-US" sz="1400" dirty="0" err="1"/>
                        <a:t>tồn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của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mặt</a:t>
                      </a:r>
                      <a:r>
                        <a:rPr lang="en-US" sz="1400" dirty="0"/>
                        <a:t> hang </a:t>
                      </a:r>
                      <a:r>
                        <a:rPr lang="en-US" sz="1400" dirty="0" err="1"/>
                        <a:t>trong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mục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khách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đã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chọn</a:t>
                      </a:r>
                      <a:r>
                        <a:rPr lang="en-US" sz="1400" dirty="0"/>
                        <a:t> = 0 =&gt; </a:t>
                      </a:r>
                      <a:r>
                        <a:rPr lang="en-US" sz="1400" dirty="0" err="1"/>
                        <a:t>hệ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thống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hiển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thị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thông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báo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Mặt</a:t>
                      </a:r>
                      <a:r>
                        <a:rPr lang="en-US" sz="1400" dirty="0"/>
                        <a:t> hang … </a:t>
                      </a:r>
                      <a:r>
                        <a:rPr lang="en-US" sz="1400" dirty="0" err="1"/>
                        <a:t>đã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hết</a:t>
                      </a:r>
                      <a:r>
                        <a:rPr lang="en-US" sz="1400" dirty="0"/>
                        <a:t> hang!”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2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Alternative Flow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/>
                        <a:t>Đứt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kết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nối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vào</a:t>
                      </a:r>
                      <a:r>
                        <a:rPr lang="en-US" sz="1400" dirty="0"/>
                        <a:t> DB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tại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bước</a:t>
                      </a:r>
                      <a:r>
                        <a:rPr lang="en-US" sz="1400" dirty="0"/>
                        <a:t> 1 </a:t>
                      </a:r>
                      <a:r>
                        <a:rPr lang="en-US" sz="1400" dirty="0" err="1"/>
                        <a:t>hoặc</a:t>
                      </a:r>
                      <a:r>
                        <a:rPr lang="en-US" sz="1400" dirty="0"/>
                        <a:t> 2 </a:t>
                      </a:r>
                      <a:r>
                        <a:rPr lang="en-US" sz="1400" dirty="0" err="1"/>
                        <a:t>của</a:t>
                      </a:r>
                      <a:r>
                        <a:rPr lang="en-US" sz="1400" dirty="0"/>
                        <a:t> Standard Flow: </a:t>
                      </a:r>
                      <a:r>
                        <a:rPr lang="en-US" sz="1400" dirty="0" err="1"/>
                        <a:t>hệ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thống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hiển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thị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thông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báo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Đứt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kết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nối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vào</a:t>
                      </a:r>
                      <a:r>
                        <a:rPr lang="en-US" sz="1400" dirty="0"/>
                        <a:t> DB”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Tại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bước</a:t>
                      </a:r>
                      <a:r>
                        <a:rPr lang="en-US" sz="1400" dirty="0"/>
                        <a:t> 3: </a:t>
                      </a:r>
                      <a:r>
                        <a:rPr lang="en-US" sz="1400" dirty="0" err="1"/>
                        <a:t>hệ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thống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hiển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thị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thông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báo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Đứt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kết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nối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vào</a:t>
                      </a:r>
                      <a:r>
                        <a:rPr lang="en-US" sz="1400" dirty="0"/>
                        <a:t> DB”, </a:t>
                      </a:r>
                      <a:r>
                        <a:rPr lang="en-US" sz="1400" dirty="0" err="1"/>
                        <a:t>và</a:t>
                      </a:r>
                      <a:r>
                        <a:rPr lang="en-US" sz="1400" dirty="0"/>
                        <a:t> rollback </a:t>
                      </a:r>
                      <a:r>
                        <a:rPr lang="en-US" sz="1400" dirty="0" err="1"/>
                        <a:t>dữ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liệu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610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749A2-8E3C-4656-95B0-318AE942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35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6AC1-E1E6-4310-BAA2-6F0B519E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Statechart</a:t>
            </a:r>
            <a:r>
              <a:rPr lang="en-US" dirty="0"/>
              <a:t>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01210-D54F-475B-B245-187A55DB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2C2A9-113B-4FC1-ABFC-02770C5C360B}"/>
              </a:ext>
            </a:extLst>
          </p:cNvPr>
          <p:cNvSpPr txBox="1"/>
          <p:nvPr/>
        </p:nvSpPr>
        <p:spPr>
          <a:xfrm>
            <a:off x="990600" y="1219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E7032F-C3AD-45C0-B93A-88826DD3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7400"/>
            <a:ext cx="7772400" cy="409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825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759325"/>
          </a:xfrm>
        </p:spPr>
        <p:txBody>
          <a:bodyPr/>
          <a:lstStyle/>
          <a:p>
            <a:r>
              <a:rPr lang="en-US" dirty="0"/>
              <a:t>Purpose:</a:t>
            </a:r>
          </a:p>
          <a:p>
            <a:r>
              <a:rPr lang="en-US" sz="1800" dirty="0"/>
              <a:t>Focus of activity diagram: </a:t>
            </a:r>
            <a:r>
              <a:rPr lang="en-US" sz="1800" b="1" dirty="0"/>
              <a:t>procedural processing aspects</a:t>
            </a:r>
          </a:p>
          <a:p>
            <a:r>
              <a:rPr lang="en-US" sz="1800" dirty="0"/>
              <a:t>Flow-oriented language concepts (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khái</a:t>
            </a:r>
            <a:r>
              <a:rPr lang="en-US" sz="1800" dirty="0"/>
              <a:t> </a:t>
            </a:r>
            <a:r>
              <a:rPr lang="en-US" sz="1800" dirty="0" err="1"/>
              <a:t>niệm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ngôn</a:t>
            </a:r>
            <a:r>
              <a:rPr lang="en-US" sz="1800" dirty="0"/>
              <a:t> </a:t>
            </a:r>
            <a:r>
              <a:rPr lang="en-US" sz="1800" dirty="0" err="1"/>
              <a:t>ngữ</a:t>
            </a:r>
            <a:r>
              <a:rPr lang="en-US" sz="1800" dirty="0"/>
              <a:t> </a:t>
            </a:r>
            <a:r>
              <a:rPr lang="en-US" sz="1800" dirty="0" err="1"/>
              <a:t>hướng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)</a:t>
            </a:r>
          </a:p>
          <a:p>
            <a:r>
              <a:rPr lang="en-US" sz="1800" dirty="0"/>
              <a:t>Based on</a:t>
            </a:r>
          </a:p>
          <a:p>
            <a:pPr lvl="1"/>
            <a:r>
              <a:rPr lang="en-US" sz="1600" dirty="0"/>
              <a:t>languages for defining business processes (</a:t>
            </a:r>
            <a:r>
              <a:rPr lang="en-US" sz="1600" dirty="0" err="1"/>
              <a:t>ngôn</a:t>
            </a:r>
            <a:r>
              <a:rPr lang="en-US" sz="1600" dirty="0"/>
              <a:t> </a:t>
            </a:r>
            <a:r>
              <a:rPr lang="en-US" sz="1600" dirty="0" err="1"/>
              <a:t>ngữ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 </a:t>
            </a:r>
            <a:r>
              <a:rPr lang="en-US" sz="1600" dirty="0" err="1"/>
              <a:t>nghĩa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kinh</a:t>
            </a:r>
            <a:r>
              <a:rPr lang="en-US" sz="1600" dirty="0"/>
              <a:t> </a:t>
            </a:r>
            <a:r>
              <a:rPr lang="en-US" sz="1600" dirty="0" err="1"/>
              <a:t>doanh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established concepts for describing concurrent communicating processes (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khái</a:t>
            </a:r>
            <a:r>
              <a:rPr lang="en-US" sz="1600" dirty="0"/>
              <a:t> </a:t>
            </a:r>
            <a:r>
              <a:rPr lang="en-US" sz="1600" dirty="0" err="1"/>
              <a:t>niệm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tả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đồng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)</a:t>
            </a:r>
          </a:p>
          <a:p>
            <a:r>
              <a:rPr lang="en-US" sz="1800" dirty="0"/>
              <a:t>Concepts and notation variants cover </a:t>
            </a:r>
            <a:r>
              <a:rPr lang="en-US" sz="1800" b="1" dirty="0"/>
              <a:t>broad area of applications</a:t>
            </a:r>
            <a:r>
              <a:rPr lang="en-US" sz="1800" dirty="0"/>
              <a:t> (</a:t>
            </a:r>
            <a:r>
              <a:rPr lang="en-US" sz="1800" dirty="0" err="1"/>
              <a:t>khái</a:t>
            </a:r>
            <a:r>
              <a:rPr lang="en-US" sz="1800" dirty="0"/>
              <a:t> </a:t>
            </a:r>
            <a:r>
              <a:rPr lang="en-US" sz="1800" dirty="0" err="1"/>
              <a:t>niệm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bao</a:t>
            </a:r>
            <a:r>
              <a:rPr lang="en-US" sz="1800" dirty="0"/>
              <a:t> </a:t>
            </a:r>
            <a:r>
              <a:rPr lang="en-US" sz="1800" dirty="0" err="1"/>
              <a:t>gồm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lĩnh</a:t>
            </a:r>
            <a:r>
              <a:rPr lang="en-US" sz="1800" dirty="0"/>
              <a:t> </a:t>
            </a:r>
            <a:r>
              <a:rPr lang="en-US" sz="1800" dirty="0" err="1"/>
              <a:t>vực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)</a:t>
            </a:r>
            <a:endParaRPr lang="en-US" sz="1800" b="1" dirty="0"/>
          </a:p>
          <a:p>
            <a:pPr lvl="1"/>
            <a:r>
              <a:rPr lang="en-US" sz="1600" dirty="0"/>
              <a:t>Modeling of object-oriented and non-object-oriented systems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12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7075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762000" y="1279525"/>
          <a:ext cx="7954186" cy="4680586"/>
        </p:xfrm>
        <a:graphic>
          <a:graphicData uri="http://schemas.openxmlformats.org/drawingml/2006/table">
            <a:tbl>
              <a:tblPr/>
              <a:tblGrid>
                <a:gridCol w="2042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Action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Activity node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Represents an action (atomic!)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Represents an activity (can be broken down further)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Initial node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Start of the execution of an activity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Activity final node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End of ALL execution paths of 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4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48650" cy="776288"/>
          </a:xfrm>
        </p:spPr>
        <p:txBody>
          <a:bodyPr/>
          <a:lstStyle/>
          <a:p>
            <a:pPr eaLnBrk="1" hangingPunct="1"/>
            <a:r>
              <a:rPr lang="en-US" dirty="0"/>
              <a:t>Activity diagram: </a:t>
            </a:r>
            <a:r>
              <a:rPr lang="en-US" noProof="0" dirty="0"/>
              <a:t>Notation (1/5)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44" y="3652351"/>
            <a:ext cx="240792" cy="2407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44" y="5071484"/>
            <a:ext cx="240792" cy="24079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81" y="1745929"/>
            <a:ext cx="1347219" cy="52120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81" y="2450877"/>
            <a:ext cx="1347219" cy="52120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D88F4F-A934-4919-B68E-DB5B510108C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9561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48650" cy="776288"/>
          </a:xfrm>
        </p:spPr>
        <p:txBody>
          <a:bodyPr/>
          <a:lstStyle/>
          <a:p>
            <a:pPr eaLnBrk="1" hangingPunct="1"/>
            <a:r>
              <a:rPr lang="en-US" dirty="0"/>
              <a:t>Activity diagram: Notation (2/5</a:t>
            </a:r>
            <a:r>
              <a:rPr lang="en-US" noProof="0" dirty="0"/>
              <a:t>) </a:t>
            </a:r>
          </a:p>
        </p:txBody>
      </p:sp>
      <p:graphicFrame>
        <p:nvGraphicFramePr>
          <p:cNvPr id="2949123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466725" y="1279525"/>
          <a:ext cx="8287968" cy="4175760"/>
        </p:xfrm>
        <a:graphic>
          <a:graphicData uri="http://schemas.openxmlformats.org/drawingml/2006/table">
            <a:tbl>
              <a:tblPr/>
              <a:tblGrid>
                <a:gridCol w="238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8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Decision</a:t>
                      </a: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node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Merge</a:t>
                      </a: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node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Splitting of one execution path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into alternative execution paths</a:t>
                      </a:r>
                    </a:p>
                    <a:p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Merging of alternative execution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paths into one execution path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Parallelization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Synchronization node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Splitting of one execution path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into concurrent execution paths</a:t>
                      </a:r>
                    </a:p>
                    <a:p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Merging of concurrent execution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paths into one execution path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21" y="1976832"/>
            <a:ext cx="911354" cy="3566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21" y="2800086"/>
            <a:ext cx="911354" cy="35661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62" y="3730020"/>
            <a:ext cx="652273" cy="56997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62" y="4553274"/>
            <a:ext cx="652273" cy="569977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D88F4F-A934-4919-B68E-DB5B510108C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909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8099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466725" y="1279525"/>
          <a:ext cx="8287974" cy="4815294"/>
        </p:xfrm>
        <a:graphic>
          <a:graphicData uri="http://schemas.openxmlformats.org/drawingml/2006/table">
            <a:tbl>
              <a:tblPr/>
              <a:tblGrid>
                <a:gridCol w="2128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8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Flow final </a:t>
                      </a: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node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of ONE execution path of an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Edge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Connection between the nodes of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an activity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Call </a:t>
                      </a: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behavior</a:t>
                      </a: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action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Action A refers to an activity of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the same name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Partition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Grouping of nodes and edges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within an activity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5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48650" cy="776288"/>
          </a:xfrm>
        </p:spPr>
        <p:txBody>
          <a:bodyPr/>
          <a:lstStyle/>
          <a:p>
            <a:pPr eaLnBrk="1" hangingPunct="1"/>
            <a:r>
              <a:rPr lang="en-US" dirty="0"/>
              <a:t>Activity diagram: Notation (3/5</a:t>
            </a:r>
            <a:r>
              <a:rPr lang="en-US" noProof="0" dirty="0"/>
              <a:t>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09" y="2047830"/>
            <a:ext cx="240792" cy="24079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12" y="2863559"/>
            <a:ext cx="1624587" cy="4968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96" y="3826168"/>
            <a:ext cx="1347219" cy="5212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88" y="4933778"/>
            <a:ext cx="1627635" cy="795530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D88F4F-A934-4919-B68E-DB5B510108C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866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48650" cy="776288"/>
          </a:xfrm>
        </p:spPr>
        <p:txBody>
          <a:bodyPr/>
          <a:lstStyle/>
          <a:p>
            <a:pPr eaLnBrk="1" hangingPunct="1"/>
            <a:r>
              <a:rPr lang="en-US" dirty="0"/>
              <a:t>Activity diagram: Notation (4/5</a:t>
            </a:r>
            <a:r>
              <a:rPr lang="en-US" noProof="0" dirty="0"/>
              <a:t>)</a:t>
            </a:r>
          </a:p>
        </p:txBody>
      </p:sp>
      <p:graphicFrame>
        <p:nvGraphicFramePr>
          <p:cNvPr id="2950147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466725" y="1277938"/>
          <a:ext cx="8268518" cy="4659849"/>
        </p:xfrm>
        <a:graphic>
          <a:graphicData uri="http://schemas.openxmlformats.org/drawingml/2006/table">
            <a:tbl>
              <a:tblPr/>
              <a:tblGrid>
                <a:gridCol w="212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Send signal action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Transmission of a signal to a receiver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Asynchronous accept (timing) event action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Wait for an event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or a 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event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+mn-ea"/>
                          <a:cs typeface="+mn-cs"/>
                        </a:rPr>
                        <a:t>T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Object</a:t>
                      </a: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node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Contains data or objects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1613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Parameter for activities</a:t>
                      </a:r>
                    </a:p>
                    <a:p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Parameter for actions (pins)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Contains data and objects as input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and output parameters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71" y="3766652"/>
            <a:ext cx="1347219" cy="5212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63" y="4558866"/>
            <a:ext cx="1551435" cy="52120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63" y="5338380"/>
            <a:ext cx="1551435" cy="52120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467" y="1801366"/>
            <a:ext cx="801626" cy="46634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91" y="2666660"/>
            <a:ext cx="1636779" cy="777242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D88F4F-A934-4919-B68E-DB5B510108C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318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89762" y="152400"/>
            <a:ext cx="8268518" cy="776270"/>
          </a:xfrm>
        </p:spPr>
        <p:txBody>
          <a:bodyPr/>
          <a:lstStyle/>
          <a:p>
            <a:pPr eaLnBrk="1" hangingPunct="1"/>
            <a:r>
              <a:rPr lang="en-US" dirty="0"/>
              <a:t>Activity diagram: Notation (5/5</a:t>
            </a:r>
            <a:r>
              <a:rPr lang="en-US" noProof="0" dirty="0"/>
              <a:t>)</a:t>
            </a:r>
          </a:p>
        </p:txBody>
      </p:sp>
      <p:graphicFrame>
        <p:nvGraphicFramePr>
          <p:cNvPr id="2950147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474663" y="1277938"/>
          <a:ext cx="8268518" cy="3586670"/>
        </p:xfrm>
        <a:graphic>
          <a:graphicData uri="http://schemas.openxmlformats.org/drawingml/2006/table">
            <a:tbl>
              <a:tblPr/>
              <a:tblGrid>
                <a:gridCol w="212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Exception</a:t>
                      </a:r>
                      <a:r>
                        <a:rPr kumimoji="0" lang="de-AT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AT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Handler</a:t>
                      </a:r>
                      <a:r>
                        <a:rPr kumimoji="0" lang="de-AT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Exception handler is executed instead of the action in the event of an error 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+mn-ea"/>
                          <a:cs typeface="+mn-cs"/>
                        </a:rPr>
                        <a:t>e</a:t>
                      </a:r>
                      <a:endParaRPr kumimoji="0" lang="de-AT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1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Interruptible activity region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Flow continues on a different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path if event 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is detected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93" y="1890892"/>
            <a:ext cx="1632302" cy="97577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96" y="3142105"/>
            <a:ext cx="1673496" cy="1632302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46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TỔNG QUAN</a:t>
            </a:r>
            <a:br>
              <a:rPr lang="en-US" dirty="0"/>
            </a:b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914400" y="1371600"/>
            <a:ext cx="7772400" cy="4852551"/>
            <a:chOff x="304800" y="1548249"/>
            <a:chExt cx="7772400" cy="4852551"/>
          </a:xfrm>
        </p:grpSpPr>
        <p:sp>
          <p:nvSpPr>
            <p:cNvPr id="4" name="Rectangle 3"/>
            <p:cNvSpPr/>
            <p:nvPr/>
          </p:nvSpPr>
          <p:spPr>
            <a:xfrm>
              <a:off x="304800" y="3079173"/>
              <a:ext cx="1828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Hiện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trạng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nghiệp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vụ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4800" y="1548249"/>
              <a:ext cx="1828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Hiện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trạng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tổ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chức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08168" y="1662549"/>
              <a:ext cx="1553885" cy="685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Mô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hình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bộ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phận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36969" y="1676402"/>
              <a:ext cx="1556277" cy="685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Mô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hình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nhân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68" y="2767449"/>
              <a:ext cx="1563831" cy="7689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Mô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hình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dữ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liệu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29400" y="1676402"/>
              <a:ext cx="1447800" cy="685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Mô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hình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khác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29400" y="2767449"/>
              <a:ext cx="1447800" cy="7689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Mô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hình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đối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tượng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83922" y="2767449"/>
              <a:ext cx="1588078" cy="7689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Mô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hình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chức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năng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4800" y="5486400"/>
              <a:ext cx="1828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Hiện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trạng</a:t>
              </a:r>
              <a:r>
                <a:rPr lang="en-US" b="1" dirty="0">
                  <a:solidFill>
                    <a:schemeClr val="tx1"/>
                  </a:solidFill>
                </a:rPr>
                <a:t> tin </a:t>
              </a:r>
              <a:r>
                <a:rPr lang="en-US" b="1" dirty="0" err="1">
                  <a:solidFill>
                    <a:schemeClr val="tx1"/>
                  </a:solidFill>
                </a:rPr>
                <a:t>học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30041" y="3699163"/>
              <a:ext cx="1563831" cy="7966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Mô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hình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không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gian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22473" y="3699163"/>
              <a:ext cx="1447800" cy="7966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Mô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hình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khác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76995" y="3699163"/>
              <a:ext cx="1588078" cy="7966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Mô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hình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thời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gian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76995" y="5521043"/>
              <a:ext cx="1595005" cy="7654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Mô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hình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phần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cứng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05796" y="5534896"/>
              <a:ext cx="1563831" cy="7654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Mô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hình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phần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mềm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98226" y="5534896"/>
              <a:ext cx="1478973" cy="7654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Mô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hình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khác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2298987" y="1847919"/>
              <a:ext cx="604405" cy="342765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2267812" y="3344210"/>
              <a:ext cx="604405" cy="342765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2267812" y="5786070"/>
              <a:ext cx="604405" cy="342765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655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4577-F9FA-4ECF-BC7C-3CCD360A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hang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FBBE8-F875-4D9A-9DD3-5E8A01E1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60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CBC5DF-0D2B-43C7-972F-85DDEF2A2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260" y="1219200"/>
            <a:ext cx="7518680" cy="4759325"/>
          </a:xfrm>
        </p:spPr>
      </p:pic>
    </p:spTree>
    <p:extLst>
      <p:ext uri="{BB962C8B-B14F-4D97-AF65-F5344CB8AC3E}">
        <p14:creationId xmlns:p14="http://schemas.microsoft.com/office/powerpoint/2010/main" val="15114503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CB81-EC72-4BDA-AD03-72B32BC1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D04EC-26B6-43BB-B90B-246CF140A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sequence diagram </a:t>
            </a:r>
            <a:r>
              <a:rPr lang="en-US" dirty="0" err="1"/>
              <a:t>và</a:t>
            </a:r>
            <a:r>
              <a:rPr lang="en-US" dirty="0"/>
              <a:t> activity diagram</a:t>
            </a:r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01 </a:t>
            </a:r>
            <a:r>
              <a:rPr lang="en-US" dirty="0" err="1"/>
              <a:t>trong</a:t>
            </a:r>
            <a:r>
              <a:rPr lang="en-US" dirty="0"/>
              <a:t> 02 </a:t>
            </a:r>
            <a:r>
              <a:rPr lang="en-US" dirty="0" err="1"/>
              <a:t>loại</a:t>
            </a:r>
            <a:r>
              <a:rPr lang="en-US" dirty="0"/>
              <a:t>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B7BA-CC46-44A1-972D-6E8B1764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06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4C14-0C8C-463B-989F-66679E98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SD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hang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AE9A2-6429-4092-9B81-AEF631E9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E615A9-A641-4488-AB4B-D40C641C3C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8" y="1143000"/>
            <a:ext cx="7859801" cy="513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77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4985" y="3657600"/>
            <a:ext cx="14732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843440" y="3657600"/>
            <a:ext cx="13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tượng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610042" y="1539837"/>
            <a:ext cx="1661453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26360" y="1539837"/>
            <a:ext cx="1719816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9171" y="1539837"/>
            <a:ext cx="1770138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9581" y="4458156"/>
            <a:ext cx="1781024" cy="814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Sơ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chức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352800" y="5334000"/>
            <a:ext cx="2590800" cy="803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Sơ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khai</a:t>
            </a:r>
            <a:r>
              <a:rPr lang="en-US" sz="1600" dirty="0"/>
              <a:t> </a:t>
            </a:r>
            <a:r>
              <a:rPr lang="en-US" sz="1600" dirty="0" err="1"/>
              <a:t>thác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endParaRPr lang="en-US" sz="1600" dirty="0"/>
          </a:p>
          <a:p>
            <a:pPr algn="ctr"/>
            <a:r>
              <a:rPr lang="en-US" sz="1600" dirty="0"/>
              <a:t>(Deployment Diagram)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05472" y="3375848"/>
            <a:ext cx="1933727" cy="6858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Sơ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trạng</a:t>
            </a:r>
            <a:r>
              <a:rPr lang="en-US" sz="1600" dirty="0"/>
              <a:t> </a:t>
            </a:r>
            <a:r>
              <a:rPr lang="en-US" sz="1600" dirty="0" err="1"/>
              <a:t>thái</a:t>
            </a:r>
            <a:r>
              <a:rPr lang="en-US" sz="1600" dirty="0"/>
              <a:t> (State Diagram)</a:t>
            </a:r>
          </a:p>
        </p:txBody>
      </p:sp>
      <p:cxnSp>
        <p:nvCxnSpPr>
          <p:cNvPr id="17" name="Straight Arrow Connector 16"/>
          <p:cNvCxnSpPr>
            <a:cxnSpLocks/>
            <a:stCxn id="6" idx="2"/>
            <a:endCxn id="4" idx="0"/>
          </p:cNvCxnSpPr>
          <p:nvPr/>
        </p:nvCxnSpPr>
        <p:spPr>
          <a:xfrm>
            <a:off x="2440769" y="2225637"/>
            <a:ext cx="1470824" cy="14319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7" idx="2"/>
            <a:endCxn id="4" idx="0"/>
          </p:cNvCxnSpPr>
          <p:nvPr/>
        </p:nvCxnSpPr>
        <p:spPr>
          <a:xfrm flipH="1">
            <a:off x="3911593" y="2225637"/>
            <a:ext cx="774675" cy="14319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8" idx="2"/>
            <a:endCxn id="4" idx="0"/>
          </p:cNvCxnSpPr>
          <p:nvPr/>
        </p:nvCxnSpPr>
        <p:spPr>
          <a:xfrm flipH="1">
            <a:off x="3911593" y="2225637"/>
            <a:ext cx="3072647" cy="14319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5" idx="3"/>
            <a:endCxn id="100" idx="1"/>
          </p:cNvCxnSpPr>
          <p:nvPr/>
        </p:nvCxnSpPr>
        <p:spPr>
          <a:xfrm>
            <a:off x="6172200" y="4114800"/>
            <a:ext cx="733272" cy="35700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5" idx="3"/>
            <a:endCxn id="24" idx="1"/>
          </p:cNvCxnSpPr>
          <p:nvPr/>
        </p:nvCxnSpPr>
        <p:spPr>
          <a:xfrm>
            <a:off x="6172200" y="4114800"/>
            <a:ext cx="744460" cy="119115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5" idx="3"/>
            <a:endCxn id="30" idx="1"/>
          </p:cNvCxnSpPr>
          <p:nvPr/>
        </p:nvCxnSpPr>
        <p:spPr>
          <a:xfrm>
            <a:off x="6172200" y="4114800"/>
            <a:ext cx="733273" cy="200490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33" y="5380275"/>
            <a:ext cx="1781024" cy="791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Sơ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quyền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TỔNG QUAN</a:t>
            </a:r>
            <a:br>
              <a:rPr lang="en-US" dirty="0"/>
            </a:b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7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1C0F8F-D386-4865-9805-2FD4D86CA589}"/>
              </a:ext>
            </a:extLst>
          </p:cNvPr>
          <p:cNvSpPr/>
          <p:nvPr/>
        </p:nvSpPr>
        <p:spPr>
          <a:xfrm>
            <a:off x="6916660" y="4896903"/>
            <a:ext cx="1933728" cy="818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Sơ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tuần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endParaRPr lang="en-US" sz="1600" dirty="0"/>
          </a:p>
          <a:p>
            <a:pPr algn="ctr"/>
            <a:r>
              <a:rPr lang="en-US" sz="1600" dirty="0"/>
              <a:t>(Sequence Diagram)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3D6410-0514-4A36-8756-79ED0F6B6981}"/>
              </a:ext>
            </a:extLst>
          </p:cNvPr>
          <p:cNvSpPr/>
          <p:nvPr/>
        </p:nvSpPr>
        <p:spPr>
          <a:xfrm>
            <a:off x="6905473" y="5796620"/>
            <a:ext cx="1947196" cy="646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Sơ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lớp</a:t>
            </a:r>
            <a:endParaRPr lang="en-US" sz="1600" dirty="0"/>
          </a:p>
          <a:p>
            <a:pPr algn="ctr"/>
            <a:r>
              <a:rPr lang="en-US" sz="1600" dirty="0"/>
              <a:t>(Class Diagram)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FC9670-5952-41D0-BB41-7C28E0920CA6}"/>
              </a:ext>
            </a:extLst>
          </p:cNvPr>
          <p:cNvCxnSpPr>
            <a:cxnSpLocks/>
            <a:stCxn id="4" idx="1"/>
            <a:endCxn id="136" idx="3"/>
          </p:cNvCxnSpPr>
          <p:nvPr/>
        </p:nvCxnSpPr>
        <p:spPr>
          <a:xfrm flipH="1" flipV="1">
            <a:off x="2521984" y="3938024"/>
            <a:ext cx="653001" cy="17677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70D67D-3DB9-418C-B528-0657AE8E3365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4648200" y="4572000"/>
            <a:ext cx="859620" cy="76200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8E5218-D102-4CFF-AA4A-C15D1244E1A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6172200" y="3718749"/>
            <a:ext cx="733272" cy="396051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31A12D-5A10-4F40-9D7B-3ADA1A1FD8BD}"/>
              </a:ext>
            </a:extLst>
          </p:cNvPr>
          <p:cNvCxnSpPr>
            <a:cxnSpLocks/>
            <a:stCxn id="4" idx="1"/>
            <a:endCxn id="40" idx="3"/>
          </p:cNvCxnSpPr>
          <p:nvPr/>
        </p:nvCxnSpPr>
        <p:spPr>
          <a:xfrm flipH="1">
            <a:off x="2524157" y="4114800"/>
            <a:ext cx="650828" cy="166143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1F7653-A1B5-4346-B9EE-91A813FA3FF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440769" y="2225637"/>
            <a:ext cx="3067051" cy="143196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8448B0-6D10-4C54-90AD-E76AA11CC2C2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4686268" y="2225637"/>
            <a:ext cx="821552" cy="143196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E5628DC-090C-44CB-8A29-E167275623AE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507820" y="2225637"/>
            <a:ext cx="1476420" cy="143196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B22F334E-8875-4433-B748-E250A8C44BA8}"/>
              </a:ext>
            </a:extLst>
          </p:cNvPr>
          <p:cNvSpPr/>
          <p:nvPr/>
        </p:nvSpPr>
        <p:spPr>
          <a:xfrm>
            <a:off x="6905472" y="4121128"/>
            <a:ext cx="1933727" cy="7013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Sơ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hoạt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(Activity Diagram)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C283735-B8B0-4D3B-89DC-EA0B0B8DB542}"/>
              </a:ext>
            </a:extLst>
          </p:cNvPr>
          <p:cNvSpPr/>
          <p:nvPr/>
        </p:nvSpPr>
        <p:spPr>
          <a:xfrm>
            <a:off x="740960" y="3525110"/>
            <a:ext cx="1781024" cy="825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Sơ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chức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endParaRPr lang="en-US" sz="16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44B9713-1F85-4983-B65C-EC1DBD65C97A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2510605" y="4114800"/>
            <a:ext cx="664380" cy="7508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FDCC985-AFED-447F-AEA7-F8C80E2367F3}"/>
              </a:ext>
            </a:extLst>
          </p:cNvPr>
          <p:cNvSpPr/>
          <p:nvPr/>
        </p:nvSpPr>
        <p:spPr>
          <a:xfrm>
            <a:off x="745959" y="2637075"/>
            <a:ext cx="1781024" cy="791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Sơ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luồng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(Dataflow Diagram)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1B93202-F471-477F-B4CC-C3C6CE0C2734}"/>
              </a:ext>
            </a:extLst>
          </p:cNvPr>
          <p:cNvCxnSpPr>
            <a:cxnSpLocks/>
            <a:stCxn id="4" idx="1"/>
            <a:endCxn id="162" idx="3"/>
          </p:cNvCxnSpPr>
          <p:nvPr/>
        </p:nvCxnSpPr>
        <p:spPr>
          <a:xfrm flipH="1" flipV="1">
            <a:off x="2526983" y="3033038"/>
            <a:ext cx="648002" cy="1081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84BFED0-420E-4EF1-851D-598EE08CE15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911593" y="4572000"/>
            <a:ext cx="736607" cy="7620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27051E99-F5A6-4B27-A4E8-BC55BFE4B529}"/>
              </a:ext>
            </a:extLst>
          </p:cNvPr>
          <p:cNvCxnSpPr>
            <a:cxnSpLocks/>
            <a:stCxn id="5" idx="3"/>
            <a:endCxn id="313" idx="1"/>
          </p:cNvCxnSpPr>
          <p:nvPr/>
        </p:nvCxnSpPr>
        <p:spPr>
          <a:xfrm flipV="1">
            <a:off x="6172200" y="2933701"/>
            <a:ext cx="731681" cy="118109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2955D56D-66C0-4614-B0D5-7E6CE19919AA}"/>
              </a:ext>
            </a:extLst>
          </p:cNvPr>
          <p:cNvSpPr/>
          <p:nvPr/>
        </p:nvSpPr>
        <p:spPr>
          <a:xfrm>
            <a:off x="6903881" y="2590800"/>
            <a:ext cx="1933727" cy="6858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Sơ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usecase</a:t>
            </a:r>
            <a:endParaRPr lang="en-US" sz="1600" dirty="0"/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Usecase</a:t>
            </a:r>
            <a:r>
              <a:rPr lang="en-US" sz="1600" dirty="0"/>
              <a:t> Diagram)</a:t>
            </a:r>
          </a:p>
        </p:txBody>
      </p:sp>
    </p:spTree>
    <p:extLst>
      <p:ext uri="{BB962C8B-B14F-4D97-AF65-F5344CB8AC3E}">
        <p14:creationId xmlns:p14="http://schemas.microsoft.com/office/powerpoint/2010/main" val="51073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CD39-FF44-4C54-8C1C-E64982EF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MÔ HÌNH CHỨC NĂNG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339212-9B76-4000-86CD-BEE35C9A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0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TỔNG QUAN</a:t>
            </a:r>
            <a:br>
              <a:rPr lang="en-US" dirty="0"/>
            </a:b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28800" y="1447800"/>
            <a:ext cx="5791200" cy="4419600"/>
            <a:chOff x="1828800" y="1676400"/>
            <a:chExt cx="5791200" cy="4419600"/>
          </a:xfrm>
        </p:grpSpPr>
        <p:sp>
          <p:nvSpPr>
            <p:cNvPr id="3" name="Rectangle 2"/>
            <p:cNvSpPr/>
            <p:nvPr/>
          </p:nvSpPr>
          <p:spPr>
            <a:xfrm>
              <a:off x="1828800" y="1676400"/>
              <a:ext cx="2057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Tác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nhân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bên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ngoài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905000" y="2554069"/>
              <a:ext cx="19050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Khối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xử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lý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981200" y="4072354"/>
              <a:ext cx="16764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981200" y="37338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Luồng</a:t>
              </a:r>
              <a:r>
                <a:rPr lang="en-US" sz="1600" dirty="0"/>
                <a:t> </a:t>
              </a:r>
              <a:r>
                <a:rPr lang="en-US" sz="1600" dirty="0" err="1"/>
                <a:t>dữ</a:t>
              </a:r>
              <a:r>
                <a:rPr lang="en-US" sz="1600" dirty="0"/>
                <a:t> </a:t>
              </a:r>
              <a:r>
                <a:rPr lang="en-US" sz="1600" dirty="0" err="1"/>
                <a:t>liệu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5400" y="1676400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Bộ</a:t>
              </a:r>
              <a:r>
                <a:rPr lang="en-US" dirty="0"/>
                <a:t> </a:t>
              </a:r>
              <a:r>
                <a:rPr lang="en-US" dirty="0" err="1"/>
                <a:t>phận</a:t>
              </a:r>
              <a:r>
                <a:rPr lang="en-US" dirty="0"/>
                <a:t>, </a:t>
              </a:r>
              <a:r>
                <a:rPr lang="en-US" dirty="0" err="1"/>
                <a:t>nhân</a:t>
              </a:r>
              <a:r>
                <a:rPr lang="en-US" dirty="0"/>
                <a:t> </a:t>
              </a:r>
              <a:r>
                <a:rPr lang="en-US" dirty="0" err="1"/>
                <a:t>viên</a:t>
              </a:r>
              <a:r>
                <a:rPr lang="en-US" dirty="0"/>
                <a:t>, </a:t>
              </a:r>
              <a:r>
                <a:rPr lang="en-US" dirty="0" err="1"/>
                <a:t>thiết</a:t>
              </a:r>
              <a:r>
                <a:rPr lang="en-US" dirty="0"/>
                <a:t> </a:t>
              </a:r>
              <a:r>
                <a:rPr lang="en-US" dirty="0" err="1"/>
                <a:t>bị</a:t>
              </a:r>
              <a:r>
                <a:rPr lang="en-US" dirty="0"/>
                <a:t>,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2826603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Nghiệp</a:t>
              </a:r>
              <a:r>
                <a:rPr lang="en-US" dirty="0"/>
                <a:t> </a:t>
              </a:r>
              <a:r>
                <a:rPr lang="en-US" dirty="0" err="1"/>
                <a:t>vụ</a:t>
              </a:r>
              <a:r>
                <a:rPr lang="en-US" dirty="0"/>
                <a:t>, </a:t>
              </a:r>
              <a:r>
                <a:rPr lang="en-US" dirty="0" err="1"/>
                <a:t>chức</a:t>
              </a:r>
              <a:r>
                <a:rPr lang="en-US" dirty="0"/>
                <a:t> </a:t>
              </a:r>
              <a:r>
                <a:rPr lang="en-US" dirty="0" err="1"/>
                <a:t>năng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29200" y="3657600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Chuyển</a:t>
              </a:r>
              <a:r>
                <a:rPr lang="en-US" dirty="0"/>
                <a:t> </a:t>
              </a:r>
              <a:r>
                <a:rPr lang="en-US" dirty="0" err="1"/>
                <a:t>giao</a:t>
              </a:r>
              <a:r>
                <a:rPr lang="en-US" dirty="0"/>
                <a:t>, </a:t>
              </a:r>
              <a:r>
                <a:rPr lang="en-US" dirty="0" err="1"/>
                <a:t>tiếp</a:t>
              </a:r>
              <a:r>
                <a:rPr lang="en-US" dirty="0"/>
                <a:t> </a:t>
              </a:r>
              <a:r>
                <a:rPr lang="en-US" dirty="0" err="1"/>
                <a:t>nhận</a:t>
              </a:r>
              <a:r>
                <a:rPr lang="en-US" dirty="0"/>
                <a:t>, </a:t>
              </a:r>
              <a:r>
                <a:rPr lang="en-US" dirty="0" err="1"/>
                <a:t>ghi</a:t>
              </a:r>
              <a:r>
                <a:rPr lang="en-US" dirty="0"/>
                <a:t> </a:t>
              </a:r>
              <a:r>
                <a:rPr lang="en-US" dirty="0" err="1"/>
                <a:t>nhận</a:t>
              </a:r>
              <a:r>
                <a:rPr lang="en-US" dirty="0"/>
                <a:t>, … </a:t>
              </a:r>
              <a:r>
                <a:rPr lang="en-US" dirty="0" err="1"/>
                <a:t>thông</a:t>
              </a:r>
              <a:r>
                <a:rPr lang="en-US" dirty="0"/>
                <a:t> tin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05400" y="4838700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Hồ</a:t>
              </a:r>
              <a:r>
                <a:rPr lang="en-US" dirty="0"/>
                <a:t> </a:t>
              </a:r>
              <a:r>
                <a:rPr lang="en-US" dirty="0" err="1"/>
                <a:t>sơ</a:t>
              </a:r>
              <a:r>
                <a:rPr lang="en-US" dirty="0"/>
                <a:t>, </a:t>
              </a:r>
              <a:r>
                <a:rPr lang="en-US" dirty="0" err="1"/>
                <a:t>sổ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, </a:t>
              </a:r>
              <a:r>
                <a:rPr lang="en-US" dirty="0" err="1"/>
                <a:t>phiếu</a:t>
              </a:r>
              <a:r>
                <a:rPr lang="en-US" dirty="0"/>
                <a:t>, …</a:t>
              </a:r>
            </a:p>
          </p:txBody>
        </p:sp>
        <p:sp>
          <p:nvSpPr>
            <p:cNvPr id="5" name="Flowchart: Data 4"/>
            <p:cNvSpPr/>
            <p:nvPr/>
          </p:nvSpPr>
          <p:spPr>
            <a:xfrm>
              <a:off x="1981200" y="4489966"/>
              <a:ext cx="2057400" cy="718066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Bộ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nhớ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phụ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Document 12"/>
            <p:cNvSpPr/>
            <p:nvPr/>
          </p:nvSpPr>
          <p:spPr>
            <a:xfrm>
              <a:off x="1981200" y="5334000"/>
              <a:ext cx="2057400" cy="7620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Bộ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nhớ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chính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9662"/>
      </p:ext>
    </p:extLst>
  </p:cSld>
  <p:clrMapOvr>
    <a:masterClrMapping/>
  </p:clrMapOvr>
</p:sld>
</file>

<file path=ppt/theme/theme1.xml><?xml version="1.0" encoding="utf-8"?>
<a:theme xmlns:a="http://schemas.openxmlformats.org/drawingml/2006/main" name="2_Layers">
  <a:themeElements>
    <a:clrScheme name="2_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2_Layer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 Bui training - template</Template>
  <TotalTime>11142</TotalTime>
  <Words>6337</Words>
  <Application>Microsoft Macintosh PowerPoint</Application>
  <PresentationFormat>On-screen Show (4:3)</PresentationFormat>
  <Paragraphs>892</Paragraphs>
  <Slides>62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Courier</vt:lpstr>
      <vt:lpstr>Tahoma</vt:lpstr>
      <vt:lpstr>Times New Roman</vt:lpstr>
      <vt:lpstr>Verdana</vt:lpstr>
      <vt:lpstr>Wingdings</vt:lpstr>
      <vt:lpstr>2_Layers</vt:lpstr>
      <vt:lpstr>CÔNG NGHỆ PHẦN MỀM</vt:lpstr>
      <vt:lpstr>Chương iII. Mô hình hóa yêu cầu</vt:lpstr>
      <vt:lpstr>NỘI DUNG CHÍNH</vt:lpstr>
      <vt:lpstr>1. TỔNG QUAN Khái niệm mô hình hóa</vt:lpstr>
      <vt:lpstr>1. TỔNG QUAN Tại sao phải mô hình hóa?</vt:lpstr>
      <vt:lpstr>1. TỔNG QUAN Các thành phần  mô hình hóa</vt:lpstr>
      <vt:lpstr>1. TỔNG QUAN Các thành phần  mô hình hóa</vt:lpstr>
      <vt:lpstr>MÔ HÌNH CHỨC NĂNG</vt:lpstr>
      <vt:lpstr>1. TỔNG QUAN Quy định ký hiệu các thành phần</vt:lpstr>
      <vt:lpstr>2. SƠ ĐỒ LUỒNG DỮ LIỆU a. Các cấp sơ đồ</vt:lpstr>
      <vt:lpstr>2. SƠ ĐỒ LUỒNG DỮ LIỆU b. Trình bày sơ đồ</vt:lpstr>
      <vt:lpstr>3. CÁC BƯỚC MÔ HÌNH HÓA LUỒNG DỮ LIỆU</vt:lpstr>
      <vt:lpstr>XÁC ĐỊNH CHỨC NĂNG</vt:lpstr>
      <vt:lpstr>PowerPoint Presentation</vt:lpstr>
      <vt:lpstr>3. CÁC BƯỚC MÔ HÌNH HÓA LUỒNG DỮ LIỆU a. Yêu cầu lưu trữ</vt:lpstr>
      <vt:lpstr>3. CÁC BƯỚC MÔ HÌNH HÓA LUỒNG DỮ LIỆU a. Yêu cầu lưu trữ</vt:lpstr>
      <vt:lpstr>3. CÁC BƯỚC MÔ HÌNH HÓA LUỒNG DỮ LIỆU Ví dụ: Lập sơ đồ luồng dữ liệu cho yêu cầu lưu trữ</vt:lpstr>
      <vt:lpstr>3. CÁC BƯỚC MÔ HÌNH HÓA LUỒNG DỮ LIỆU Ví dụ: Nhận lịch chuyến bay (giả định nhập thủ công từng lịch chuyến bay)</vt:lpstr>
      <vt:lpstr>3. CÁC BƯỚC MÔ HÌNH HÓA LUỒNG DỮ LIỆU Ví dụ: Bán vé</vt:lpstr>
      <vt:lpstr>3. CÁC BƯỚC MÔ HÌNH HÓA LUỒNG DỮ LIỆU Ví dụ: Đặt chỗ chuyến bay</vt:lpstr>
      <vt:lpstr>3. CÁC BƯỚC MÔ HÌNH HÓA LUỒNG DỮ LIỆU Ví dụ: Tiếp nhận bảo trì xe</vt:lpstr>
      <vt:lpstr>3. CÁC BƯỚC MÔ HÌNH HÓA LUỒNG DỮ LIỆU Ví dụ: Lập phiếu sửa chữa</vt:lpstr>
      <vt:lpstr>3. CÁC BƯỚC MÔ HÌNH HÓA LUỒNG DỮ LIỆU Ví dụ: Lập phiếu thu tiền</vt:lpstr>
      <vt:lpstr>3. CÁC BƯỚC MÔ HÌNH HÓA LUỒNG DỮ LIỆU b. Yêu cầu tra cứu</vt:lpstr>
      <vt:lpstr>3. CÁC BƯỚC MÔ HÌNH HÓA LUỒNG DỮ LIỆU b. Yêu cầu tra cứu</vt:lpstr>
      <vt:lpstr>3. CÁC BƯỚC MÔ HÌNH HÓA LUỒNG DỮ LIỆU Ví dụ: Lập sơ đồ yêu cầu</vt:lpstr>
      <vt:lpstr>3. CÁC BƯỚC MÔ HÌNH HÓA LUỒNG DỮ LIỆU c. Yêu cầu xử lý tính toán</vt:lpstr>
      <vt:lpstr>3. CÁC BƯỚC MÔ HÌNH HÓA LUỒNG DỮ LIỆU c. Yêu cầu xử lý tính toán</vt:lpstr>
      <vt:lpstr>3. CÁC BƯỚC MÔ HÌNH HÓA LUỒNG DỮ LIỆU Ví dụ: Lập sơ đồ yêu cầu</vt:lpstr>
      <vt:lpstr>3. CÁC BƯỚC MÔ HÌNH HÓA LUỒNG DỮ LIỆU Ví dụ: Lập sơ đồ yêu cầu</vt:lpstr>
      <vt:lpstr>3. CÁC BƯỚC MÔ HÌNH HÓA LUỒNG DỮ LIỆU d. Yêu cầu báo biểu</vt:lpstr>
      <vt:lpstr>3. CÁC BƯỚC MÔ HÌNH HÓA LUỒNG DỮ LIỆU Ví dụ: Thống kê doanh thu</vt:lpstr>
      <vt:lpstr>3. CÁC BƯỚC MÔ HÌNH HÓA LUỒNG DỮ LIỆU Ví dụ: Lập báo cáo danh thu tháng</vt:lpstr>
      <vt:lpstr>Bài tập: Mô hình hóa nghiệp vụ Báo cáo Doanh thu năm (bán vé máy bay)</vt:lpstr>
      <vt:lpstr>3. CÁC BƯỚC MÔ HÌNH HÓA LUỒNG DỮ LIỆU Ví dụ: Lập báo cáo doanh số tháng</vt:lpstr>
      <vt:lpstr>3. CÁC BƯỚC MÔ HÌNH HÓA LUỒNG DỮ LIỆU Ví dụ: Lập báo cáo tồn trong tháng</vt:lpstr>
      <vt:lpstr>Ví dụ: danh sách các yêu cầu trong Phần mềm quản lý khách sạn</vt:lpstr>
      <vt:lpstr>PowerPoint Presentation</vt:lpstr>
      <vt:lpstr>3. CÁC BƯỚC MÔ HÌNH HÓA LUỒNG DỮ LIỆU Ví dụ: Lập sơ đồ luồng dữ liệu cho yêu cầu lưu trữ</vt:lpstr>
      <vt:lpstr>Ví dụ: danh sách các yêu cầu trong Phần mềm quản lý thuê bao điện</vt:lpstr>
      <vt:lpstr>MÔ HÌNH ĐỐI TƯỢNG</vt:lpstr>
      <vt:lpstr>4. CÁC BƯỚC MÔ HÌNH HÓA ĐỐI TƯỢNG</vt:lpstr>
      <vt:lpstr>4. CÁC BƯỚC MÔ HÌNH HÓA ĐỐI TƯỢNG a. Xác định Usecase Model và đặc tả Usecase</vt:lpstr>
      <vt:lpstr>Quy ước</vt:lpstr>
      <vt:lpstr>Quy ước</vt:lpstr>
      <vt:lpstr>Notations</vt:lpstr>
      <vt:lpstr>Ví dụ</vt:lpstr>
      <vt:lpstr>Xác định Actor</vt:lpstr>
      <vt:lpstr>Usecase Model</vt:lpstr>
      <vt:lpstr>Mô tả Use Cases</vt:lpstr>
      <vt:lpstr>Ví dụ: Đặc tả usecase</vt:lpstr>
      <vt:lpstr>Ví dụ: Đặc tả usecase</vt:lpstr>
      <vt:lpstr>Statechart diagram</vt:lpstr>
      <vt:lpstr>Activity diagram</vt:lpstr>
      <vt:lpstr>Activity diagram: Notation (1/5)</vt:lpstr>
      <vt:lpstr>Activity diagram: Notation (2/5) </vt:lpstr>
      <vt:lpstr>Activity diagram: Notation (3/5)</vt:lpstr>
      <vt:lpstr>Activity diagram: Notation (4/5)</vt:lpstr>
      <vt:lpstr>Activity diagram: Notation (5/5)</vt:lpstr>
      <vt:lpstr>AD: Lập hóa đơn bán hang cho khách đã đặt hàng</vt:lpstr>
      <vt:lpstr>Sequence Diagram</vt:lpstr>
      <vt:lpstr>Ví dụ: SD của Lập hóa đơn bán hang cho khách đã đặt hàng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tu.bui</dc:creator>
  <cp:lastModifiedBy>Phan Thị Ngọc Hân</cp:lastModifiedBy>
  <cp:revision>334</cp:revision>
  <dcterms:created xsi:type="dcterms:W3CDTF">2016-07-14T07:47:57Z</dcterms:created>
  <dcterms:modified xsi:type="dcterms:W3CDTF">2022-08-18T13:35:33Z</dcterms:modified>
</cp:coreProperties>
</file>