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7"/>
  </p:notesMasterIdLst>
  <p:sldIdLst>
    <p:sldId id="256" r:id="rId2"/>
    <p:sldId id="258" r:id="rId3"/>
    <p:sldId id="296" r:id="rId4"/>
    <p:sldId id="297" r:id="rId5"/>
    <p:sldId id="298" r:id="rId6"/>
    <p:sldId id="447" r:id="rId7"/>
    <p:sldId id="445" r:id="rId8"/>
    <p:sldId id="469" r:id="rId9"/>
    <p:sldId id="448" r:id="rId10"/>
    <p:sldId id="306" r:id="rId11"/>
    <p:sldId id="305" r:id="rId12"/>
    <p:sldId id="307" r:id="rId13"/>
    <p:sldId id="308" r:id="rId14"/>
    <p:sldId id="309" r:id="rId15"/>
    <p:sldId id="310" r:id="rId16"/>
    <p:sldId id="311" r:id="rId17"/>
    <p:sldId id="435" r:id="rId18"/>
    <p:sldId id="312" r:id="rId19"/>
    <p:sldId id="316" r:id="rId20"/>
    <p:sldId id="317" r:id="rId21"/>
    <p:sldId id="314" r:id="rId22"/>
    <p:sldId id="318" r:id="rId23"/>
    <p:sldId id="470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71" r:id="rId37"/>
    <p:sldId id="461" r:id="rId38"/>
    <p:sldId id="472" r:id="rId39"/>
    <p:sldId id="462" r:id="rId40"/>
    <p:sldId id="463" r:id="rId41"/>
    <p:sldId id="464" r:id="rId42"/>
    <p:sldId id="465" r:id="rId43"/>
    <p:sldId id="315" r:id="rId44"/>
    <p:sldId id="319" r:id="rId45"/>
    <p:sldId id="321" r:id="rId46"/>
    <p:sldId id="320" r:id="rId47"/>
    <p:sldId id="323" r:id="rId48"/>
    <p:sldId id="322" r:id="rId49"/>
    <p:sldId id="324" r:id="rId50"/>
    <p:sldId id="325" r:id="rId51"/>
    <p:sldId id="326" r:id="rId52"/>
    <p:sldId id="327" r:id="rId53"/>
    <p:sldId id="329" r:id="rId54"/>
    <p:sldId id="331" r:id="rId55"/>
    <p:sldId id="334" r:id="rId56"/>
    <p:sldId id="335" r:id="rId57"/>
    <p:sldId id="342" r:id="rId58"/>
    <p:sldId id="466" r:id="rId59"/>
    <p:sldId id="467" r:id="rId60"/>
    <p:sldId id="336" r:id="rId61"/>
    <p:sldId id="337" r:id="rId62"/>
    <p:sldId id="343" r:id="rId63"/>
    <p:sldId id="339" r:id="rId64"/>
    <p:sldId id="330" r:id="rId65"/>
    <p:sldId id="328" r:id="rId66"/>
    <p:sldId id="347" r:id="rId67"/>
    <p:sldId id="348" r:id="rId68"/>
    <p:sldId id="473" r:id="rId69"/>
    <p:sldId id="332" r:id="rId70"/>
    <p:sldId id="479" r:id="rId71"/>
    <p:sldId id="480" r:id="rId72"/>
    <p:sldId id="481" r:id="rId73"/>
    <p:sldId id="346" r:id="rId74"/>
    <p:sldId id="351" r:id="rId75"/>
    <p:sldId id="477" r:id="rId76"/>
    <p:sldId id="354" r:id="rId77"/>
    <p:sldId id="353" r:id="rId78"/>
    <p:sldId id="487" r:id="rId79"/>
    <p:sldId id="355" r:id="rId80"/>
    <p:sldId id="356" r:id="rId81"/>
    <p:sldId id="357" r:id="rId82"/>
    <p:sldId id="358" r:id="rId83"/>
    <p:sldId id="360" r:id="rId84"/>
    <p:sldId id="468" r:id="rId85"/>
    <p:sldId id="363" r:id="rId86"/>
    <p:sldId id="365" r:id="rId87"/>
    <p:sldId id="366" r:id="rId88"/>
    <p:sldId id="367" r:id="rId89"/>
    <p:sldId id="359" r:id="rId90"/>
    <p:sldId id="361" r:id="rId91"/>
    <p:sldId id="362" r:id="rId92"/>
    <p:sldId id="368" r:id="rId93"/>
    <p:sldId id="364" r:id="rId94"/>
    <p:sldId id="488" r:id="rId95"/>
    <p:sldId id="369" r:id="rId96"/>
    <p:sldId id="370" r:id="rId97"/>
    <p:sldId id="371" r:id="rId98"/>
    <p:sldId id="372" r:id="rId99"/>
    <p:sldId id="373" r:id="rId100"/>
    <p:sldId id="478" r:id="rId101"/>
    <p:sldId id="395" r:id="rId102"/>
    <p:sldId id="374" r:id="rId103"/>
    <p:sldId id="375" r:id="rId104"/>
    <p:sldId id="376" r:id="rId105"/>
    <p:sldId id="379" r:id="rId106"/>
    <p:sldId id="378" r:id="rId107"/>
    <p:sldId id="380" r:id="rId108"/>
    <p:sldId id="383" r:id="rId109"/>
    <p:sldId id="384" r:id="rId110"/>
    <p:sldId id="385" r:id="rId111"/>
    <p:sldId id="386" r:id="rId112"/>
    <p:sldId id="387" r:id="rId113"/>
    <p:sldId id="390" r:id="rId114"/>
    <p:sldId id="391" r:id="rId115"/>
    <p:sldId id="392" r:id="rId116"/>
    <p:sldId id="441" r:id="rId117"/>
    <p:sldId id="397" r:id="rId118"/>
    <p:sldId id="396" r:id="rId119"/>
    <p:sldId id="393" r:id="rId120"/>
    <p:sldId id="398" r:id="rId121"/>
    <p:sldId id="399" r:id="rId122"/>
    <p:sldId id="402" r:id="rId123"/>
    <p:sldId id="483" r:id="rId124"/>
    <p:sldId id="403" r:id="rId125"/>
    <p:sldId id="484" r:id="rId126"/>
    <p:sldId id="485" r:id="rId127"/>
    <p:sldId id="486" r:id="rId128"/>
    <p:sldId id="404" r:id="rId129"/>
    <p:sldId id="444" r:id="rId130"/>
    <p:sldId id="442" r:id="rId131"/>
    <p:sldId id="400" r:id="rId132"/>
    <p:sldId id="401" r:id="rId133"/>
    <p:sldId id="405" r:id="rId134"/>
    <p:sldId id="407" r:id="rId135"/>
    <p:sldId id="425" r:id="rId136"/>
    <p:sldId id="426" r:id="rId137"/>
    <p:sldId id="427" r:id="rId138"/>
    <p:sldId id="429" r:id="rId139"/>
    <p:sldId id="430" r:id="rId140"/>
    <p:sldId id="432" r:id="rId141"/>
    <p:sldId id="431" r:id="rId142"/>
    <p:sldId id="433" r:id="rId143"/>
    <p:sldId id="434" r:id="rId144"/>
    <p:sldId id="436" r:id="rId145"/>
    <p:sldId id="437" r:id="rId1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777777"/>
    <a:srgbClr val="FF3333"/>
    <a:srgbClr val="CC0000"/>
    <a:srgbClr val="FF3300"/>
    <a:srgbClr val="FFFF99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FC310-69EB-4303-B8D5-77F2058AF62A}" v="160" dt="2020-05-05T00:44:35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 autoAdjust="0"/>
    <p:restoredTop sz="91026" autoAdjust="0"/>
  </p:normalViewPr>
  <p:slideViewPr>
    <p:cSldViewPr>
      <p:cViewPr varScale="1">
        <p:scale>
          <a:sx n="78" d="100"/>
          <a:sy n="78" d="100"/>
        </p:scale>
        <p:origin x="151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FLIT - Thái Trần Minh" userId="843ebdbe-4c4e-4d24-ae24-ce84af2f2400" providerId="ADAL" clId="{E8EFC310-69EB-4303-B8D5-77F2058AF62A}"/>
    <pc:docChg chg="undo custSel addSld delSld modSld sldOrd">
      <pc:chgData name="HUFLIT - Thái Trần Minh" userId="843ebdbe-4c4e-4d24-ae24-ce84af2f2400" providerId="ADAL" clId="{E8EFC310-69EB-4303-B8D5-77F2058AF62A}" dt="2020-05-05T08:28:46.341" v="1908" actId="22"/>
      <pc:docMkLst>
        <pc:docMk/>
      </pc:docMkLst>
      <pc:sldChg chg="modSp mod">
        <pc:chgData name="HUFLIT - Thái Trần Minh" userId="843ebdbe-4c4e-4d24-ae24-ce84af2f2400" providerId="ADAL" clId="{E8EFC310-69EB-4303-B8D5-77F2058AF62A}" dt="2020-04-06T10:34:15.968" v="58" actId="20577"/>
        <pc:sldMkLst>
          <pc:docMk/>
          <pc:sldMk cId="0" sldId="256"/>
        </pc:sldMkLst>
        <pc:spChg chg="mod">
          <ac:chgData name="HUFLIT - Thái Trần Minh" userId="843ebdbe-4c4e-4d24-ae24-ce84af2f2400" providerId="ADAL" clId="{E8EFC310-69EB-4303-B8D5-77F2058AF62A}" dt="2020-04-06T10:34:15.968" v="58" actId="20577"/>
          <ac:spMkLst>
            <pc:docMk/>
            <pc:sldMk cId="0" sldId="256"/>
            <ac:spMk id="4100" creationId="{0583E417-2BA2-4416-96D8-7A795EA0F63A}"/>
          </ac:spMkLst>
        </pc:spChg>
      </pc:sldChg>
      <pc:sldChg chg="modSp mod">
        <pc:chgData name="HUFLIT - Thái Trần Minh" userId="843ebdbe-4c4e-4d24-ae24-ce84af2f2400" providerId="ADAL" clId="{E8EFC310-69EB-4303-B8D5-77F2058AF62A}" dt="2020-04-21T03:27:26.328" v="1018" actId="13926"/>
        <pc:sldMkLst>
          <pc:docMk/>
          <pc:sldMk cId="0" sldId="321"/>
        </pc:sldMkLst>
        <pc:spChg chg="mod">
          <ac:chgData name="HUFLIT - Thái Trần Minh" userId="843ebdbe-4c4e-4d24-ae24-ce84af2f2400" providerId="ADAL" clId="{E8EFC310-69EB-4303-B8D5-77F2058AF62A}" dt="2020-04-21T03:27:26.328" v="1018" actId="13926"/>
          <ac:spMkLst>
            <pc:docMk/>
            <pc:sldMk cId="0" sldId="321"/>
            <ac:spMk id="81925" creationId="{4BBED484-17D8-474B-979A-2DC058CE0511}"/>
          </ac:spMkLst>
        </pc:spChg>
      </pc:sldChg>
      <pc:sldChg chg="modSp mod">
        <pc:chgData name="HUFLIT - Thái Trần Minh" userId="843ebdbe-4c4e-4d24-ae24-ce84af2f2400" providerId="ADAL" clId="{E8EFC310-69EB-4303-B8D5-77F2058AF62A}" dt="2020-04-21T07:08:16.006" v="1068" actId="20577"/>
        <pc:sldMkLst>
          <pc:docMk/>
          <pc:sldMk cId="0" sldId="342"/>
        </pc:sldMkLst>
        <pc:spChg chg="mod">
          <ac:chgData name="HUFLIT - Thái Trần Minh" userId="843ebdbe-4c4e-4d24-ae24-ce84af2f2400" providerId="ADAL" clId="{E8EFC310-69EB-4303-B8D5-77F2058AF62A}" dt="2020-04-21T07:08:16.006" v="1068" actId="20577"/>
          <ac:spMkLst>
            <pc:docMk/>
            <pc:sldMk cId="0" sldId="342"/>
            <ac:spMk id="106502" creationId="{8A097C10-CF75-4AA0-BA31-0A61364A3B1F}"/>
          </ac:spMkLst>
        </pc:spChg>
      </pc:sldChg>
      <pc:sldChg chg="addSp delSp modSp del mod modAnim">
        <pc:chgData name="HUFLIT - Thái Trần Minh" userId="843ebdbe-4c4e-4d24-ae24-ce84af2f2400" providerId="ADAL" clId="{E8EFC310-69EB-4303-B8D5-77F2058AF62A}" dt="2020-04-28T06:11:38.652" v="1663" actId="47"/>
        <pc:sldMkLst>
          <pc:docMk/>
          <pc:sldMk cId="0" sldId="352"/>
        </pc:sldMkLst>
        <pc:spChg chg="add del mod">
          <ac:chgData name="HUFLIT - Thái Trần Minh" userId="843ebdbe-4c4e-4d24-ae24-ce84af2f2400" providerId="ADAL" clId="{E8EFC310-69EB-4303-B8D5-77F2058AF62A}" dt="2020-04-28T06:06:59.265" v="1608" actId="478"/>
          <ac:spMkLst>
            <pc:docMk/>
            <pc:sldMk cId="0" sldId="352"/>
            <ac:spMk id="8" creationId="{ABD73E28-F564-4C45-988A-28D29A42D1D3}"/>
          </ac:spMkLst>
        </pc:spChg>
        <pc:spChg chg="mod">
          <ac:chgData name="HUFLIT - Thái Trần Minh" userId="843ebdbe-4c4e-4d24-ae24-ce84af2f2400" providerId="ADAL" clId="{E8EFC310-69EB-4303-B8D5-77F2058AF62A}" dt="2020-04-28T06:08:39.067" v="1631" actId="14100"/>
          <ac:spMkLst>
            <pc:docMk/>
            <pc:sldMk cId="0" sldId="352"/>
            <ac:spMk id="133125" creationId="{F410954E-E65F-4E28-A45B-0C52A598BFC2}"/>
          </ac:spMkLst>
        </pc:spChg>
        <pc:spChg chg="del">
          <ac:chgData name="HUFLIT - Thái Trần Minh" userId="843ebdbe-4c4e-4d24-ae24-ce84af2f2400" providerId="ADAL" clId="{E8EFC310-69EB-4303-B8D5-77F2058AF62A}" dt="2020-04-28T06:05:24.027" v="1605" actId="478"/>
          <ac:spMkLst>
            <pc:docMk/>
            <pc:sldMk cId="0" sldId="352"/>
            <ac:spMk id="667655" creationId="{3F0EA950-5439-4CE4-82D6-5CAF56FE71FF}"/>
          </ac:spMkLst>
        </pc:spChg>
        <pc:graphicFrameChg chg="add del mod modGraphic">
          <ac:chgData name="HUFLIT - Thái Trần Minh" userId="843ebdbe-4c4e-4d24-ae24-ce84af2f2400" providerId="ADAL" clId="{E8EFC310-69EB-4303-B8D5-77F2058AF62A}" dt="2020-04-28T06:10:55.873" v="1662" actId="478"/>
          <ac:graphicFrameMkLst>
            <pc:docMk/>
            <pc:sldMk cId="0" sldId="352"/>
            <ac:graphicFrameMk id="3" creationId="{82495B23-2286-4F99-8307-EFB82D6FC849}"/>
          </ac:graphicFrameMkLst>
        </pc:graphicFrameChg>
        <pc:graphicFrameChg chg="add del mod modGraphic">
          <ac:chgData name="HUFLIT - Thái Trần Minh" userId="843ebdbe-4c4e-4d24-ae24-ce84af2f2400" providerId="ADAL" clId="{E8EFC310-69EB-4303-B8D5-77F2058AF62A}" dt="2020-04-28T06:10:53.031" v="1661" actId="478"/>
          <ac:graphicFrameMkLst>
            <pc:docMk/>
            <pc:sldMk cId="0" sldId="352"/>
            <ac:graphicFrameMk id="4" creationId="{53A1A215-C118-480B-BD01-0AE69979FE31}"/>
          </ac:graphicFrameMkLst>
        </pc:graphicFrameChg>
      </pc:sldChg>
      <pc:sldChg chg="modSp mod">
        <pc:chgData name="HUFLIT - Thái Trần Minh" userId="843ebdbe-4c4e-4d24-ae24-ce84af2f2400" providerId="ADAL" clId="{E8EFC310-69EB-4303-B8D5-77F2058AF62A}" dt="2020-04-28T06:48:00.693" v="1685" actId="20577"/>
        <pc:sldMkLst>
          <pc:docMk/>
          <pc:sldMk cId="0" sldId="360"/>
        </pc:sldMkLst>
        <pc:spChg chg="mod">
          <ac:chgData name="HUFLIT - Thái Trần Minh" userId="843ebdbe-4c4e-4d24-ae24-ce84af2f2400" providerId="ADAL" clId="{E8EFC310-69EB-4303-B8D5-77F2058AF62A}" dt="2020-04-28T06:48:00.693" v="1685" actId="20577"/>
          <ac:spMkLst>
            <pc:docMk/>
            <pc:sldMk cId="0" sldId="360"/>
            <ac:spMk id="147462" creationId="{AA30B4BF-1842-4175-953A-A49A4AECCE4F}"/>
          </ac:spMkLst>
        </pc:spChg>
      </pc:sldChg>
      <pc:sldChg chg="addSp modSp mod">
        <pc:chgData name="HUFLIT - Thái Trần Minh" userId="843ebdbe-4c4e-4d24-ae24-ce84af2f2400" providerId="ADAL" clId="{E8EFC310-69EB-4303-B8D5-77F2058AF62A}" dt="2020-05-05T00:38:39.547" v="1730" actId="20577"/>
        <pc:sldMkLst>
          <pc:docMk/>
          <pc:sldMk cId="0" sldId="370"/>
        </pc:sldMkLst>
        <pc:spChg chg="add mod">
          <ac:chgData name="HUFLIT - Thái Trần Minh" userId="843ebdbe-4c4e-4d24-ae24-ce84af2f2400" providerId="ADAL" clId="{E8EFC310-69EB-4303-B8D5-77F2058AF62A}" dt="2020-05-05T00:38:39.547" v="1730" actId="20577"/>
          <ac:spMkLst>
            <pc:docMk/>
            <pc:sldMk cId="0" sldId="370"/>
            <ac:spMk id="113" creationId="{5B08EA36-99E7-4F99-9679-839CC2F2A40C}"/>
          </ac:spMkLst>
        </pc:spChg>
      </pc:sldChg>
      <pc:sldChg chg="addSp delSp modSp mod">
        <pc:chgData name="HUFLIT - Thái Trần Minh" userId="843ebdbe-4c4e-4d24-ae24-ce84af2f2400" providerId="ADAL" clId="{E8EFC310-69EB-4303-B8D5-77F2058AF62A}" dt="2020-05-04T23:41:14.209" v="1704" actId="478"/>
        <pc:sldMkLst>
          <pc:docMk/>
          <pc:sldMk cId="0" sldId="371"/>
        </pc:sldMkLst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8" creationId="{4A1AF807-624F-485F-ADB5-DCB3F57AA8FB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9" creationId="{E74775A5-CE95-4382-BEF8-2E66A5CCB176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0" creationId="{33EE6241-FFCD-429A-85C5-3EED27168E4B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2" creationId="{B1ADA765-7E18-458E-8997-47CE67879D59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3" creationId="{ECCA01E0-00A5-488A-92FA-F2DE3ABB5C88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4" creationId="{60F4731F-444F-4448-9623-6CC68529877E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5" creationId="{1937530F-5D48-4083-AD5B-F52B9108CA42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7" creationId="{639B3D48-A8CE-4E2F-B54F-557F121A865B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8" creationId="{B60245A2-16C8-437B-BEEB-4A29EE870558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9" creationId="{F8C2E731-276C-4FAE-9AAB-F791723F1CC1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20" creationId="{A5477B35-7EBD-4B30-886B-9EAA9B264A64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21" creationId="{DD5AA7D5-BE20-4DB9-AE9F-9BFC464EF86A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22" creationId="{B64D5C4A-728F-425C-9DAE-8969CD96097C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23" creationId="{FA6B5506-943B-45C9-BFCD-36C895755CD7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24" creationId="{7CFBE8DC-6F5D-4F1B-B539-1DC8AB88C37F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25" creationId="{5D1EF4E2-2475-4E55-8526-C176BCBF986F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26" creationId="{F88FF7F6-221F-49B0-84B4-714860B44972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27" creationId="{BB5E35D0-D3B9-4CD1-B941-88CA9CA22C31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28" creationId="{FDB4C4E8-3470-4DF3-8993-431048B2E6F9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29" creationId="{43F37ED8-EF45-42E1-8FB5-F48E707EECF7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30" creationId="{A0BF3EBC-3212-4DC5-959E-C68EE31590D8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31" creationId="{1082E47C-0B03-465F-835E-9F76D5F54E66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32" creationId="{328D9268-08DF-483E-BB59-1C582553363B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33" creationId="{96F5956D-1ECB-4311-9F8F-25996A582C4D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34" creationId="{95DD8047-1D34-46B2-B3FC-21589582F118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35" creationId="{47199C4F-8A2D-4CA2-8F6A-74477BF5DA67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36" creationId="{FB67354C-76B5-4DE3-961A-3580C481F199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37" creationId="{D48F2A81-E788-4685-BDBB-FC65FEA96A7B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38" creationId="{CE9AAEFC-9663-4366-8CEC-D1F6808C4EAA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39" creationId="{848765B4-8909-4FAA-A64B-85D84415E84A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40" creationId="{A995567D-34C8-40FA-83A0-CF15273ABDEA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41" creationId="{C97173A0-954E-449E-8F49-F39720A5C085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42" creationId="{36BA7770-E198-45F0-942F-342FE29522FA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43" creationId="{6EDC6398-824E-45D1-AB1B-773D465CB2EA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44" creationId="{F12F85AB-ED32-481C-A99E-6C007CB2B2B1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45" creationId="{AB5A4D69-DE5E-4DF1-9DF8-0FE698158946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46" creationId="{19DCB455-6238-427D-A956-B70EE3E5C38A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47" creationId="{CA0D2AFC-DA67-43B8-85EB-03AD8DB29ACD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48" creationId="{C739D150-C295-45DE-A034-DFEBAD6BDCCA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49" creationId="{ED3CAC64-A8DB-4194-A01B-913E766CE431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50" creationId="{AE1C6F6C-0087-4BC1-BEE7-AC8CF76536F1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51" creationId="{7DDA6EDB-C698-42A1-9FA8-2C59C5C92BE5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52" creationId="{A69BC97B-A81C-4B9F-BBC0-449BF5EC3B3C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53" creationId="{BB6F4B5E-E377-4CCF-8509-33621BDC6CD8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54" creationId="{6D6637C3-74E6-47FC-AA8F-588588C54339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55" creationId="{E59E8B12-687A-445B-B7EF-DECD1DC2658D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56" creationId="{8E43A46A-36EC-41F7-B2BF-9A2851F323CD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57" creationId="{6FC4EAE3-F9D6-47CB-8678-6E304152594A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58" creationId="{C0815646-E277-4C8D-BADA-083A99716CF2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59" creationId="{6AA73FD4-5018-4BB2-9D69-BDB7EEA39224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60" creationId="{255D8A79-B445-470D-9FDE-A0940A227275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61" creationId="{53B2F283-6F4A-4162-9810-72BAE3F873BE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62" creationId="{E932341B-7AA3-4FA0-B88C-F92A6887AC9E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63" creationId="{D5934178-FE7F-46AE-9576-EC41CCD67453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64" creationId="{E27BC92E-917E-4F4C-87E4-FF3681822957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65" creationId="{A44DF7CE-3EA3-410A-9BCE-DF91088267B9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68" creationId="{F5803CE4-178F-4269-ADA4-93A3D7C5B164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69" creationId="{9485B4CB-73E5-4559-BEF5-B350166328D2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70" creationId="{DADC12CB-DB68-4A56-9B51-C51DC3A7BBF0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71" creationId="{69B60DCB-C942-4762-8E1F-CBDD6CE02502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72" creationId="{6813185F-22AE-4FF1-BD2D-5DDD8450014D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73" creationId="{D1DA04A3-98D2-4782-8659-2F2E76B66DB6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74" creationId="{E9E70BCA-B0CF-49A5-8A14-442535160986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75" creationId="{CBC60782-7D5F-47B7-A2C1-62D16EBE6BCA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76" creationId="{42DDB8E7-A7D2-4F24-A3FC-D3C7520261C5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78" creationId="{91167EAC-7503-45EF-B994-F25940D33963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79" creationId="{DAE503CA-A83A-4B56-9315-E2FA3F7D8C8A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80" creationId="{B28FD2C5-0BDB-4B83-A175-16D576777B50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81" creationId="{3AFDF087-1197-4F66-BEDC-FB89429F171C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82" creationId="{DDC7079E-3C9F-4FA7-BA18-BD086AAC6A85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85" creationId="{863A16B5-3F12-4FE2-91E9-610B2661AA8D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86" creationId="{1EE079ED-0072-44D0-B015-A57A8FC448AD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88" creationId="{F13844FC-3994-459A-BF9B-A679C7164B0F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90" creationId="{40AF7756-3E57-4111-8FC1-682CF5D56FED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93" creationId="{95D88EAA-995A-41B7-90C8-A00B6EA60C8C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94" creationId="{00818BB8-33C9-4258-825F-98008083249C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95" creationId="{B540377D-3D5F-4F7C-8498-6F9FEE5D12CB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96" creationId="{AA014F52-E511-43E9-BF65-9A1DFE4243E1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97" creationId="{E0309400-B392-4E8C-934C-E401EB2C337C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98" creationId="{75E288DB-9A04-4F30-8C40-56199E5B46F6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99" creationId="{1A74A20E-F59B-46EB-9DB1-7F071C67865E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00" creationId="{A70D4FEB-36E2-4B5F-A3A4-307C5FA1A518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01" creationId="{1EA92ED0-CA36-4040-97E1-674B02CC1FCC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02" creationId="{07959463-34FA-41EA-B8B5-E0D935EA45F4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03" creationId="{E397FB91-7C19-45F8-AE8F-4944BC70C6F4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04" creationId="{8F7D198D-4988-4CFA-8805-015F3482D56D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05" creationId="{0B0EBCD0-A015-4A89-AD6C-F334B465E40F}"/>
          </ac:spMkLst>
        </pc:spChg>
        <pc:spChg chg="mod">
          <ac:chgData name="HUFLIT - Thái Trần Minh" userId="843ebdbe-4c4e-4d24-ae24-ce84af2f2400" providerId="ADAL" clId="{E8EFC310-69EB-4303-B8D5-77F2058AF62A}" dt="2020-05-04T23:40:33.799" v="1698" actId="1038"/>
          <ac:spMkLst>
            <pc:docMk/>
            <pc:sldMk cId="0" sldId="371"/>
            <ac:spMk id="106" creationId="{2364D9C7-16A0-4E91-BFAB-19AAE3E36AA7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09" creationId="{4423928B-0AAD-46F1-B37B-AFE63D3019E0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10" creationId="{A60F65A9-10F3-4C52-9D03-80F01A87A4F0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11" creationId="{CDC12510-C118-4402-BA04-AE28E7B8A717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13" creationId="{5B321941-D548-4A90-86CE-80481099E12C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14" creationId="{5FD1A3F6-D73A-4943-9783-11C207F469D0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15" creationId="{F338DE20-2187-4F38-979B-86D9A301DDD1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16" creationId="{0D4EAD8C-47A1-4E34-8AEF-5C239EFB8B92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18" creationId="{489B408C-C0B7-4606-8EC0-F68EB88B109C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19" creationId="{081ED563-0EC2-432E-A7E9-7EBC60EFDF29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20" creationId="{1EB2FE5E-A002-4910-9189-A8F8A58DF997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21" creationId="{A79AD174-780E-4B30-A183-02DD2D48EB7D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22" creationId="{7E1E620F-689E-43FB-AE92-30DFA8B56EBC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23" creationId="{8FA4006C-E9FB-45AC-9049-01E7E8DFE95A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24" creationId="{D9073127-A0AC-4CD6-A54B-94CB1FA2378B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25" creationId="{D0411C61-7591-4463-AAE8-7B5F85E6B921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26" creationId="{2B311DCF-50E4-4E3A-BA01-059656DDDFEC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27" creationId="{691E3D4C-0766-44E0-A0ED-5F6944654BEF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28" creationId="{1CC6D1F6-7E16-492F-9264-D48B2550C64D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29" creationId="{91DE6331-4192-407F-A032-DE49DF671332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30" creationId="{097ED6B4-BAB0-4654-B5F2-7A6B16A34733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31" creationId="{079F4E81-8EE6-4005-AFCE-670C5BB841BC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32" creationId="{6B377AE9-6CA1-447F-8CA5-3592AFEC2AAC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33" creationId="{259BD95F-0DC4-4DF6-A44D-A538C5E7BB95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34" creationId="{965AF91F-FD50-460E-946C-05690E855E48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35" creationId="{CEC40923-D746-44E6-BF5C-C34E453905C6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36" creationId="{DFF19828-27DA-44DE-B0D4-1EAC8E7AC032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37" creationId="{22C58E6A-9278-4474-A5BA-7F88880D84E4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38" creationId="{D3903CF3-AEE9-4794-9659-D823AC996AAD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39" creationId="{96D91C18-5D91-4E85-9150-9BF38FA16D80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40" creationId="{88DFFA1B-D6F1-4044-B4ED-7118A11A7220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41" creationId="{30AED2C1-F053-40D6-AD64-9555418C1E52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42" creationId="{52B766AE-96F3-4819-A1DD-C651E714C8E3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43" creationId="{AC3B5D78-918A-41C6-A182-BEE1F6A02E58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44" creationId="{51AAE0FC-DC41-4E3F-B627-E11AEB727FEA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45" creationId="{1C2BF54B-1609-48D2-BFA6-80884FD2FD6C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46" creationId="{84B4AFA4-793B-49CC-B5BB-396622D6AAA0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47" creationId="{41325F9F-1595-496B-B7C0-9200F6A4CD22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48" creationId="{2E798B87-5E23-4BC5-9091-FBB9E299A93E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49" creationId="{B6BB735A-C79B-4DDA-9BBD-931A33F8B211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50" creationId="{055CC925-FC77-47CD-9306-DEA2CB2A3457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51" creationId="{E9AF3C65-16D4-4B1B-9C56-7149A39DAC4D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52" creationId="{BE3B0232-752E-482A-9373-9B39AA7A24AC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53" creationId="{C92F5702-8755-414A-8622-95284E11ACA2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54" creationId="{B8890C35-172F-4CED-8530-BA2EF28906FE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55" creationId="{33AD9984-BA1D-417B-8232-DF30AB6D5F59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56" creationId="{264DD199-8507-4255-B3C9-6053435F2071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57" creationId="{CFE9DB3C-0184-4378-B953-58A858F29BB0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58" creationId="{A144DC0C-780F-4C0E-87EC-BC1C3B5076C5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59" creationId="{09B80E4A-5643-4ACD-B5BB-53CC07A213FC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60" creationId="{B3DA7066-F01D-4962-B996-70CA4FC0AE16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61" creationId="{A833D499-C02E-4B2A-925D-39EBB31060CA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62" creationId="{86CC45AC-1FD0-489F-8BEF-D29839035EE3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63" creationId="{43EEA0A9-F6F7-4464-B1EF-EA31430CDF83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64" creationId="{ADBF8FB9-6B24-4A2A-9DFC-D08F0335EF68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65" creationId="{F2EC811F-6F3C-4384-816A-27A1E8E537B0}"/>
          </ac:spMkLst>
        </pc:spChg>
        <pc:spChg chg="mod">
          <ac:chgData name="HUFLIT - Thái Trần Minh" userId="843ebdbe-4c4e-4d24-ae24-ce84af2f2400" providerId="ADAL" clId="{E8EFC310-69EB-4303-B8D5-77F2058AF62A}" dt="2020-05-04T23:40:53.540" v="1701" actId="1076"/>
          <ac:spMkLst>
            <pc:docMk/>
            <pc:sldMk cId="0" sldId="371"/>
            <ac:spMk id="166" creationId="{551E4D0F-E069-4032-8B5C-704381B27C32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186" creationId="{787A3486-E17F-437C-B5C9-41C51F01A49C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187" creationId="{FAD767A4-9603-43F8-A7C3-DA5B2C028906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189" creationId="{D6B05C01-6DDF-4DAA-8460-3CF76A10A9DF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191" creationId="{92ED29AD-DF47-49CE-917D-C41E3F113FA3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194" creationId="{A05CB3C7-9B0D-4C5D-9395-9DF842215A3E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195" creationId="{0C8C56ED-700A-4B70-BADC-B9E74F80628D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196" creationId="{8220BF1F-8654-4042-B1C1-9AA7524C5DDE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197" creationId="{F2DA88ED-84E6-4CD3-9EBD-7495539DFACA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198" creationId="{0EF1CE4E-6A2F-48B1-90ED-5989D6483424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199" creationId="{2D64A388-E6AB-4AB0-8325-9BC9BF61677A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200" creationId="{21FFBF92-A2A6-43EC-80CB-34CA27BB5BCE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201" creationId="{B6F55D26-EB71-4099-BB02-BBE9FAB3F3E8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202" creationId="{C552F514-6354-4514-BABD-B127267A24D8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203" creationId="{C23EF4D6-912A-4615-B547-2ACFFC38536E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204" creationId="{E6080521-D43F-4E34-B794-40C0A1C1420D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205" creationId="{99EF548E-CCD6-4CF6-BCA7-BF027638CCFD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206" creationId="{60645E5A-ABA5-469F-8266-55B5EC8A3682}"/>
          </ac:spMkLst>
        </pc:spChg>
        <pc:spChg chg="mod">
          <ac:chgData name="HUFLIT - Thái Trần Minh" userId="843ebdbe-4c4e-4d24-ae24-ce84af2f2400" providerId="ADAL" clId="{E8EFC310-69EB-4303-B8D5-77F2058AF62A}" dt="2020-05-04T23:40:57.881" v="1702" actId="1076"/>
          <ac:spMkLst>
            <pc:docMk/>
            <pc:sldMk cId="0" sldId="371"/>
            <ac:spMk id="207" creationId="{35230398-CB5B-4149-8F8E-B1F117CD172E}"/>
          </ac:spMkLst>
        </pc:spChg>
        <pc:grpChg chg="add del mod">
          <ac:chgData name="HUFLIT - Thái Trần Minh" userId="843ebdbe-4c4e-4d24-ae24-ce84af2f2400" providerId="ADAL" clId="{E8EFC310-69EB-4303-B8D5-77F2058AF62A}" dt="2020-05-04T23:40:34.422" v="1699" actId="478"/>
          <ac:grpSpMkLst>
            <pc:docMk/>
            <pc:sldMk cId="0" sldId="371"/>
            <ac:grpSpMk id="2" creationId="{A2A1C463-DC3F-4692-B926-0B1CD1404381}"/>
          </ac:grpSpMkLst>
        </pc:grpChg>
        <pc:grpChg chg="add del mod">
          <ac:chgData name="HUFLIT - Thái Trần Minh" userId="843ebdbe-4c4e-4d24-ae24-ce84af2f2400" providerId="ADAL" clId="{E8EFC310-69EB-4303-B8D5-77F2058AF62A}" dt="2020-05-04T23:40:34.422" v="1699" actId="478"/>
          <ac:grpSpMkLst>
            <pc:docMk/>
            <pc:sldMk cId="0" sldId="371"/>
            <ac:grpSpMk id="3" creationId="{34E827D3-E827-4FC0-81FA-F80ADDF2F412}"/>
          </ac:grpSpMkLst>
        </pc:grpChg>
        <pc:grpChg chg="add del mod">
          <ac:chgData name="HUFLIT - Thái Trần Minh" userId="843ebdbe-4c4e-4d24-ae24-ce84af2f2400" providerId="ADAL" clId="{E8EFC310-69EB-4303-B8D5-77F2058AF62A}" dt="2020-05-04T23:40:34.422" v="1699" actId="478"/>
          <ac:grpSpMkLst>
            <pc:docMk/>
            <pc:sldMk cId="0" sldId="371"/>
            <ac:grpSpMk id="4" creationId="{A8577697-B7CD-4295-B68A-D3A47DFC5C4A}"/>
          </ac:grpSpMkLst>
        </pc:grpChg>
        <pc:grpChg chg="add del mod">
          <ac:chgData name="HUFLIT - Thái Trần Minh" userId="843ebdbe-4c4e-4d24-ae24-ce84af2f2400" providerId="ADAL" clId="{E8EFC310-69EB-4303-B8D5-77F2058AF62A}" dt="2020-05-04T23:41:14.209" v="1704" actId="478"/>
          <ac:grpSpMkLst>
            <pc:docMk/>
            <pc:sldMk cId="0" sldId="371"/>
            <ac:grpSpMk id="6" creationId="{C10A91B4-617A-4DA1-8C23-58AC5382B580}"/>
          </ac:grpSpMkLst>
        </pc:grpChg>
        <pc:grpChg chg="mod">
          <ac:chgData name="HUFLIT - Thái Trần Minh" userId="843ebdbe-4c4e-4d24-ae24-ce84af2f2400" providerId="ADAL" clId="{E8EFC310-69EB-4303-B8D5-77F2058AF62A}" dt="2020-05-04T23:40:33.799" v="1698" actId="1038"/>
          <ac:grpSpMkLst>
            <pc:docMk/>
            <pc:sldMk cId="0" sldId="371"/>
            <ac:grpSpMk id="11" creationId="{50557FB5-CB95-4596-B9C3-DA725A292502}"/>
          </ac:grpSpMkLst>
        </pc:grpChg>
        <pc:grpChg chg="mod">
          <ac:chgData name="HUFLIT - Thái Trần Minh" userId="843ebdbe-4c4e-4d24-ae24-ce84af2f2400" providerId="ADAL" clId="{E8EFC310-69EB-4303-B8D5-77F2058AF62A}" dt="2020-05-04T23:40:33.799" v="1698" actId="1038"/>
          <ac:grpSpMkLst>
            <pc:docMk/>
            <pc:sldMk cId="0" sldId="371"/>
            <ac:grpSpMk id="16" creationId="{3EF96845-91BA-4A62-AADA-7833B9B6D453}"/>
          </ac:grpSpMkLst>
        </pc:grpChg>
        <pc:grpChg chg="add">
          <ac:chgData name="HUFLIT - Thái Trần Minh" userId="843ebdbe-4c4e-4d24-ae24-ce84af2f2400" providerId="ADAL" clId="{E8EFC310-69EB-4303-B8D5-77F2058AF62A}" dt="2020-05-04T23:40:44.692" v="1700" actId="22"/>
          <ac:grpSpMkLst>
            <pc:docMk/>
            <pc:sldMk cId="0" sldId="371"/>
            <ac:grpSpMk id="66" creationId="{B4F7DB78-4C3E-41DE-88BD-5EB988E983C3}"/>
          </ac:grpSpMkLst>
        </pc:grpChg>
        <pc:grpChg chg="mod">
          <ac:chgData name="HUFLIT - Thái Trần Minh" userId="843ebdbe-4c4e-4d24-ae24-ce84af2f2400" providerId="ADAL" clId="{E8EFC310-69EB-4303-B8D5-77F2058AF62A}" dt="2020-05-04T23:40:33.799" v="1698" actId="1038"/>
          <ac:grpSpMkLst>
            <pc:docMk/>
            <pc:sldMk cId="0" sldId="371"/>
            <ac:grpSpMk id="77" creationId="{553EE832-1A00-4552-BB0C-ED9E149D7B58}"/>
          </ac:grpSpMkLst>
        </pc:grpChg>
        <pc:grpChg chg="add del mod">
          <ac:chgData name="HUFLIT - Thái Trần Minh" userId="843ebdbe-4c4e-4d24-ae24-ce84af2f2400" providerId="ADAL" clId="{E8EFC310-69EB-4303-B8D5-77F2058AF62A}" dt="2020-05-04T23:41:12.162" v="1703" actId="478"/>
          <ac:grpSpMkLst>
            <pc:docMk/>
            <pc:sldMk cId="0" sldId="371"/>
            <ac:grpSpMk id="83" creationId="{41EA7DAA-C249-41E6-9229-1882D6A8A28E}"/>
          </ac:grpSpMkLst>
        </pc:grpChg>
        <pc:grpChg chg="mod">
          <ac:chgData name="HUFLIT - Thái Trần Minh" userId="843ebdbe-4c4e-4d24-ae24-ce84af2f2400" providerId="ADAL" clId="{E8EFC310-69EB-4303-B8D5-77F2058AF62A}" dt="2020-05-04T23:40:33.799" v="1698" actId="1038"/>
          <ac:grpSpMkLst>
            <pc:docMk/>
            <pc:sldMk cId="0" sldId="371"/>
            <ac:grpSpMk id="87" creationId="{41DC0CBC-E103-493C-BADE-D4450AFDE897}"/>
          </ac:grpSpMkLst>
        </pc:grpChg>
        <pc:grpChg chg="mod">
          <ac:chgData name="HUFLIT - Thái Trần Minh" userId="843ebdbe-4c4e-4d24-ae24-ce84af2f2400" providerId="ADAL" clId="{E8EFC310-69EB-4303-B8D5-77F2058AF62A}" dt="2020-05-04T23:40:33.799" v="1698" actId="1038"/>
          <ac:grpSpMkLst>
            <pc:docMk/>
            <pc:sldMk cId="0" sldId="371"/>
            <ac:grpSpMk id="89" creationId="{44B03AE5-03B0-4F03-B886-7438E7B65E52}"/>
          </ac:grpSpMkLst>
        </pc:grpChg>
        <pc:grpChg chg="mod">
          <ac:chgData name="HUFLIT - Thái Trần Minh" userId="843ebdbe-4c4e-4d24-ae24-ce84af2f2400" providerId="ADAL" clId="{E8EFC310-69EB-4303-B8D5-77F2058AF62A}" dt="2020-05-04T23:40:33.799" v="1698" actId="1038"/>
          <ac:grpSpMkLst>
            <pc:docMk/>
            <pc:sldMk cId="0" sldId="371"/>
            <ac:grpSpMk id="91" creationId="{C1649BA1-CF4F-462B-8D3C-1C707CC3CA8E}"/>
          </ac:grpSpMkLst>
        </pc:grpChg>
        <pc:grpChg chg="mod">
          <ac:chgData name="HUFLIT - Thái Trần Minh" userId="843ebdbe-4c4e-4d24-ae24-ce84af2f2400" providerId="ADAL" clId="{E8EFC310-69EB-4303-B8D5-77F2058AF62A}" dt="2020-05-04T23:40:33.799" v="1698" actId="1038"/>
          <ac:grpSpMkLst>
            <pc:docMk/>
            <pc:sldMk cId="0" sldId="371"/>
            <ac:grpSpMk id="92" creationId="{71CEC945-E60D-49B5-B93C-EC97636BFF27}"/>
          </ac:grpSpMkLst>
        </pc:grpChg>
        <pc:grpChg chg="mod">
          <ac:chgData name="HUFLIT - Thái Trần Minh" userId="843ebdbe-4c4e-4d24-ae24-ce84af2f2400" providerId="ADAL" clId="{E8EFC310-69EB-4303-B8D5-77F2058AF62A}" dt="2020-05-04T23:40:53.540" v="1701" actId="1076"/>
          <ac:grpSpMkLst>
            <pc:docMk/>
            <pc:sldMk cId="0" sldId="371"/>
            <ac:grpSpMk id="112" creationId="{59C9DF3B-7477-4BBD-88B6-CD2F62F75ECC}"/>
          </ac:grpSpMkLst>
        </pc:grpChg>
        <pc:grpChg chg="mod">
          <ac:chgData name="HUFLIT - Thái Trần Minh" userId="843ebdbe-4c4e-4d24-ae24-ce84af2f2400" providerId="ADAL" clId="{E8EFC310-69EB-4303-B8D5-77F2058AF62A}" dt="2020-05-04T23:40:53.540" v="1701" actId="1076"/>
          <ac:grpSpMkLst>
            <pc:docMk/>
            <pc:sldMk cId="0" sldId="371"/>
            <ac:grpSpMk id="117" creationId="{9DB0565E-77A9-44BE-9183-47E5E858DD69}"/>
          </ac:grpSpMkLst>
        </pc:grpChg>
        <pc:grpChg chg="mod">
          <ac:chgData name="HUFLIT - Thái Trần Minh" userId="843ebdbe-4c4e-4d24-ae24-ce84af2f2400" providerId="ADAL" clId="{E8EFC310-69EB-4303-B8D5-77F2058AF62A}" dt="2020-05-04T23:40:57.881" v="1702" actId="1076"/>
          <ac:grpSpMkLst>
            <pc:docMk/>
            <pc:sldMk cId="0" sldId="371"/>
            <ac:grpSpMk id="188" creationId="{2DD8806D-137D-482A-BB54-654AB6A76DE0}"/>
          </ac:grpSpMkLst>
        </pc:grpChg>
        <pc:grpChg chg="mod">
          <ac:chgData name="HUFLIT - Thái Trần Minh" userId="843ebdbe-4c4e-4d24-ae24-ce84af2f2400" providerId="ADAL" clId="{E8EFC310-69EB-4303-B8D5-77F2058AF62A}" dt="2020-05-04T23:40:57.881" v="1702" actId="1076"/>
          <ac:grpSpMkLst>
            <pc:docMk/>
            <pc:sldMk cId="0" sldId="371"/>
            <ac:grpSpMk id="190" creationId="{E575758F-AAF3-480F-95FC-5400939EC2D9}"/>
          </ac:grpSpMkLst>
        </pc:grpChg>
        <pc:grpChg chg="mod">
          <ac:chgData name="HUFLIT - Thái Trần Minh" userId="843ebdbe-4c4e-4d24-ae24-ce84af2f2400" providerId="ADAL" clId="{E8EFC310-69EB-4303-B8D5-77F2058AF62A}" dt="2020-05-04T23:40:57.881" v="1702" actId="1076"/>
          <ac:grpSpMkLst>
            <pc:docMk/>
            <pc:sldMk cId="0" sldId="371"/>
            <ac:grpSpMk id="192" creationId="{F6256CBE-FAC5-496D-B964-B32C6E0EED73}"/>
          </ac:grpSpMkLst>
        </pc:grpChg>
        <pc:grpChg chg="mod">
          <ac:chgData name="HUFLIT - Thái Trần Minh" userId="843ebdbe-4c4e-4d24-ae24-ce84af2f2400" providerId="ADAL" clId="{E8EFC310-69EB-4303-B8D5-77F2058AF62A}" dt="2020-05-04T23:40:57.881" v="1702" actId="1076"/>
          <ac:grpSpMkLst>
            <pc:docMk/>
            <pc:sldMk cId="0" sldId="371"/>
            <ac:grpSpMk id="193" creationId="{DA1A99E6-925A-41A9-B0B5-A60F915BC4EB}"/>
          </ac:grpSpMkLst>
        </pc:grpChg>
      </pc:sldChg>
      <pc:sldChg chg="modSp mod">
        <pc:chgData name="HUFLIT - Thái Trần Minh" userId="843ebdbe-4c4e-4d24-ae24-ce84af2f2400" providerId="ADAL" clId="{E8EFC310-69EB-4303-B8D5-77F2058AF62A}" dt="2020-04-14T04:01:16.478" v="985" actId="20577"/>
        <pc:sldMkLst>
          <pc:docMk/>
          <pc:sldMk cId="0" sldId="448"/>
        </pc:sldMkLst>
        <pc:spChg chg="mod">
          <ac:chgData name="HUFLIT - Thái Trần Minh" userId="843ebdbe-4c4e-4d24-ae24-ce84af2f2400" providerId="ADAL" clId="{E8EFC310-69EB-4303-B8D5-77F2058AF62A}" dt="2020-04-14T04:01:16.478" v="985" actId="20577"/>
          <ac:spMkLst>
            <pc:docMk/>
            <pc:sldMk cId="0" sldId="448"/>
            <ac:spMk id="15368" creationId="{44D251A7-A080-4157-AF44-84E04CC84593}"/>
          </ac:spMkLst>
        </pc:spChg>
        <pc:spChg chg="mod">
          <ac:chgData name="HUFLIT - Thái Trần Minh" userId="843ebdbe-4c4e-4d24-ae24-ce84af2f2400" providerId="ADAL" clId="{E8EFC310-69EB-4303-B8D5-77F2058AF62A}" dt="2020-04-07T01:44:03.392" v="280" actId="20577"/>
          <ac:spMkLst>
            <pc:docMk/>
            <pc:sldMk cId="0" sldId="448"/>
            <ac:spMk id="883716" creationId="{530EBFA3-367C-4BC4-8F58-4DA5D2099C4A}"/>
          </ac:spMkLst>
        </pc:spChg>
      </pc:sldChg>
      <pc:sldChg chg="modSp mod">
        <pc:chgData name="HUFLIT - Thái Trần Minh" userId="843ebdbe-4c4e-4d24-ae24-ce84af2f2400" providerId="ADAL" clId="{E8EFC310-69EB-4303-B8D5-77F2058AF62A}" dt="2020-04-08T01:56:28.366" v="785" actId="12"/>
        <pc:sldMkLst>
          <pc:docMk/>
          <pc:sldMk cId="0" sldId="449"/>
        </pc:sldMkLst>
        <pc:spChg chg="mod">
          <ac:chgData name="HUFLIT - Thái Trần Minh" userId="843ebdbe-4c4e-4d24-ae24-ce84af2f2400" providerId="ADAL" clId="{E8EFC310-69EB-4303-B8D5-77F2058AF62A}" dt="2020-04-08T01:56:28.366" v="785" actId="12"/>
          <ac:spMkLst>
            <pc:docMk/>
            <pc:sldMk cId="0" sldId="449"/>
            <ac:spMk id="43013" creationId="{E891EE35-CE90-4D6E-8766-B87D893544E9}"/>
          </ac:spMkLst>
        </pc:spChg>
      </pc:sldChg>
      <pc:sldChg chg="modSp mod">
        <pc:chgData name="HUFLIT - Thái Trần Minh" userId="843ebdbe-4c4e-4d24-ae24-ce84af2f2400" providerId="ADAL" clId="{E8EFC310-69EB-4303-B8D5-77F2058AF62A}" dt="2020-04-14T03:41:14.528" v="919" actId="20577"/>
        <pc:sldMkLst>
          <pc:docMk/>
          <pc:sldMk cId="0" sldId="459"/>
        </pc:sldMkLst>
        <pc:spChg chg="mod">
          <ac:chgData name="HUFLIT - Thái Trần Minh" userId="843ebdbe-4c4e-4d24-ae24-ce84af2f2400" providerId="ADAL" clId="{E8EFC310-69EB-4303-B8D5-77F2058AF62A}" dt="2020-04-14T03:41:14.528" v="919" actId="20577"/>
          <ac:spMkLst>
            <pc:docMk/>
            <pc:sldMk cId="0" sldId="459"/>
            <ac:spMk id="63493" creationId="{044CB2FA-C3C5-46A5-A395-5772A19E2FAC}"/>
          </ac:spMkLst>
        </pc:spChg>
      </pc:sldChg>
      <pc:sldChg chg="modSp mod modAnim">
        <pc:chgData name="HUFLIT - Thái Trần Minh" userId="843ebdbe-4c4e-4d24-ae24-ce84af2f2400" providerId="ADAL" clId="{E8EFC310-69EB-4303-B8D5-77F2058AF62A}" dt="2020-04-14T03:47:41.946" v="945"/>
        <pc:sldMkLst>
          <pc:docMk/>
          <pc:sldMk cId="0" sldId="460"/>
        </pc:sldMkLst>
        <pc:spChg chg="mod">
          <ac:chgData name="HUFLIT - Thái Trần Minh" userId="843ebdbe-4c4e-4d24-ae24-ce84af2f2400" providerId="ADAL" clId="{E8EFC310-69EB-4303-B8D5-77F2058AF62A}" dt="2020-04-14T03:46:54.005" v="930"/>
          <ac:spMkLst>
            <pc:docMk/>
            <pc:sldMk cId="0" sldId="460"/>
            <ac:spMk id="65540" creationId="{D23907DE-172B-4F96-8628-73BBA3DAFC76}"/>
          </ac:spMkLst>
        </pc:spChg>
      </pc:sldChg>
      <pc:sldChg chg="delSp modSp mod modAnim">
        <pc:chgData name="HUFLIT - Thái Trần Minh" userId="843ebdbe-4c4e-4d24-ae24-ce84af2f2400" providerId="ADAL" clId="{E8EFC310-69EB-4303-B8D5-77F2058AF62A}" dt="2020-04-14T07:58:59.704" v="987" actId="478"/>
        <pc:sldMkLst>
          <pc:docMk/>
          <pc:sldMk cId="0" sldId="461"/>
        </pc:sldMkLst>
        <pc:spChg chg="mod">
          <ac:chgData name="HUFLIT - Thái Trần Minh" userId="843ebdbe-4c4e-4d24-ae24-ce84af2f2400" providerId="ADAL" clId="{E8EFC310-69EB-4303-B8D5-77F2058AF62A}" dt="2020-04-14T03:47:06.247" v="941" actId="20577"/>
          <ac:spMkLst>
            <pc:docMk/>
            <pc:sldMk cId="0" sldId="461"/>
            <ac:spMk id="67589" creationId="{71BB98CA-8D4A-45BE-ADAC-EE3929BD7A08}"/>
          </ac:spMkLst>
        </pc:spChg>
        <pc:spChg chg="del">
          <ac:chgData name="HUFLIT - Thái Trần Minh" userId="843ebdbe-4c4e-4d24-ae24-ce84af2f2400" providerId="ADAL" clId="{E8EFC310-69EB-4303-B8D5-77F2058AF62A}" dt="2020-04-14T07:58:57.677" v="986" actId="478"/>
          <ac:spMkLst>
            <pc:docMk/>
            <pc:sldMk cId="0" sldId="461"/>
            <ac:spMk id="67694" creationId="{E063CB21-C8E1-4723-9174-4369A35C4422}"/>
          </ac:spMkLst>
        </pc:spChg>
        <pc:grpChg chg="del mod">
          <ac:chgData name="HUFLIT - Thái Trần Minh" userId="843ebdbe-4c4e-4d24-ae24-ce84af2f2400" providerId="ADAL" clId="{E8EFC310-69EB-4303-B8D5-77F2058AF62A}" dt="2020-04-14T07:58:59.704" v="987" actId="478"/>
          <ac:grpSpMkLst>
            <pc:docMk/>
            <pc:sldMk cId="0" sldId="461"/>
            <ac:grpSpMk id="4" creationId="{68E5492A-2065-44B2-A67D-AFF6D649A91A}"/>
          </ac:grpSpMkLst>
        </pc:grpChg>
      </pc:sldChg>
      <pc:sldChg chg="modSp add del mod">
        <pc:chgData name="HUFLIT - Thái Trần Minh" userId="843ebdbe-4c4e-4d24-ae24-ce84af2f2400" providerId="ADAL" clId="{E8EFC310-69EB-4303-B8D5-77F2058AF62A}" dt="2020-04-06T10:45:22.074" v="85" actId="47"/>
        <pc:sldMkLst>
          <pc:docMk/>
          <pc:sldMk cId="1096692532" sldId="469"/>
        </pc:sldMkLst>
        <pc:spChg chg="mod">
          <ac:chgData name="HUFLIT - Thái Trần Minh" userId="843ebdbe-4c4e-4d24-ae24-ce84af2f2400" providerId="ADAL" clId="{E8EFC310-69EB-4303-B8D5-77F2058AF62A}" dt="2020-04-06T10:44:57.813" v="84" actId="20577"/>
          <ac:spMkLst>
            <pc:docMk/>
            <pc:sldMk cId="1096692532" sldId="469"/>
            <ac:spMk id="2" creationId="{374B6F23-8E5D-4CF7-AA3D-2B475B848FF7}"/>
          </ac:spMkLst>
        </pc:spChg>
      </pc:sldChg>
      <pc:sldChg chg="modSp add mod">
        <pc:chgData name="HUFLIT - Thái Trần Minh" userId="843ebdbe-4c4e-4d24-ae24-ce84af2f2400" providerId="ADAL" clId="{E8EFC310-69EB-4303-B8D5-77F2058AF62A}" dt="2020-04-06T10:48:37.106" v="275" actId="20577"/>
        <pc:sldMkLst>
          <pc:docMk/>
          <pc:sldMk cId="1682973598" sldId="469"/>
        </pc:sldMkLst>
        <pc:spChg chg="mod">
          <ac:chgData name="HUFLIT - Thái Trần Minh" userId="843ebdbe-4c4e-4d24-ae24-ce84af2f2400" providerId="ADAL" clId="{E8EFC310-69EB-4303-B8D5-77F2058AF62A}" dt="2020-04-06T10:45:39.856" v="111" actId="20577"/>
          <ac:spMkLst>
            <pc:docMk/>
            <pc:sldMk cId="1682973598" sldId="469"/>
            <ac:spMk id="11268" creationId="{7FC62C95-639B-430F-B07E-0861BB5445D2}"/>
          </ac:spMkLst>
        </pc:spChg>
        <pc:spChg chg="mod">
          <ac:chgData name="HUFLIT - Thái Trần Minh" userId="843ebdbe-4c4e-4d24-ae24-ce84af2f2400" providerId="ADAL" clId="{E8EFC310-69EB-4303-B8D5-77F2058AF62A}" dt="2020-04-06T10:48:37.106" v="275" actId="20577"/>
          <ac:spMkLst>
            <pc:docMk/>
            <pc:sldMk cId="1682973598" sldId="469"/>
            <ac:spMk id="11269" creationId="{6960CD10-E720-490F-AF5B-FFBB6CD146A2}"/>
          </ac:spMkLst>
        </pc:spChg>
      </pc:sldChg>
      <pc:sldChg chg="modSp add mod">
        <pc:chgData name="HUFLIT - Thái Trần Minh" userId="843ebdbe-4c4e-4d24-ae24-ce84af2f2400" providerId="ADAL" clId="{E8EFC310-69EB-4303-B8D5-77F2058AF62A}" dt="2020-04-21T01:20:21.286" v="989" actId="20577"/>
        <pc:sldMkLst>
          <pc:docMk/>
          <pc:sldMk cId="3483474326" sldId="470"/>
        </pc:sldMkLst>
        <pc:spChg chg="mod">
          <ac:chgData name="HUFLIT - Thái Trần Minh" userId="843ebdbe-4c4e-4d24-ae24-ce84af2f2400" providerId="ADAL" clId="{E8EFC310-69EB-4303-B8D5-77F2058AF62A}" dt="2020-04-08T01:56:14.647" v="784" actId="20577"/>
          <ac:spMkLst>
            <pc:docMk/>
            <pc:sldMk cId="3483474326" sldId="470"/>
            <ac:spMk id="2" creationId="{BFEB8F6D-8F3E-4C3D-A23A-37AD5ABA60AF}"/>
          </ac:spMkLst>
        </pc:spChg>
        <pc:spChg chg="mod">
          <ac:chgData name="HUFLIT - Thái Trần Minh" userId="843ebdbe-4c4e-4d24-ae24-ce84af2f2400" providerId="ADAL" clId="{E8EFC310-69EB-4303-B8D5-77F2058AF62A}" dt="2020-04-21T01:20:21.286" v="989" actId="20577"/>
          <ac:spMkLst>
            <pc:docMk/>
            <pc:sldMk cId="3483474326" sldId="470"/>
            <ac:spMk id="3" creationId="{1C3F5688-CB7E-48BA-ADF5-B6267FF43CFF}"/>
          </ac:spMkLst>
        </pc:spChg>
      </pc:sldChg>
      <pc:sldChg chg="delSp add modAnim">
        <pc:chgData name="HUFLIT - Thái Trần Minh" userId="843ebdbe-4c4e-4d24-ae24-ce84af2f2400" providerId="ADAL" clId="{E8EFC310-69EB-4303-B8D5-77F2058AF62A}" dt="2020-04-14T03:48:16.230" v="949" actId="478"/>
        <pc:sldMkLst>
          <pc:docMk/>
          <pc:sldMk cId="131949152" sldId="471"/>
        </pc:sldMkLst>
        <pc:grpChg chg="del">
          <ac:chgData name="HUFLIT - Thái Trần Minh" userId="843ebdbe-4c4e-4d24-ae24-ce84af2f2400" providerId="ADAL" clId="{E8EFC310-69EB-4303-B8D5-77F2058AF62A}" dt="2020-04-14T03:48:16.230" v="949" actId="478"/>
          <ac:grpSpMkLst>
            <pc:docMk/>
            <pc:sldMk cId="131949152" sldId="471"/>
            <ac:grpSpMk id="7" creationId="{70A80FCC-8FCA-4C5E-9F04-B308F376E60B}"/>
          </ac:grpSpMkLst>
        </pc:grpChg>
        <pc:grpChg chg="del">
          <ac:chgData name="HUFLIT - Thái Trần Minh" userId="843ebdbe-4c4e-4d24-ae24-ce84af2f2400" providerId="ADAL" clId="{E8EFC310-69EB-4303-B8D5-77F2058AF62A}" dt="2020-04-14T03:47:58.687" v="946" actId="478"/>
          <ac:grpSpMkLst>
            <pc:docMk/>
            <pc:sldMk cId="131949152" sldId="471"/>
            <ac:grpSpMk id="8" creationId="{142E6171-8D3C-4DC5-9A07-2E717BCB3EEB}"/>
          </ac:grpSpMkLst>
        </pc:grpChg>
        <pc:grpChg chg="del">
          <ac:chgData name="HUFLIT - Thái Trần Minh" userId="843ebdbe-4c4e-4d24-ae24-ce84af2f2400" providerId="ADAL" clId="{E8EFC310-69EB-4303-B8D5-77F2058AF62A}" dt="2020-04-14T03:48:06.616" v="947" actId="478"/>
          <ac:grpSpMkLst>
            <pc:docMk/>
            <pc:sldMk cId="131949152" sldId="471"/>
            <ac:grpSpMk id="9" creationId="{4938973F-9A79-4197-9997-9533BF05C9C8}"/>
          </ac:grpSpMkLst>
        </pc:grpChg>
        <pc:grpChg chg="del">
          <ac:chgData name="HUFLIT - Thái Trần Minh" userId="843ebdbe-4c4e-4d24-ae24-ce84af2f2400" providerId="ADAL" clId="{E8EFC310-69EB-4303-B8D5-77F2058AF62A}" dt="2020-04-14T03:48:10.616" v="948" actId="478"/>
          <ac:grpSpMkLst>
            <pc:docMk/>
            <pc:sldMk cId="131949152" sldId="471"/>
            <ac:grpSpMk id="10" creationId="{A9F7ADA6-1693-4BB8-916C-54B4388B3035}"/>
          </ac:grpSpMkLst>
        </pc:grpChg>
      </pc:sldChg>
      <pc:sldChg chg="addSp delSp modSp add mod modAnim">
        <pc:chgData name="HUFLIT - Thái Trần Minh" userId="843ebdbe-4c4e-4d24-ae24-ce84af2f2400" providerId="ADAL" clId="{E8EFC310-69EB-4303-B8D5-77F2058AF62A}" dt="2020-04-14T03:51:47.250" v="978" actId="20577"/>
        <pc:sldMkLst>
          <pc:docMk/>
          <pc:sldMk cId="3246989678" sldId="472"/>
        </pc:sldMkLst>
        <pc:spChg chg="add del">
          <ac:chgData name="HUFLIT - Thái Trần Minh" userId="843ebdbe-4c4e-4d24-ae24-ce84af2f2400" providerId="ADAL" clId="{E8EFC310-69EB-4303-B8D5-77F2058AF62A}" dt="2020-04-14T03:51:05.629" v="958" actId="478"/>
          <ac:spMkLst>
            <pc:docMk/>
            <pc:sldMk cId="3246989678" sldId="472"/>
            <ac:spMk id="67599" creationId="{9B7893D1-3970-4DF7-B02D-26E74FE40996}"/>
          </ac:spMkLst>
        </pc:spChg>
        <pc:spChg chg="add del">
          <ac:chgData name="HUFLIT - Thái Trần Minh" userId="843ebdbe-4c4e-4d24-ae24-ce84af2f2400" providerId="ADAL" clId="{E8EFC310-69EB-4303-B8D5-77F2058AF62A}" dt="2020-04-14T03:51:05.629" v="958" actId="478"/>
          <ac:spMkLst>
            <pc:docMk/>
            <pc:sldMk cId="3246989678" sldId="472"/>
            <ac:spMk id="67600" creationId="{9C029AED-E676-4F76-88A9-BF6C91AECAF4}"/>
          </ac:spMkLst>
        </pc:spChg>
        <pc:spChg chg="add del">
          <ac:chgData name="HUFLIT - Thái Trần Minh" userId="843ebdbe-4c4e-4d24-ae24-ce84af2f2400" providerId="ADAL" clId="{E8EFC310-69EB-4303-B8D5-77F2058AF62A}" dt="2020-04-14T03:51:05.629" v="958" actId="478"/>
          <ac:spMkLst>
            <pc:docMk/>
            <pc:sldMk cId="3246989678" sldId="472"/>
            <ac:spMk id="67601" creationId="{6E8C7500-1AD2-4E2E-BBAE-55F1137900FD}"/>
          </ac:spMkLst>
        </pc:spChg>
        <pc:spChg chg="add del">
          <ac:chgData name="HUFLIT - Thái Trần Minh" userId="843ebdbe-4c4e-4d24-ae24-ce84af2f2400" providerId="ADAL" clId="{E8EFC310-69EB-4303-B8D5-77F2058AF62A}" dt="2020-04-14T03:51:05.629" v="958" actId="478"/>
          <ac:spMkLst>
            <pc:docMk/>
            <pc:sldMk cId="3246989678" sldId="472"/>
            <ac:spMk id="67602" creationId="{AD45AACF-45D7-41AC-9429-7229FC4DD98F}"/>
          </ac:spMkLst>
        </pc:spChg>
        <pc:spChg chg="add del">
          <ac:chgData name="HUFLIT - Thái Trần Minh" userId="843ebdbe-4c4e-4d24-ae24-ce84af2f2400" providerId="ADAL" clId="{E8EFC310-69EB-4303-B8D5-77F2058AF62A}" dt="2020-04-14T03:51:05.629" v="958" actId="478"/>
          <ac:spMkLst>
            <pc:docMk/>
            <pc:sldMk cId="3246989678" sldId="472"/>
            <ac:spMk id="67603" creationId="{3D184855-7FB9-4DD2-AEA8-91D9363D249E}"/>
          </ac:spMkLst>
        </pc:spChg>
        <pc:spChg chg="add del">
          <ac:chgData name="HUFLIT - Thái Trần Minh" userId="843ebdbe-4c4e-4d24-ae24-ce84af2f2400" providerId="ADAL" clId="{E8EFC310-69EB-4303-B8D5-77F2058AF62A}" dt="2020-04-14T03:51:05.629" v="958" actId="478"/>
          <ac:spMkLst>
            <pc:docMk/>
            <pc:sldMk cId="3246989678" sldId="472"/>
            <ac:spMk id="67604" creationId="{B2493B23-E8C8-40FB-9A1C-AE0410A297B9}"/>
          </ac:spMkLst>
        </pc:spChg>
        <pc:spChg chg="add del">
          <ac:chgData name="HUFLIT - Thái Trần Minh" userId="843ebdbe-4c4e-4d24-ae24-ce84af2f2400" providerId="ADAL" clId="{E8EFC310-69EB-4303-B8D5-77F2058AF62A}" dt="2020-04-14T03:51:05.629" v="958" actId="478"/>
          <ac:spMkLst>
            <pc:docMk/>
            <pc:sldMk cId="3246989678" sldId="472"/>
            <ac:spMk id="67611" creationId="{00CB6913-F92E-44BD-A9A7-6DC6A2CCCFCA}"/>
          </ac:spMkLst>
        </pc:spChg>
        <pc:spChg chg="add del">
          <ac:chgData name="HUFLIT - Thái Trần Minh" userId="843ebdbe-4c4e-4d24-ae24-ce84af2f2400" providerId="ADAL" clId="{E8EFC310-69EB-4303-B8D5-77F2058AF62A}" dt="2020-04-14T03:51:05.629" v="958" actId="478"/>
          <ac:spMkLst>
            <pc:docMk/>
            <pc:sldMk cId="3246989678" sldId="472"/>
            <ac:spMk id="67615" creationId="{AE295912-EB22-4269-9FD8-363D58603E24}"/>
          </ac:spMkLst>
        </pc:spChg>
        <pc:spChg chg="add del">
          <ac:chgData name="HUFLIT - Thái Trần Minh" userId="843ebdbe-4c4e-4d24-ae24-ce84af2f2400" providerId="ADAL" clId="{E8EFC310-69EB-4303-B8D5-77F2058AF62A}" dt="2020-04-14T03:51:05.629" v="958" actId="478"/>
          <ac:spMkLst>
            <pc:docMk/>
            <pc:sldMk cId="3246989678" sldId="472"/>
            <ac:spMk id="67619" creationId="{0DA22B70-1ECC-45CE-B065-68C356CBFFFA}"/>
          </ac:spMkLst>
        </pc:spChg>
        <pc:spChg chg="del">
          <ac:chgData name="HUFLIT - Thái Trần Minh" userId="843ebdbe-4c4e-4d24-ae24-ce84af2f2400" providerId="ADAL" clId="{E8EFC310-69EB-4303-B8D5-77F2058AF62A}" dt="2020-04-14T03:51:14.452" v="959" actId="478"/>
          <ac:spMkLst>
            <pc:docMk/>
            <pc:sldMk cId="3246989678" sldId="472"/>
            <ac:spMk id="67694" creationId="{E063CB21-C8E1-4723-9174-4369A35C4422}"/>
          </ac:spMkLst>
        </pc:spChg>
        <pc:spChg chg="add del mod">
          <ac:chgData name="HUFLIT - Thái Trần Minh" userId="843ebdbe-4c4e-4d24-ae24-ce84af2f2400" providerId="ADAL" clId="{E8EFC310-69EB-4303-B8D5-77F2058AF62A}" dt="2020-04-14T03:51:33.063" v="967" actId="20577"/>
          <ac:spMkLst>
            <pc:docMk/>
            <pc:sldMk cId="3246989678" sldId="472"/>
            <ac:spMk id="67697" creationId="{0D92D075-9BF0-4ACD-8C91-47937754E481}"/>
          </ac:spMkLst>
        </pc:spChg>
        <pc:spChg chg="mod">
          <ac:chgData name="HUFLIT - Thái Trần Minh" userId="843ebdbe-4c4e-4d24-ae24-ce84af2f2400" providerId="ADAL" clId="{E8EFC310-69EB-4303-B8D5-77F2058AF62A}" dt="2020-04-14T03:51:41.439" v="973" actId="20577"/>
          <ac:spMkLst>
            <pc:docMk/>
            <pc:sldMk cId="3246989678" sldId="472"/>
            <ac:spMk id="67698" creationId="{7E4D7C60-DF33-4F95-B880-CC6D6EB34B76}"/>
          </ac:spMkLst>
        </pc:spChg>
        <pc:spChg chg="mod">
          <ac:chgData name="HUFLIT - Thái Trần Minh" userId="843ebdbe-4c4e-4d24-ae24-ce84af2f2400" providerId="ADAL" clId="{E8EFC310-69EB-4303-B8D5-77F2058AF62A}" dt="2020-04-14T03:51:47.250" v="978" actId="20577"/>
          <ac:spMkLst>
            <pc:docMk/>
            <pc:sldMk cId="3246989678" sldId="472"/>
            <ac:spMk id="67699" creationId="{DB514652-D7DC-438B-ACDE-F880C1DED68D}"/>
          </ac:spMkLst>
        </pc:spChg>
        <pc:grpChg chg="add del mod">
          <ac:chgData name="HUFLIT - Thái Trần Minh" userId="843ebdbe-4c4e-4d24-ae24-ce84af2f2400" providerId="ADAL" clId="{E8EFC310-69EB-4303-B8D5-77F2058AF62A}" dt="2020-04-14T03:51:28.856" v="962" actId="478"/>
          <ac:grpSpMkLst>
            <pc:docMk/>
            <pc:sldMk cId="3246989678" sldId="472"/>
            <ac:grpSpMk id="3" creationId="{206C74C1-D6B9-4CA3-B619-ACDDE8DA8DE2}"/>
          </ac:grpSpMkLst>
        </pc:grpChg>
        <pc:grpChg chg="add del mod">
          <ac:chgData name="HUFLIT - Thái Trần Minh" userId="843ebdbe-4c4e-4d24-ae24-ce84af2f2400" providerId="ADAL" clId="{E8EFC310-69EB-4303-B8D5-77F2058AF62A}" dt="2020-04-14T03:51:17.630" v="960" actId="478"/>
          <ac:grpSpMkLst>
            <pc:docMk/>
            <pc:sldMk cId="3246989678" sldId="472"/>
            <ac:grpSpMk id="4" creationId="{68E5492A-2065-44B2-A67D-AFF6D649A91A}"/>
          </ac:grpSpMkLst>
        </pc:grpChg>
        <pc:grpChg chg="del">
          <ac:chgData name="HUFLIT - Thái Trần Minh" userId="843ebdbe-4c4e-4d24-ae24-ce84af2f2400" providerId="ADAL" clId="{E8EFC310-69EB-4303-B8D5-77F2058AF62A}" dt="2020-04-14T03:48:34.340" v="952" actId="478"/>
          <ac:grpSpMkLst>
            <pc:docMk/>
            <pc:sldMk cId="3246989678" sldId="472"/>
            <ac:grpSpMk id="5" creationId="{AD7EF9B2-11DB-4C6B-8407-4100A6D6721F}"/>
          </ac:grpSpMkLst>
        </pc:grpChg>
      </pc:sldChg>
      <pc:sldChg chg="modSp new mod">
        <pc:chgData name="HUFLIT - Thái Trần Minh" userId="843ebdbe-4c4e-4d24-ae24-ce84af2f2400" providerId="ADAL" clId="{E8EFC310-69EB-4303-B8D5-77F2058AF62A}" dt="2020-04-28T05:46:13.391" v="1407" actId="255"/>
        <pc:sldMkLst>
          <pc:docMk/>
          <pc:sldMk cId="4163143666" sldId="473"/>
        </pc:sldMkLst>
        <pc:spChg chg="mod">
          <ac:chgData name="HUFLIT - Thái Trần Minh" userId="843ebdbe-4c4e-4d24-ae24-ce84af2f2400" providerId="ADAL" clId="{E8EFC310-69EB-4303-B8D5-77F2058AF62A}" dt="2020-04-21T07:26:21.219" v="1085" actId="20577"/>
          <ac:spMkLst>
            <pc:docMk/>
            <pc:sldMk cId="4163143666" sldId="473"/>
            <ac:spMk id="2" creationId="{891FD8DE-4866-4A7F-B769-804FA91F3800}"/>
          </ac:spMkLst>
        </pc:spChg>
        <pc:spChg chg="mod">
          <ac:chgData name="HUFLIT - Thái Trần Minh" userId="843ebdbe-4c4e-4d24-ae24-ce84af2f2400" providerId="ADAL" clId="{E8EFC310-69EB-4303-B8D5-77F2058AF62A}" dt="2020-04-28T05:46:13.391" v="1407" actId="255"/>
          <ac:spMkLst>
            <pc:docMk/>
            <pc:sldMk cId="4163143666" sldId="473"/>
            <ac:spMk id="3" creationId="{9203B8CF-CD5C-4533-B079-19B73F7A9823}"/>
          </ac:spMkLst>
        </pc:spChg>
      </pc:sldChg>
      <pc:sldChg chg="new del">
        <pc:chgData name="HUFLIT - Thái Trần Minh" userId="843ebdbe-4c4e-4d24-ae24-ce84af2f2400" providerId="ADAL" clId="{E8EFC310-69EB-4303-B8D5-77F2058AF62A}" dt="2020-04-28T05:59:08.431" v="1409" actId="47"/>
        <pc:sldMkLst>
          <pc:docMk/>
          <pc:sldMk cId="1935797353" sldId="474"/>
        </pc:sldMkLst>
      </pc:sldChg>
      <pc:sldChg chg="delSp modSp add del mod ord">
        <pc:chgData name="HUFLIT - Thái Trần Minh" userId="843ebdbe-4c4e-4d24-ae24-ce84af2f2400" providerId="ADAL" clId="{E8EFC310-69EB-4303-B8D5-77F2058AF62A}" dt="2020-05-05T08:28:41.193" v="1907" actId="2696"/>
        <pc:sldMkLst>
          <pc:docMk/>
          <pc:sldMk cId="2839813637" sldId="474"/>
        </pc:sldMkLst>
        <pc:spChg chg="mod">
          <ac:chgData name="HUFLIT - Thái Trần Minh" userId="843ebdbe-4c4e-4d24-ae24-ce84af2f2400" providerId="ADAL" clId="{E8EFC310-69EB-4303-B8D5-77F2058AF62A}" dt="2020-04-28T06:01:32.859" v="1453" actId="20577"/>
          <ac:spMkLst>
            <pc:docMk/>
            <pc:sldMk cId="2839813637" sldId="474"/>
            <ac:spMk id="21509" creationId="{C6B1BB0D-67A7-425D-8213-EB79DEA2BE71}"/>
          </ac:spMkLst>
        </pc:spChg>
        <pc:spChg chg="mod">
          <ac:chgData name="HUFLIT - Thái Trần Minh" userId="843ebdbe-4c4e-4d24-ae24-ce84af2f2400" providerId="ADAL" clId="{E8EFC310-69EB-4303-B8D5-77F2058AF62A}" dt="2020-04-28T06:04:30.026" v="1572" actId="20577"/>
          <ac:spMkLst>
            <pc:docMk/>
            <pc:sldMk cId="2839813637" sldId="474"/>
            <ac:spMk id="21510" creationId="{C1F2EDE8-D73A-402B-9559-780F3BC709AA}"/>
          </ac:spMkLst>
        </pc:spChg>
        <pc:spChg chg="del">
          <ac:chgData name="HUFLIT - Thái Trần Minh" userId="843ebdbe-4c4e-4d24-ae24-ce84af2f2400" providerId="ADAL" clId="{E8EFC310-69EB-4303-B8D5-77F2058AF62A}" dt="2020-04-28T05:59:42.977" v="1415" actId="478"/>
          <ac:spMkLst>
            <pc:docMk/>
            <pc:sldMk cId="2839813637" sldId="474"/>
            <ac:spMk id="21511" creationId="{DB05E739-821D-4AB5-88CA-B887A42B4DC5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17" creationId="{B4EDEF82-A957-4ED8-9A28-DBC8BEDDD449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18" creationId="{DE895DA5-A4A0-4048-B91E-66AAEB786A99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19" creationId="{C642C23D-47E0-49A4-8F57-541C7601FE43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20" creationId="{A5962203-9AC7-4FB6-8D5C-DEF5311B8333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21" creationId="{87FDD59E-D235-4437-8B98-25106C796FF1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22" creationId="{47390BBF-FD56-489C-9456-E56445783C8D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23" creationId="{E3E89871-743B-4E80-A6BD-EFC0194FD86C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24" creationId="{359FEE1F-231F-4D71-A50A-DDD0CEC197D2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26" creationId="{686795FF-DBB4-4EE4-B240-59DF6B2F6DF9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27" creationId="{C1E2FB6A-3E67-474C-878A-CC499DA1AD75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28" creationId="{37BECE46-5BD4-4AAD-B133-B416BE5755E0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29" creationId="{EAE405DB-26B8-4742-9798-978E4D79326B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30" creationId="{EF4958E1-1F27-4252-8E85-D0AF6136DCB2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31" creationId="{F2EBFAF2-4AED-4BD9-AC8E-362FFD43864D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32" creationId="{04F9A7BB-36CB-4A9F-9468-67B6C16E6164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33" creationId="{8FB0782B-D37B-4F9D-939F-7D3DBAE04832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34" creationId="{8F622A70-07D4-4792-A566-7C5E2ED312CE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35" creationId="{5DFE1B87-CAEF-4F86-AD13-BB6F28857405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36" creationId="{DF1347C6-B77C-4B43-8FA7-4BBD7EB12B2D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37" creationId="{AD001218-5DFA-417A-B171-3AFC8C24C6A5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39" creationId="{7C61A372-AE86-4078-B10D-308A8786EAB2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40" creationId="{8EC80669-C1A2-429D-A1F9-FF933E91F5F4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41" creationId="{A5734AFC-C8DC-4A75-8199-1A4725DCC163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42" creationId="{11FEC0D0-36DA-4D6E-99EA-795090CC9AE0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43" creationId="{E6DC61FA-AA39-4377-9776-0F4C56FE0751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44" creationId="{516DF64A-4B0A-4076-B0EF-D64EA090D740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45" creationId="{01407EE6-D6C4-4244-80DB-63A68565E7F1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46" creationId="{B9CCADE4-F906-4242-9E50-70B867CEE4CB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47" creationId="{4CECF189-E932-43AF-A243-8DADF5DA19ED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48" creationId="{6B2F2422-D006-4AA5-92FD-18A7BA605571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49" creationId="{ECA6418C-94D3-48C6-BA23-32AF29B1B7EB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50" creationId="{B51403D9-43A4-4206-823C-B0F293E05129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51" creationId="{010C4114-D7A7-41F7-8A4F-39368EBFAFE9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52" creationId="{7B5D208F-D79A-4FD1-ABCE-B5B9FF88DA6E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53" creationId="{C11B4299-941E-4962-98E3-774F463249CB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55" creationId="{5E7E78A3-40F4-41E7-B33B-C60E0F34E2EA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56" creationId="{68DDF70C-710E-470D-A383-A79DAE227CE9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57" creationId="{661B551B-04C9-4F68-BBE0-396D09E77B8F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58" creationId="{57938EDD-A32E-45DF-8C91-5EF83C426D41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59" creationId="{50619A79-6F25-42DB-80A9-4EBD47672D81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60" creationId="{03957C50-BE73-4FB2-8682-255E4E7F79AF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61" creationId="{3EF4F3E2-952A-44A3-A289-53F2D3A1A080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62" creationId="{10AD4A27-56F9-4ED4-9965-EE48A0AE9574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63" creationId="{7586844F-D5B2-4577-913A-AE0CF0DE3352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64" creationId="{E9BDE5E4-B701-4A81-86CC-9D51E6B8F3A3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65" creationId="{9123C1A6-4882-4286-A60D-696C6BAEFBCF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66" creationId="{C5EF8956-3CA5-4CF8-A2BE-887481D3D611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67" creationId="{D7A64681-30B9-4E1D-8D33-587F2FBE7BCD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68" creationId="{D5C296CA-CFF0-411E-934B-F9BD8EB2954A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69" creationId="{BD47C0FF-5DCB-4D69-9187-E99DA24ADA89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71" creationId="{78C065DB-7B02-4F1A-9902-7DFBFCA72286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72" creationId="{AF92B51C-612E-4BB7-9A67-EF26FE959E51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73" creationId="{2EA94206-1B16-4F05-8496-BB6761DC6B6B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74" creationId="{FA6649EA-E000-41FD-ACE0-73EEFF443905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75" creationId="{584CFC64-5406-44E4-92B0-C3E101687AE0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21576" creationId="{612127AF-62F7-4DAD-9C11-67851605132A}"/>
          </ac:spMkLst>
        </pc:spChg>
        <pc:spChg chg="mod">
          <ac:chgData name="HUFLIT - Thái Trần Minh" userId="843ebdbe-4c4e-4d24-ae24-ce84af2f2400" providerId="ADAL" clId="{E8EFC310-69EB-4303-B8D5-77F2058AF62A}" dt="2020-04-28T05:59:54.780" v="1444" actId="1036"/>
          <ac:spMkLst>
            <pc:docMk/>
            <pc:sldMk cId="2839813637" sldId="474"/>
            <ac:spMk id="396467" creationId="{3DBF94B7-488A-457F-86B3-B951B1953E1D}"/>
          </ac:spMkLst>
        </pc:spChg>
        <pc:grpChg chg="mod">
          <ac:chgData name="HUFLIT - Thái Trần Minh" userId="843ebdbe-4c4e-4d24-ae24-ce84af2f2400" providerId="ADAL" clId="{E8EFC310-69EB-4303-B8D5-77F2058AF62A}" dt="2020-04-28T05:59:54.780" v="1444" actId="1036"/>
          <ac:grpSpMkLst>
            <pc:docMk/>
            <pc:sldMk cId="2839813637" sldId="474"/>
            <ac:grpSpMk id="6" creationId="{7FA6EA11-8E34-413F-8BE4-524E365E1AE1}"/>
          </ac:grpSpMkLst>
        </pc:grpChg>
        <pc:grpChg chg="mod">
          <ac:chgData name="HUFLIT - Thái Trần Minh" userId="843ebdbe-4c4e-4d24-ae24-ce84af2f2400" providerId="ADAL" clId="{E8EFC310-69EB-4303-B8D5-77F2058AF62A}" dt="2020-04-28T05:59:54.780" v="1444" actId="1036"/>
          <ac:grpSpMkLst>
            <pc:docMk/>
            <pc:sldMk cId="2839813637" sldId="474"/>
            <ac:grpSpMk id="8" creationId="{9CB98C11-4216-4440-987E-D7445687DA69}"/>
          </ac:grpSpMkLst>
        </pc:grpChg>
        <pc:grpChg chg="mod">
          <ac:chgData name="HUFLIT - Thái Trần Minh" userId="843ebdbe-4c4e-4d24-ae24-ce84af2f2400" providerId="ADAL" clId="{E8EFC310-69EB-4303-B8D5-77F2058AF62A}" dt="2020-04-28T05:59:54.780" v="1444" actId="1036"/>
          <ac:grpSpMkLst>
            <pc:docMk/>
            <pc:sldMk cId="2839813637" sldId="474"/>
            <ac:grpSpMk id="10" creationId="{3D11C06D-737A-4953-B656-39A760764940}"/>
          </ac:grpSpMkLst>
        </pc:grpChg>
        <pc:grpChg chg="mod">
          <ac:chgData name="HUFLIT - Thái Trần Minh" userId="843ebdbe-4c4e-4d24-ae24-ce84af2f2400" providerId="ADAL" clId="{E8EFC310-69EB-4303-B8D5-77F2058AF62A}" dt="2020-04-28T05:59:54.780" v="1444" actId="1036"/>
          <ac:grpSpMkLst>
            <pc:docMk/>
            <pc:sldMk cId="2839813637" sldId="474"/>
            <ac:grpSpMk id="21512" creationId="{39FC035E-FF11-4F49-B42F-2612FD8CAE51}"/>
          </ac:grpSpMkLst>
        </pc:grpChg>
        <pc:grpChg chg="mod">
          <ac:chgData name="HUFLIT - Thái Trần Minh" userId="843ebdbe-4c4e-4d24-ae24-ce84af2f2400" providerId="ADAL" clId="{E8EFC310-69EB-4303-B8D5-77F2058AF62A}" dt="2020-04-28T05:59:54.780" v="1444" actId="1036"/>
          <ac:grpSpMkLst>
            <pc:docMk/>
            <pc:sldMk cId="2839813637" sldId="474"/>
            <ac:grpSpMk id="21513" creationId="{104EABC1-CAAC-4873-BFB5-D9883B4F7B50}"/>
          </ac:grpSpMkLst>
        </pc:grpChg>
        <pc:grpChg chg="mod">
          <ac:chgData name="HUFLIT - Thái Trần Minh" userId="843ebdbe-4c4e-4d24-ae24-ce84af2f2400" providerId="ADAL" clId="{E8EFC310-69EB-4303-B8D5-77F2058AF62A}" dt="2020-04-28T05:59:54.780" v="1444" actId="1036"/>
          <ac:grpSpMkLst>
            <pc:docMk/>
            <pc:sldMk cId="2839813637" sldId="474"/>
            <ac:grpSpMk id="21525" creationId="{5415DB3C-FE0B-40D7-A9BA-873CA9A3A9AF}"/>
          </ac:grpSpMkLst>
        </pc:grpChg>
        <pc:grpChg chg="mod">
          <ac:chgData name="HUFLIT - Thái Trần Minh" userId="843ebdbe-4c4e-4d24-ae24-ce84af2f2400" providerId="ADAL" clId="{E8EFC310-69EB-4303-B8D5-77F2058AF62A}" dt="2020-04-28T05:59:54.780" v="1444" actId="1036"/>
          <ac:grpSpMkLst>
            <pc:docMk/>
            <pc:sldMk cId="2839813637" sldId="474"/>
            <ac:grpSpMk id="21538" creationId="{5B405E63-493B-4AD6-B714-1481D28C542A}"/>
          </ac:grpSpMkLst>
        </pc:grpChg>
        <pc:grpChg chg="mod">
          <ac:chgData name="HUFLIT - Thái Trần Minh" userId="843ebdbe-4c4e-4d24-ae24-ce84af2f2400" providerId="ADAL" clId="{E8EFC310-69EB-4303-B8D5-77F2058AF62A}" dt="2020-04-28T05:59:54.780" v="1444" actId="1036"/>
          <ac:grpSpMkLst>
            <pc:docMk/>
            <pc:sldMk cId="2839813637" sldId="474"/>
            <ac:grpSpMk id="21554" creationId="{232F718E-B7F5-46BB-97D5-DBFCCCE2358F}"/>
          </ac:grpSpMkLst>
        </pc:grpChg>
        <pc:grpChg chg="mod">
          <ac:chgData name="HUFLIT - Thái Trần Minh" userId="843ebdbe-4c4e-4d24-ae24-ce84af2f2400" providerId="ADAL" clId="{E8EFC310-69EB-4303-B8D5-77F2058AF62A}" dt="2020-04-28T05:59:54.780" v="1444" actId="1036"/>
          <ac:grpSpMkLst>
            <pc:docMk/>
            <pc:sldMk cId="2839813637" sldId="474"/>
            <ac:grpSpMk id="21570" creationId="{47FC5949-1495-4C12-8F66-F6F3B0B4A376}"/>
          </ac:grpSpMkLst>
        </pc:grpChg>
      </pc:sldChg>
      <pc:sldChg chg="delSp modSp add del mod">
        <pc:chgData name="HUFLIT - Thái Trần Minh" userId="843ebdbe-4c4e-4d24-ae24-ce84af2f2400" providerId="ADAL" clId="{E8EFC310-69EB-4303-B8D5-77F2058AF62A}" dt="2020-05-05T08:28:41.193" v="1907" actId="2696"/>
        <pc:sldMkLst>
          <pc:docMk/>
          <pc:sldMk cId="4152997724" sldId="475"/>
        </pc:sldMkLst>
        <pc:spChg chg="mod">
          <ac:chgData name="HUFLIT - Thái Trần Minh" userId="843ebdbe-4c4e-4d24-ae24-ce84af2f2400" providerId="ADAL" clId="{E8EFC310-69EB-4303-B8D5-77F2058AF62A}" dt="2020-04-28T06:02:38.571" v="1475" actId="20577"/>
          <ac:spMkLst>
            <pc:docMk/>
            <pc:sldMk cId="4152997724" sldId="475"/>
            <ac:spMk id="23556" creationId="{566DF72E-FED9-4343-9BB0-A8F55B13C8F4}"/>
          </ac:spMkLst>
        </pc:spChg>
        <pc:spChg chg="mod">
          <ac:chgData name="HUFLIT - Thái Trần Minh" userId="843ebdbe-4c4e-4d24-ae24-ce84af2f2400" providerId="ADAL" clId="{E8EFC310-69EB-4303-B8D5-77F2058AF62A}" dt="2020-04-28T06:04:50.478" v="1590" actId="20577"/>
          <ac:spMkLst>
            <pc:docMk/>
            <pc:sldMk cId="4152997724" sldId="475"/>
            <ac:spMk id="23557" creationId="{869BCDC6-79CF-4700-A2EE-11F438381673}"/>
          </ac:spMkLst>
        </pc:spChg>
        <pc:spChg chg="del">
          <ac:chgData name="HUFLIT - Thái Trần Minh" userId="843ebdbe-4c4e-4d24-ae24-ce84af2f2400" providerId="ADAL" clId="{E8EFC310-69EB-4303-B8D5-77F2058AF62A}" dt="2020-04-28T06:02:49.241" v="1479" actId="478"/>
          <ac:spMkLst>
            <pc:docMk/>
            <pc:sldMk cId="4152997724" sldId="475"/>
            <ac:spMk id="23558" creationId="{84268E93-35E4-411E-AB48-6A657B5517A4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62" creationId="{44E1373B-7A2D-4D51-8666-5AA1D58BF0B6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63" creationId="{D3E14E83-F147-4E9F-B8EF-051834A73D25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64" creationId="{04178155-5500-482A-A125-1D143D14C5C0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65" creationId="{9A1B0B72-AE91-4BE8-A5E9-5BD2ACF1C1AF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66" creationId="{AE38827C-99AC-44B0-BD43-E4C8B0AAA0AE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67" creationId="{2BD45394-C66C-4042-84C5-5D9C86BF5F4C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68" creationId="{D13943EA-CD66-4D47-920B-BBC5702D88B5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70" creationId="{FED82638-B0F6-4F04-BF94-CBBB205B9407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71" creationId="{F15FE435-68D3-4477-BBB0-7ADF2F0EA55C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72" creationId="{8500F43F-918D-4F80-867E-D3B5D396C17F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73" creationId="{B954AB04-1EA6-47A1-B5C2-66B263128C2D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74" creationId="{60764F43-5C41-4AFC-8035-2A1CD5E1A868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75" creationId="{CCC654AB-230F-4C2D-9188-52AF08DC3AE3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76" creationId="{E10FBCA4-EE3C-4499-BAA3-6B9BE270DBC0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77" creationId="{B74BE8D3-F47A-4189-AFFA-A44E9B61397C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78" creationId="{D7FA3E55-4935-467F-A0B4-DD559D6B3441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79" creationId="{85DFB0E5-C882-4802-BFA5-D5264513F10C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80" creationId="{576D6ACE-1EF0-494F-9A82-BE19FCA18ECB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81" creationId="{DDAF605E-4312-4A45-889D-CE5E9DD6A428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82" creationId="{3BD81996-934C-43C3-AE24-B55A49649A2C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83" creationId="{54C7EB84-BC74-4E2B-B162-3097949E4CE6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85" creationId="{4B78212C-1816-40FE-963E-287A1148D2F5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86" creationId="{54469D5E-5468-43D0-94E2-67C39D577754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87" creationId="{021B8D60-FB94-4A90-A735-00C25DC37D7E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88" creationId="{66C5BABA-F66D-4ED9-B336-49D78DAD023F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89" creationId="{C2E7727F-A06B-4116-87D0-6E29B07AE0C2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90" creationId="{A1501278-63CD-4826-9348-616E045F5DC7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91" creationId="{43A82BC2-4F32-4C65-81A0-B9AB8120288E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92" creationId="{1A183E1C-3B2E-424B-B146-349DA17E68E4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93" creationId="{3D328B74-644D-46AA-A6FC-74C8D2A963D1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94" creationId="{1499367D-59A9-40F1-AA1E-5C0346C08F6D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95" creationId="{59D4222D-93EC-46A9-9669-726073C7BBB4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96" creationId="{6D83181D-1A88-429C-BB17-FB204C64A22C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97" creationId="{5FF03132-4ADB-47BC-A5D3-37BF2EC693F6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98" creationId="{3E672892-2258-4C34-A180-3C97BFF3E275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599" creationId="{614FE70B-F2DE-4F97-953D-92C2A65DF09E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601" creationId="{2F3D4590-C46B-4D7E-B13E-C965392695B2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602" creationId="{97D1A072-AF78-4B21-8B49-53D06CEB4E12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603" creationId="{33192654-6325-4775-8348-0E1A16974340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604" creationId="{6043573F-3427-4540-9D63-58BCB56A7C88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605" creationId="{55E45A5C-F824-4884-9C76-10F24CBEFC57}"/>
          </ac:spMkLst>
        </pc:spChg>
        <pc:spChg chg="mod">
          <ac:chgData name="HUFLIT - Thái Trần Minh" userId="843ebdbe-4c4e-4d24-ae24-ce84af2f2400" providerId="ADAL" clId="{E8EFC310-69EB-4303-B8D5-77F2058AF62A}" dt="2020-04-28T06:03:00.957" v="1511" actId="1035"/>
          <ac:spMkLst>
            <pc:docMk/>
            <pc:sldMk cId="4152997724" sldId="475"/>
            <ac:spMk id="23606" creationId="{C296A359-EB26-458C-9487-2BC541B98C17}"/>
          </ac:spMkLst>
        </pc:spChg>
        <pc:grpChg chg="mod">
          <ac:chgData name="HUFLIT - Thái Trần Minh" userId="843ebdbe-4c4e-4d24-ae24-ce84af2f2400" providerId="ADAL" clId="{E8EFC310-69EB-4303-B8D5-77F2058AF62A}" dt="2020-04-28T06:03:00.957" v="1511" actId="1035"/>
          <ac:grpSpMkLst>
            <pc:docMk/>
            <pc:sldMk cId="4152997724" sldId="475"/>
            <ac:grpSpMk id="6" creationId="{DDD7FD0E-269C-4CE2-B94A-C70FAEE68242}"/>
          </ac:grpSpMkLst>
        </pc:grpChg>
        <pc:grpChg chg="mod">
          <ac:chgData name="HUFLIT - Thái Trần Minh" userId="843ebdbe-4c4e-4d24-ae24-ce84af2f2400" providerId="ADAL" clId="{E8EFC310-69EB-4303-B8D5-77F2058AF62A}" dt="2020-04-28T06:03:00.957" v="1511" actId="1035"/>
          <ac:grpSpMkLst>
            <pc:docMk/>
            <pc:sldMk cId="4152997724" sldId="475"/>
            <ac:grpSpMk id="23559" creationId="{CAB68E82-66F3-4BBA-A418-23E624C51063}"/>
          </ac:grpSpMkLst>
        </pc:grpChg>
        <pc:grpChg chg="mod">
          <ac:chgData name="HUFLIT - Thái Trần Minh" userId="843ebdbe-4c4e-4d24-ae24-ce84af2f2400" providerId="ADAL" clId="{E8EFC310-69EB-4303-B8D5-77F2058AF62A}" dt="2020-04-28T06:03:00.957" v="1511" actId="1035"/>
          <ac:grpSpMkLst>
            <pc:docMk/>
            <pc:sldMk cId="4152997724" sldId="475"/>
            <ac:grpSpMk id="23560" creationId="{EE950E0A-3699-4FD3-B5EA-0C597910C5F5}"/>
          </ac:grpSpMkLst>
        </pc:grpChg>
        <pc:grpChg chg="mod">
          <ac:chgData name="HUFLIT - Thái Trần Minh" userId="843ebdbe-4c4e-4d24-ae24-ce84af2f2400" providerId="ADAL" clId="{E8EFC310-69EB-4303-B8D5-77F2058AF62A}" dt="2020-04-28T06:03:00.957" v="1511" actId="1035"/>
          <ac:grpSpMkLst>
            <pc:docMk/>
            <pc:sldMk cId="4152997724" sldId="475"/>
            <ac:grpSpMk id="23569" creationId="{838CB78F-A344-4DCD-A72F-420F13928E14}"/>
          </ac:grpSpMkLst>
        </pc:grpChg>
        <pc:grpChg chg="mod">
          <ac:chgData name="HUFLIT - Thái Trần Minh" userId="843ebdbe-4c4e-4d24-ae24-ce84af2f2400" providerId="ADAL" clId="{E8EFC310-69EB-4303-B8D5-77F2058AF62A}" dt="2020-04-28T06:03:00.957" v="1511" actId="1035"/>
          <ac:grpSpMkLst>
            <pc:docMk/>
            <pc:sldMk cId="4152997724" sldId="475"/>
            <ac:grpSpMk id="23584" creationId="{F4B9A290-6F82-462D-BCCC-96BCF9012DC1}"/>
          </ac:grpSpMkLst>
        </pc:grpChg>
        <pc:grpChg chg="mod">
          <ac:chgData name="HUFLIT - Thái Trần Minh" userId="843ebdbe-4c4e-4d24-ae24-ce84af2f2400" providerId="ADAL" clId="{E8EFC310-69EB-4303-B8D5-77F2058AF62A}" dt="2020-04-28T06:03:00.957" v="1511" actId="1035"/>
          <ac:grpSpMkLst>
            <pc:docMk/>
            <pc:sldMk cId="4152997724" sldId="475"/>
            <ac:grpSpMk id="23600" creationId="{41D78092-5E33-423E-9611-0C789A4B19B7}"/>
          </ac:grpSpMkLst>
        </pc:grpChg>
      </pc:sldChg>
      <pc:sldChg chg="delSp modSp add del mod">
        <pc:chgData name="HUFLIT - Thái Trần Minh" userId="843ebdbe-4c4e-4d24-ae24-ce84af2f2400" providerId="ADAL" clId="{E8EFC310-69EB-4303-B8D5-77F2058AF62A}" dt="2020-05-05T08:28:41.193" v="1907" actId="2696"/>
        <pc:sldMkLst>
          <pc:docMk/>
          <pc:sldMk cId="694979237" sldId="476"/>
        </pc:sldMkLst>
        <pc:spChg chg="mod">
          <ac:chgData name="HUFLIT - Thái Trần Minh" userId="843ebdbe-4c4e-4d24-ae24-ce84af2f2400" providerId="ADAL" clId="{E8EFC310-69EB-4303-B8D5-77F2058AF62A}" dt="2020-04-28T06:03:27.082" v="1520" actId="20577"/>
          <ac:spMkLst>
            <pc:docMk/>
            <pc:sldMk cId="694979237" sldId="476"/>
            <ac:spMk id="25604" creationId="{0A753331-7884-4C9F-88A7-C3699C3EC4EF}"/>
          </ac:spMkLst>
        </pc:spChg>
        <pc:spChg chg="mod">
          <ac:chgData name="HUFLIT - Thái Trần Minh" userId="843ebdbe-4c4e-4d24-ae24-ce84af2f2400" providerId="ADAL" clId="{E8EFC310-69EB-4303-B8D5-77F2058AF62A}" dt="2020-04-28T06:04:57.189" v="1603" actId="20577"/>
          <ac:spMkLst>
            <pc:docMk/>
            <pc:sldMk cId="694979237" sldId="476"/>
            <ac:spMk id="25605" creationId="{D3DB372D-FE6D-46CB-B6C7-129108FB50F7}"/>
          </ac:spMkLst>
        </pc:spChg>
        <pc:spChg chg="del">
          <ac:chgData name="HUFLIT - Thái Trần Minh" userId="843ebdbe-4c4e-4d24-ae24-ce84af2f2400" providerId="ADAL" clId="{E8EFC310-69EB-4303-B8D5-77F2058AF62A}" dt="2020-04-28T06:03:47.107" v="1524" actId="478"/>
          <ac:spMkLst>
            <pc:docMk/>
            <pc:sldMk cId="694979237" sldId="476"/>
            <ac:spMk id="25606" creationId="{C5DCC34F-EC09-4D6F-8502-0409E9B1EF32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10" creationId="{73DEA80E-EDAD-46F2-B829-BD1DA27ABF3B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11" creationId="{7AD4294A-8957-4B77-9583-9C4D79094C53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12" creationId="{786F7424-AFA6-4B75-9A94-3C7B8B3D110B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13" creationId="{D11E32BA-8399-4275-BF7C-10935650AE2B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14" creationId="{81C8E05E-0ADC-4A86-AB55-FED877248C2D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15" creationId="{091A477B-A4AB-4E30-95F9-A8F5DCB09463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16" creationId="{71F80255-CC92-4CFB-982F-DD006EAF425E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17" creationId="{FC19DAF6-4DD1-4911-A5A9-3099BE6C5C4B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19" creationId="{D8521BBA-10FA-4979-BFFF-FBD4C9A23F83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20" creationId="{D35A7F14-994B-4FE1-A8EC-472E039F2C1B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21" creationId="{B5B995C5-9A3A-49C0-A640-297072FCC2C1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22" creationId="{42043947-0FFE-48CE-865D-F6A8A285C7BD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23" creationId="{0B51616F-C711-4A38-B9E9-A80311696FF1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24" creationId="{0FF4E553-B3D2-4FD9-9084-1B30522563AB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25" creationId="{B277C41F-AF5A-4CAF-90BB-694D8CA3BB38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26" creationId="{98CA19F5-D667-4EF5-AE28-9FF4637340E5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27" creationId="{24B65BB1-80F2-4E9C-97C9-25F5C7B80063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28" creationId="{B65B93DD-4D5D-4F1A-AA79-3BC61AA9242C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29" creationId="{EFBB1334-6025-453D-B1B6-DCAA882A4184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30" creationId="{F8D1885D-2BB6-4DBA-BCAC-4D2DB3FC319B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31" creationId="{C50C127A-BE4C-4B30-9C8C-A716B6FBA6C6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32" creationId="{4CAC972E-8021-48E8-9674-2E14A42C41C8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33" creationId="{8FD14ACD-93AE-4164-8018-36788D18ADE5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35" creationId="{BDD8C5B7-5125-4C5D-A182-BBBA24925ECD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36" creationId="{96A4A95C-4E25-4699-9EC0-416567068010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37" creationId="{43A9EE87-9E00-4EBC-9E7D-3F163DD3BC04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38" creationId="{28D3C97F-3412-4557-BE87-FCC393F77BDD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39" creationId="{1865F7C6-F0D2-4A50-BC9D-4036A3E37B68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40" creationId="{97ABAC99-127F-40A6-BFBB-C0C5F7DBBC05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41" creationId="{1AD40867-E141-43BE-BBF2-8ACF7E5958F5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42" creationId="{2517D758-7824-493A-9780-4A049BCE70FF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43" creationId="{08BF6482-7D2D-4CA6-A76F-855EE79000CD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44" creationId="{8184FDD9-D57C-4A42-A508-83BD20CCB1EF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45" creationId="{C7D9E98A-9F56-460B-9DDC-E8D1AA967096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46" creationId="{120C8669-50F3-4CAC-AA9A-0E24F41A73F3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47" creationId="{A46798AB-2B31-45B7-907F-755A809D4CFB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48" creationId="{2C3076C5-90A7-491A-BCB8-A6E3FC0F7B4C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49" creationId="{58978A32-BCB5-45BD-9D46-B39A7396F562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51" creationId="{73191785-F153-4FB2-BFB4-B925129C1B8D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52" creationId="{F87F0DCD-16AC-497D-BC8D-0FAB06CD3495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53" creationId="{E8109C46-B28F-402A-8B7D-EDAC52C282A0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54" creationId="{883A8625-64E9-45FE-BD05-CA675889DA5D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55" creationId="{D32D601A-7B66-471C-BE8F-B789AA9659B3}"/>
          </ac:spMkLst>
        </pc:spChg>
        <pc:spChg chg="mod">
          <ac:chgData name="HUFLIT - Thái Trần Minh" userId="843ebdbe-4c4e-4d24-ae24-ce84af2f2400" providerId="ADAL" clId="{E8EFC310-69EB-4303-B8D5-77F2058AF62A}" dt="2020-04-28T06:03:59.972" v="1551" actId="1035"/>
          <ac:spMkLst>
            <pc:docMk/>
            <pc:sldMk cId="694979237" sldId="476"/>
            <ac:spMk id="25656" creationId="{521DF597-BB79-4304-A4AB-5B207C726F7A}"/>
          </ac:spMkLst>
        </pc:spChg>
        <pc:grpChg chg="mod">
          <ac:chgData name="HUFLIT - Thái Trần Minh" userId="843ebdbe-4c4e-4d24-ae24-ce84af2f2400" providerId="ADAL" clId="{E8EFC310-69EB-4303-B8D5-77F2058AF62A}" dt="2020-04-28T06:03:59.972" v="1551" actId="1035"/>
          <ac:grpSpMkLst>
            <pc:docMk/>
            <pc:sldMk cId="694979237" sldId="476"/>
            <ac:grpSpMk id="6" creationId="{F0D252C3-F954-4253-9C71-C56820110DB4}"/>
          </ac:grpSpMkLst>
        </pc:grpChg>
        <pc:grpChg chg="mod">
          <ac:chgData name="HUFLIT - Thái Trần Minh" userId="843ebdbe-4c4e-4d24-ae24-ce84af2f2400" providerId="ADAL" clId="{E8EFC310-69EB-4303-B8D5-77F2058AF62A}" dt="2020-04-28T06:03:59.972" v="1551" actId="1035"/>
          <ac:grpSpMkLst>
            <pc:docMk/>
            <pc:sldMk cId="694979237" sldId="476"/>
            <ac:grpSpMk id="25607" creationId="{09D74670-B93B-4F0A-843B-E3125DEFA299}"/>
          </ac:grpSpMkLst>
        </pc:grpChg>
        <pc:grpChg chg="mod">
          <ac:chgData name="HUFLIT - Thái Trần Minh" userId="843ebdbe-4c4e-4d24-ae24-ce84af2f2400" providerId="ADAL" clId="{E8EFC310-69EB-4303-B8D5-77F2058AF62A}" dt="2020-04-28T06:03:59.972" v="1551" actId="1035"/>
          <ac:grpSpMkLst>
            <pc:docMk/>
            <pc:sldMk cId="694979237" sldId="476"/>
            <ac:grpSpMk id="25608" creationId="{B4FCD450-8C5A-4EBA-97EC-919D77FD8026}"/>
          </ac:grpSpMkLst>
        </pc:grpChg>
        <pc:grpChg chg="mod">
          <ac:chgData name="HUFLIT - Thái Trần Minh" userId="843ebdbe-4c4e-4d24-ae24-ce84af2f2400" providerId="ADAL" clId="{E8EFC310-69EB-4303-B8D5-77F2058AF62A}" dt="2020-04-28T06:03:59.972" v="1551" actId="1035"/>
          <ac:grpSpMkLst>
            <pc:docMk/>
            <pc:sldMk cId="694979237" sldId="476"/>
            <ac:grpSpMk id="25618" creationId="{1AFA28F7-5344-4198-B7E1-ACB05C1C5199}"/>
          </ac:grpSpMkLst>
        </pc:grpChg>
        <pc:grpChg chg="mod">
          <ac:chgData name="HUFLIT - Thái Trần Minh" userId="843ebdbe-4c4e-4d24-ae24-ce84af2f2400" providerId="ADAL" clId="{E8EFC310-69EB-4303-B8D5-77F2058AF62A}" dt="2020-04-28T06:03:59.972" v="1551" actId="1035"/>
          <ac:grpSpMkLst>
            <pc:docMk/>
            <pc:sldMk cId="694979237" sldId="476"/>
            <ac:grpSpMk id="25634" creationId="{B9980C3A-5E6C-441D-814D-ECC677B1911F}"/>
          </ac:grpSpMkLst>
        </pc:grpChg>
        <pc:grpChg chg="mod">
          <ac:chgData name="HUFLIT - Thái Trần Minh" userId="843ebdbe-4c4e-4d24-ae24-ce84af2f2400" providerId="ADAL" clId="{E8EFC310-69EB-4303-B8D5-77F2058AF62A}" dt="2020-04-28T06:03:59.972" v="1551" actId="1035"/>
          <ac:grpSpMkLst>
            <pc:docMk/>
            <pc:sldMk cId="694979237" sldId="476"/>
            <ac:grpSpMk id="25650" creationId="{78EFA898-3348-49F8-B9E1-AD0F404522C0}"/>
          </ac:grpSpMkLst>
        </pc:grpChg>
      </pc:sldChg>
      <pc:sldChg chg="add">
        <pc:chgData name="HUFLIT - Thái Trần Minh" userId="843ebdbe-4c4e-4d24-ae24-ce84af2f2400" providerId="ADAL" clId="{E8EFC310-69EB-4303-B8D5-77F2058AF62A}" dt="2020-04-28T06:05:17.973" v="1604" actId="22"/>
        <pc:sldMkLst>
          <pc:docMk/>
          <pc:sldMk cId="3872955328" sldId="477"/>
        </pc:sldMkLst>
      </pc:sldChg>
      <pc:sldChg chg="modSp new mod">
        <pc:chgData name="HUFLIT - Thái Trần Minh" userId="843ebdbe-4c4e-4d24-ae24-ce84af2f2400" providerId="ADAL" clId="{E8EFC310-69EB-4303-B8D5-77F2058AF62A}" dt="2020-05-05T05:46:35.968" v="1906" actId="20577"/>
        <pc:sldMkLst>
          <pc:docMk/>
          <pc:sldMk cId="3046788431" sldId="478"/>
        </pc:sldMkLst>
        <pc:spChg chg="mod">
          <ac:chgData name="HUFLIT - Thái Trần Minh" userId="843ebdbe-4c4e-4d24-ae24-ce84af2f2400" providerId="ADAL" clId="{E8EFC310-69EB-4303-B8D5-77F2058AF62A}" dt="2020-05-05T00:43:51.161" v="1745" actId="20577"/>
          <ac:spMkLst>
            <pc:docMk/>
            <pc:sldMk cId="3046788431" sldId="478"/>
            <ac:spMk id="2" creationId="{0ABDD4BC-5509-457E-9E37-551A10C86AE9}"/>
          </ac:spMkLst>
        </pc:spChg>
        <pc:spChg chg="mod">
          <ac:chgData name="HUFLIT - Thái Trần Minh" userId="843ebdbe-4c4e-4d24-ae24-ce84af2f2400" providerId="ADAL" clId="{E8EFC310-69EB-4303-B8D5-77F2058AF62A}" dt="2020-05-05T05:46:35.968" v="1906" actId="20577"/>
          <ac:spMkLst>
            <pc:docMk/>
            <pc:sldMk cId="3046788431" sldId="478"/>
            <ac:spMk id="3" creationId="{ACB3C72D-2195-4FDA-B429-71D2E063C7E0}"/>
          </ac:spMkLst>
        </pc:spChg>
      </pc:sldChg>
      <pc:sldChg chg="add">
        <pc:chgData name="HUFLIT - Thái Trần Minh" userId="843ebdbe-4c4e-4d24-ae24-ce84af2f2400" providerId="ADAL" clId="{E8EFC310-69EB-4303-B8D5-77F2058AF62A}" dt="2020-05-05T08:28:46.341" v="1908" actId="22"/>
        <pc:sldMkLst>
          <pc:docMk/>
          <pc:sldMk cId="2839813637" sldId="479"/>
        </pc:sldMkLst>
      </pc:sldChg>
      <pc:sldChg chg="add">
        <pc:chgData name="HUFLIT - Thái Trần Minh" userId="843ebdbe-4c4e-4d24-ae24-ce84af2f2400" providerId="ADAL" clId="{E8EFC310-69EB-4303-B8D5-77F2058AF62A}" dt="2020-05-05T08:28:46.341" v="1908" actId="22"/>
        <pc:sldMkLst>
          <pc:docMk/>
          <pc:sldMk cId="4152997724" sldId="480"/>
        </pc:sldMkLst>
      </pc:sldChg>
      <pc:sldChg chg="add">
        <pc:chgData name="HUFLIT - Thái Trần Minh" userId="843ebdbe-4c4e-4d24-ae24-ce84af2f2400" providerId="ADAL" clId="{E8EFC310-69EB-4303-B8D5-77F2058AF62A}" dt="2020-05-05T08:28:46.341" v="1908" actId="22"/>
        <pc:sldMkLst>
          <pc:docMk/>
          <pc:sldMk cId="694979237" sldId="4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734EB9F-497E-4EF1-A549-E2AE73A721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958C42-75D6-41D6-902C-05DBB26E0CA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C14DA4E-3459-49C6-A31C-FD2F490787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3266D365-3F5A-48EF-852F-A305742AF9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C34AFDE2-FD04-45C2-B76C-36462B0BFD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E54DB8A-9AF4-4621-AC4C-7DAECA19C7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2DC946D0-D8A6-46F5-B404-0836CE5155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128F48C-01CC-4012-91F3-ADA08F91F9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CFCAD9-3CDC-4AE5-9EDC-CA5AF8ED087F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F6AA321-39BB-43EB-A34E-7FA19AC735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6355EF9-49BD-4543-8F4E-7C1DE057B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5D1588F2-361A-4785-8DBA-203271E1F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F32951-3ED1-41C1-BCF2-70CA9A474082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45078B5-B4F5-412B-BACA-252F1DB294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3D50B94-C7D5-4B20-A466-66B425E39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D0D2FDE6-96C4-4A88-A49A-E9B69D000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E67F3C-123B-45D5-9CF6-FFBACC9EB312}" type="slidenum">
              <a:rPr lang="en-US" altLang="en-US"/>
              <a:pPr>
                <a:spcBef>
                  <a:spcPct val="0"/>
                </a:spcBef>
              </a:pPr>
              <a:t>112</a:t>
            </a:fld>
            <a:endParaRPr lang="en-US" altLang="en-US"/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A2E1A96A-C7AF-4086-AC31-39D45E2874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707A2613-04D5-4BE0-AABE-BEA0376CA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BD7525F2-F425-4BC3-B315-1BE7D397F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8E7731-9EDD-4DC8-AE04-981062F8C15B}" type="slidenum">
              <a:rPr lang="en-US" altLang="en-US"/>
              <a:pPr>
                <a:spcBef>
                  <a:spcPct val="0"/>
                </a:spcBef>
              </a:pPr>
              <a:t>113</a:t>
            </a:fld>
            <a:endParaRPr lang="en-US" altLang="en-US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2D570D1B-8F7C-49BC-B556-F53056A66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F196DC37-1CAE-4C40-90A1-71520F60C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3A6F938A-5574-4C7C-8865-80FFBB17F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B9F534-1B1E-4E71-93CE-5B65B008EF9A}" type="slidenum">
              <a:rPr lang="en-US" altLang="en-US"/>
              <a:pPr>
                <a:spcBef>
                  <a:spcPct val="0"/>
                </a:spcBef>
              </a:pPr>
              <a:t>114</a:t>
            </a:fld>
            <a:endParaRPr lang="en-US" altLang="en-US"/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CFA8E1B9-6CFA-4F0C-A27C-F7FA0EC68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6401DA08-228F-498D-8D92-EE86B4578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E898F4E6-8198-4D62-BB9A-390DCCB0D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275FDE-F6B8-4B11-9219-B9E35C509DED}" type="slidenum">
              <a:rPr lang="en-US" altLang="en-US"/>
              <a:pPr>
                <a:spcBef>
                  <a:spcPct val="0"/>
                </a:spcBef>
              </a:pPr>
              <a:t>115</a:t>
            </a:fld>
            <a:endParaRPr lang="en-US" altLang="en-US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1DD7C07B-90F9-4791-9EE4-55A465648D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38AD97A8-98CD-46DA-926C-462702EEC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553B231A-1566-42A0-B659-080BE8AC79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8ECADE-2967-4340-8C07-E6C6C8E047C6}" type="slidenum">
              <a:rPr lang="en-US" altLang="en-US"/>
              <a:pPr>
                <a:spcBef>
                  <a:spcPct val="0"/>
                </a:spcBef>
              </a:pPr>
              <a:t>116</a:t>
            </a:fld>
            <a:endParaRPr lang="en-US" altLang="en-US"/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19B301B5-7478-462C-AA75-271F9CE4F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1F3F1B29-26CB-4D2A-A650-7D16EF211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634D18A5-2A1D-4A11-8CBD-E5984B8A74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931177-2662-4933-8C81-81B78A001B03}" type="slidenum">
              <a:rPr lang="en-US" altLang="en-US"/>
              <a:pPr>
                <a:spcBef>
                  <a:spcPct val="0"/>
                </a:spcBef>
              </a:pPr>
              <a:t>117</a:t>
            </a:fld>
            <a:endParaRPr lang="en-US" altLang="en-US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37005FCE-44A4-4FB9-BF4B-97F1D2AB9C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B67BDE61-33CE-44A7-AFAC-0C532A986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>
            <a:extLst>
              <a:ext uri="{FF2B5EF4-FFF2-40B4-BE49-F238E27FC236}">
                <a16:creationId xmlns:a16="http://schemas.microsoft.com/office/drawing/2014/main" id="{20D79546-3E11-49DE-AA2E-63C18578E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60715D-6E1F-466F-81BE-BB902E7CD29F}" type="slidenum">
              <a:rPr lang="en-US" altLang="en-US"/>
              <a:pPr>
                <a:spcBef>
                  <a:spcPct val="0"/>
                </a:spcBef>
              </a:pPr>
              <a:t>118</a:t>
            </a:fld>
            <a:endParaRPr lang="en-US" altLang="en-US"/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891DCBCE-7B4C-4380-8CC8-43EFD4FFEC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0A0FD22A-3F61-4980-92D7-3E1189F52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E4EBB504-E732-43AE-A6EB-9CAFEF555F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FA7063-F20C-4AE9-9C80-4B9A892C8DE5}" type="slidenum">
              <a:rPr lang="en-US" altLang="en-US"/>
              <a:pPr>
                <a:spcBef>
                  <a:spcPct val="0"/>
                </a:spcBef>
              </a:pPr>
              <a:t>119</a:t>
            </a:fld>
            <a:endParaRPr lang="en-US" altLang="en-US"/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686D3B61-0C76-455F-B436-A9F7F31F00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8B1CACA8-9045-402F-95A9-9ED442D54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>
            <a:extLst>
              <a:ext uri="{FF2B5EF4-FFF2-40B4-BE49-F238E27FC236}">
                <a16:creationId xmlns:a16="http://schemas.microsoft.com/office/drawing/2014/main" id="{4F4A77F9-9C91-4204-A7BA-DC2A8E6468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DC94A9-BDD0-45C3-ABA9-CCE78B85A0A3}" type="slidenum">
              <a:rPr lang="en-US" altLang="en-US"/>
              <a:pPr>
                <a:spcBef>
                  <a:spcPct val="0"/>
                </a:spcBef>
              </a:pPr>
              <a:t>120</a:t>
            </a:fld>
            <a:endParaRPr lang="en-US" altLang="en-US"/>
          </a:p>
        </p:txBody>
      </p:sp>
      <p:sp>
        <p:nvSpPr>
          <p:cNvPr id="219139" name="Rectangle 2">
            <a:extLst>
              <a:ext uri="{FF2B5EF4-FFF2-40B4-BE49-F238E27FC236}">
                <a16:creationId xmlns:a16="http://schemas.microsoft.com/office/drawing/2014/main" id="{5872C1D4-5CC1-42C7-A503-FD87AF8C80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>
            <a:extLst>
              <a:ext uri="{FF2B5EF4-FFF2-40B4-BE49-F238E27FC236}">
                <a16:creationId xmlns:a16="http://schemas.microsoft.com/office/drawing/2014/main" id="{B2A74700-861C-4BDB-A232-954E00D00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>
            <a:extLst>
              <a:ext uri="{FF2B5EF4-FFF2-40B4-BE49-F238E27FC236}">
                <a16:creationId xmlns:a16="http://schemas.microsoft.com/office/drawing/2014/main" id="{F483DA99-D094-401C-9BA4-0DDE3B352F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94A8AC-F3D7-4D74-9D3D-FAC418321B65}" type="slidenum">
              <a:rPr lang="en-US" altLang="en-US"/>
              <a:pPr>
                <a:spcBef>
                  <a:spcPct val="0"/>
                </a:spcBef>
              </a:pPr>
              <a:t>121</a:t>
            </a:fld>
            <a:endParaRPr lang="en-US" altLang="en-US"/>
          </a:p>
        </p:txBody>
      </p:sp>
      <p:sp>
        <p:nvSpPr>
          <p:cNvPr id="221187" name="Rectangle 2">
            <a:extLst>
              <a:ext uri="{FF2B5EF4-FFF2-40B4-BE49-F238E27FC236}">
                <a16:creationId xmlns:a16="http://schemas.microsoft.com/office/drawing/2014/main" id="{71E94E06-FDF1-4E51-BB92-C3D98033F3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>
            <a:extLst>
              <a:ext uri="{FF2B5EF4-FFF2-40B4-BE49-F238E27FC236}">
                <a16:creationId xmlns:a16="http://schemas.microsoft.com/office/drawing/2014/main" id="{A1A4633B-41EA-4D51-9105-7EF08017F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E26BA02-933C-4EDF-8152-FCFE4D55E7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FA117B-6795-4790-98FC-C1EE4B482E0F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769322F-8414-4457-9366-2E1A2C97A6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B43D50D-2CE4-47F1-9A5C-681CE0810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>
            <a:extLst>
              <a:ext uri="{FF2B5EF4-FFF2-40B4-BE49-F238E27FC236}">
                <a16:creationId xmlns:a16="http://schemas.microsoft.com/office/drawing/2014/main" id="{127AC645-1A6A-46AF-AD9D-CFCF03E6E0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7A534-8A36-408E-BE1B-A2EC32337656}" type="slidenum">
              <a:rPr lang="en-US" altLang="en-US"/>
              <a:pPr>
                <a:spcBef>
                  <a:spcPct val="0"/>
                </a:spcBef>
              </a:pPr>
              <a:t>122</a:t>
            </a:fld>
            <a:endParaRPr lang="en-US" altLang="en-US"/>
          </a:p>
        </p:txBody>
      </p:sp>
      <p:sp>
        <p:nvSpPr>
          <p:cNvPr id="223235" name="Rectangle 2">
            <a:extLst>
              <a:ext uri="{FF2B5EF4-FFF2-40B4-BE49-F238E27FC236}">
                <a16:creationId xmlns:a16="http://schemas.microsoft.com/office/drawing/2014/main" id="{0F4EC52A-5919-453D-9973-3E0DF26C5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>
            <a:extLst>
              <a:ext uri="{FF2B5EF4-FFF2-40B4-BE49-F238E27FC236}">
                <a16:creationId xmlns:a16="http://schemas.microsoft.com/office/drawing/2014/main" id="{6B011CE1-B062-453B-9997-E01FCFB10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>
            <a:extLst>
              <a:ext uri="{FF2B5EF4-FFF2-40B4-BE49-F238E27FC236}">
                <a16:creationId xmlns:a16="http://schemas.microsoft.com/office/drawing/2014/main" id="{3F4EF0CB-1A8A-4FE7-B858-BEF7862E92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D9E6B0-936B-4468-90C9-CFBF5B8B9D33}" type="slidenum">
              <a:rPr lang="en-US" altLang="en-US"/>
              <a:pPr>
                <a:spcBef>
                  <a:spcPct val="0"/>
                </a:spcBef>
              </a:pPr>
              <a:t>124</a:t>
            </a:fld>
            <a:endParaRPr lang="en-US" altLang="en-US"/>
          </a:p>
        </p:txBody>
      </p:sp>
      <p:sp>
        <p:nvSpPr>
          <p:cNvPr id="225283" name="Rectangle 2">
            <a:extLst>
              <a:ext uri="{FF2B5EF4-FFF2-40B4-BE49-F238E27FC236}">
                <a16:creationId xmlns:a16="http://schemas.microsoft.com/office/drawing/2014/main" id="{66DE92B9-0480-4BD9-B35A-45C365A195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>
            <a:extLst>
              <a:ext uri="{FF2B5EF4-FFF2-40B4-BE49-F238E27FC236}">
                <a16:creationId xmlns:a16="http://schemas.microsoft.com/office/drawing/2014/main" id="{50BD85CF-B21D-41ED-90EF-8CA4DC5B2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>
            <a:extLst>
              <a:ext uri="{FF2B5EF4-FFF2-40B4-BE49-F238E27FC236}">
                <a16:creationId xmlns:a16="http://schemas.microsoft.com/office/drawing/2014/main" id="{DFB5DD80-B26A-4E2A-BE5C-19F08BF25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53AE63-C13D-42B0-B188-BBDAB38DE336}" type="slidenum">
              <a:rPr lang="en-US" altLang="en-US"/>
              <a:pPr>
                <a:spcBef>
                  <a:spcPct val="0"/>
                </a:spcBef>
              </a:pPr>
              <a:t>128</a:t>
            </a:fld>
            <a:endParaRPr lang="en-US" altLang="en-US"/>
          </a:p>
        </p:txBody>
      </p:sp>
      <p:sp>
        <p:nvSpPr>
          <p:cNvPr id="227331" name="Rectangle 2">
            <a:extLst>
              <a:ext uri="{FF2B5EF4-FFF2-40B4-BE49-F238E27FC236}">
                <a16:creationId xmlns:a16="http://schemas.microsoft.com/office/drawing/2014/main" id="{7343783E-95A0-42B5-9D41-75422D5849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>
            <a:extLst>
              <a:ext uri="{FF2B5EF4-FFF2-40B4-BE49-F238E27FC236}">
                <a16:creationId xmlns:a16="http://schemas.microsoft.com/office/drawing/2014/main" id="{2E10DDAA-6BA2-425B-992E-C21076BDD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>
            <a:extLst>
              <a:ext uri="{FF2B5EF4-FFF2-40B4-BE49-F238E27FC236}">
                <a16:creationId xmlns:a16="http://schemas.microsoft.com/office/drawing/2014/main" id="{C4127BAA-89B1-4709-BFF3-70DE49FC4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0FDBC2-2293-4B2A-A5B5-5CEDA2058E25}" type="slidenum">
              <a:rPr lang="en-US" altLang="en-US"/>
              <a:pPr>
                <a:spcBef>
                  <a:spcPct val="0"/>
                </a:spcBef>
              </a:pPr>
              <a:t>129</a:t>
            </a:fld>
            <a:endParaRPr lang="en-US" altLang="en-US"/>
          </a:p>
        </p:txBody>
      </p:sp>
      <p:sp>
        <p:nvSpPr>
          <p:cNvPr id="229379" name="Rectangle 2">
            <a:extLst>
              <a:ext uri="{FF2B5EF4-FFF2-40B4-BE49-F238E27FC236}">
                <a16:creationId xmlns:a16="http://schemas.microsoft.com/office/drawing/2014/main" id="{3D2F573E-4804-48EA-B799-A5533D6B17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>
            <a:extLst>
              <a:ext uri="{FF2B5EF4-FFF2-40B4-BE49-F238E27FC236}">
                <a16:creationId xmlns:a16="http://schemas.microsoft.com/office/drawing/2014/main" id="{97BF80F4-A95C-496E-9D4B-12B7443D9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9E37CC09-93C9-4C8E-9AF8-BF8E380C7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F28069-6BB1-4325-BE87-FB2B173F14AC}" type="slidenum">
              <a:rPr lang="en-US" altLang="en-US"/>
              <a:pPr>
                <a:spcBef>
                  <a:spcPct val="0"/>
                </a:spcBef>
              </a:pPr>
              <a:t>130</a:t>
            </a:fld>
            <a:endParaRPr lang="en-US" altLang="en-US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847A6D4D-A3D0-47DD-884E-1753659B7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>
            <a:extLst>
              <a:ext uri="{FF2B5EF4-FFF2-40B4-BE49-F238E27FC236}">
                <a16:creationId xmlns:a16="http://schemas.microsoft.com/office/drawing/2014/main" id="{7EE317E6-0AD7-405D-83FE-62A99B0F2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>
            <a:extLst>
              <a:ext uri="{FF2B5EF4-FFF2-40B4-BE49-F238E27FC236}">
                <a16:creationId xmlns:a16="http://schemas.microsoft.com/office/drawing/2014/main" id="{98FC0569-B220-44B7-A1DB-518398B69A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FBEB57-9AEC-4C38-9064-54FFC511DD77}" type="slidenum">
              <a:rPr lang="en-US" altLang="en-US"/>
              <a:pPr>
                <a:spcBef>
                  <a:spcPct val="0"/>
                </a:spcBef>
              </a:pPr>
              <a:t>131</a:t>
            </a:fld>
            <a:endParaRPr lang="en-US" altLang="en-US"/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EBEA22E2-448C-4CB0-BAD2-36E9A6FDF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>
            <a:extLst>
              <a:ext uri="{FF2B5EF4-FFF2-40B4-BE49-F238E27FC236}">
                <a16:creationId xmlns:a16="http://schemas.microsoft.com/office/drawing/2014/main" id="{ABA4B9B3-8351-44DF-9AE5-44A70C170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>
            <a:extLst>
              <a:ext uri="{FF2B5EF4-FFF2-40B4-BE49-F238E27FC236}">
                <a16:creationId xmlns:a16="http://schemas.microsoft.com/office/drawing/2014/main" id="{F7E86E71-C761-4A99-9241-19C8E83BE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B69A6F-9E01-430B-80D3-A76857AF76B1}" type="slidenum">
              <a:rPr lang="en-US" altLang="en-US"/>
              <a:pPr>
                <a:spcBef>
                  <a:spcPct val="0"/>
                </a:spcBef>
              </a:pPr>
              <a:t>132</a:t>
            </a:fld>
            <a:endParaRPr lang="en-US" altLang="en-US"/>
          </a:p>
        </p:txBody>
      </p:sp>
      <p:sp>
        <p:nvSpPr>
          <p:cNvPr id="235523" name="Rectangle 2">
            <a:extLst>
              <a:ext uri="{FF2B5EF4-FFF2-40B4-BE49-F238E27FC236}">
                <a16:creationId xmlns:a16="http://schemas.microsoft.com/office/drawing/2014/main" id="{96134D4C-8A29-4D13-80D8-EED26436F9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>
            <a:extLst>
              <a:ext uri="{FF2B5EF4-FFF2-40B4-BE49-F238E27FC236}">
                <a16:creationId xmlns:a16="http://schemas.microsoft.com/office/drawing/2014/main" id="{B8391447-DF73-4C45-A990-2DC482CD4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>
            <a:extLst>
              <a:ext uri="{FF2B5EF4-FFF2-40B4-BE49-F238E27FC236}">
                <a16:creationId xmlns:a16="http://schemas.microsoft.com/office/drawing/2014/main" id="{0C47D1B6-F3FA-43A9-8389-D22333C61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33D39C-7CE4-4142-B9BB-DF56FF0463A1}" type="slidenum">
              <a:rPr lang="en-US" altLang="en-US"/>
              <a:pPr>
                <a:spcBef>
                  <a:spcPct val="0"/>
                </a:spcBef>
              </a:pPr>
              <a:t>133</a:t>
            </a:fld>
            <a:endParaRPr lang="en-US" altLang="en-US"/>
          </a:p>
        </p:txBody>
      </p:sp>
      <p:sp>
        <p:nvSpPr>
          <p:cNvPr id="237571" name="Rectangle 2">
            <a:extLst>
              <a:ext uri="{FF2B5EF4-FFF2-40B4-BE49-F238E27FC236}">
                <a16:creationId xmlns:a16="http://schemas.microsoft.com/office/drawing/2014/main" id="{1CD60C42-6CB1-45D0-AA10-0541A5C58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>
            <a:extLst>
              <a:ext uri="{FF2B5EF4-FFF2-40B4-BE49-F238E27FC236}">
                <a16:creationId xmlns:a16="http://schemas.microsoft.com/office/drawing/2014/main" id="{F73141CE-EBBC-4540-B854-833CD06BA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>
            <a:extLst>
              <a:ext uri="{FF2B5EF4-FFF2-40B4-BE49-F238E27FC236}">
                <a16:creationId xmlns:a16="http://schemas.microsoft.com/office/drawing/2014/main" id="{EE343A6D-7338-4661-A584-F9BEC801A0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2E2FC3-6300-4332-8ABA-590F58770A52}" type="slidenum">
              <a:rPr lang="en-US" altLang="en-US"/>
              <a:pPr>
                <a:spcBef>
                  <a:spcPct val="0"/>
                </a:spcBef>
              </a:pPr>
              <a:t>134</a:t>
            </a:fld>
            <a:endParaRPr lang="en-US" altLang="en-US"/>
          </a:p>
        </p:txBody>
      </p:sp>
      <p:sp>
        <p:nvSpPr>
          <p:cNvPr id="239619" name="Rectangle 2">
            <a:extLst>
              <a:ext uri="{FF2B5EF4-FFF2-40B4-BE49-F238E27FC236}">
                <a16:creationId xmlns:a16="http://schemas.microsoft.com/office/drawing/2014/main" id="{99FD9B15-D657-40B2-A7C2-F9672CD45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>
            <a:extLst>
              <a:ext uri="{FF2B5EF4-FFF2-40B4-BE49-F238E27FC236}">
                <a16:creationId xmlns:a16="http://schemas.microsoft.com/office/drawing/2014/main" id="{24F96E28-5A3F-4B76-9373-E265A41D6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15C311B4-CD4D-4555-A163-761C043A2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C3D4A5-A86A-45C0-B3D7-84F228CD4092}" type="slidenum">
              <a:rPr lang="en-US" altLang="en-US"/>
              <a:pPr>
                <a:spcBef>
                  <a:spcPct val="0"/>
                </a:spcBef>
              </a:pPr>
              <a:t>135</a:t>
            </a:fld>
            <a:endParaRPr lang="en-US" altLang="en-US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C850461D-5BBB-4DE5-9E11-486139A85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3FE3D5B2-906D-48CC-A0A1-BEA0DFF1B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E53A2FB-202D-44FB-92D8-8F20F40EB7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28B408-6DE8-4B84-BEE2-6FFE8A0E7E0D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C9C5481-64CF-416D-AD77-8656DE182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A890D56-21EC-4547-89C9-26FF82604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>
            <a:extLst>
              <a:ext uri="{FF2B5EF4-FFF2-40B4-BE49-F238E27FC236}">
                <a16:creationId xmlns:a16="http://schemas.microsoft.com/office/drawing/2014/main" id="{B6921498-D0C8-46FA-8E4A-E4F26DF93F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3134DD-DAB1-4646-9ED3-1A258520FDC4}" type="slidenum">
              <a:rPr lang="en-US" altLang="en-US"/>
              <a:pPr>
                <a:spcBef>
                  <a:spcPct val="0"/>
                </a:spcBef>
              </a:pPr>
              <a:t>136</a:t>
            </a:fld>
            <a:endParaRPr lang="en-US" altLang="en-US"/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479B7176-61DE-4EDC-9ED4-7DDBEBD4F6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>
            <a:extLst>
              <a:ext uri="{FF2B5EF4-FFF2-40B4-BE49-F238E27FC236}">
                <a16:creationId xmlns:a16="http://schemas.microsoft.com/office/drawing/2014/main" id="{442C9B29-1B76-49D6-9330-5A14121EF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827A9F05-CDD0-4ED9-8FE5-2E158F343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68B0FC-C811-409C-A7CE-D9D58F0115FC}" type="slidenum">
              <a:rPr lang="en-US" altLang="en-US"/>
              <a:pPr>
                <a:spcBef>
                  <a:spcPct val="0"/>
                </a:spcBef>
              </a:pPr>
              <a:t>137</a:t>
            </a:fld>
            <a:endParaRPr lang="en-US" altLang="en-US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2E548ED9-BCF8-42A2-A6D3-D505E4DEFB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9E2C70E5-F272-4C18-BB3D-B58251CF2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>
            <a:extLst>
              <a:ext uri="{FF2B5EF4-FFF2-40B4-BE49-F238E27FC236}">
                <a16:creationId xmlns:a16="http://schemas.microsoft.com/office/drawing/2014/main" id="{058927B5-B503-4225-BFAF-FC389509EF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3353FF-0BAD-4C17-A0E0-EF287B92995C}" type="slidenum">
              <a:rPr lang="en-US" altLang="en-US"/>
              <a:pPr>
                <a:spcBef>
                  <a:spcPct val="0"/>
                </a:spcBef>
              </a:pPr>
              <a:t>138</a:t>
            </a:fld>
            <a:endParaRPr lang="en-US" altLang="en-US"/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A4F666B1-763C-4AAC-BD16-2A222135F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A74B594E-48A8-4365-81CF-A1571947A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>
            <a:extLst>
              <a:ext uri="{FF2B5EF4-FFF2-40B4-BE49-F238E27FC236}">
                <a16:creationId xmlns:a16="http://schemas.microsoft.com/office/drawing/2014/main" id="{6BD1A149-8DC5-4CB3-B6BC-CC96AC476D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F1CCC5-032B-478E-92FD-26821509171C}" type="slidenum">
              <a:rPr lang="en-US" altLang="en-US"/>
              <a:pPr>
                <a:spcBef>
                  <a:spcPct val="0"/>
                </a:spcBef>
              </a:pPr>
              <a:t>139</a:t>
            </a:fld>
            <a:endParaRPr lang="en-US" altLang="en-US"/>
          </a:p>
        </p:txBody>
      </p:sp>
      <p:sp>
        <p:nvSpPr>
          <p:cNvPr id="249859" name="Rectangle 2">
            <a:extLst>
              <a:ext uri="{FF2B5EF4-FFF2-40B4-BE49-F238E27FC236}">
                <a16:creationId xmlns:a16="http://schemas.microsoft.com/office/drawing/2014/main" id="{D1B2A1FD-4B5C-4113-81E1-32BCF36E3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>
            <a:extLst>
              <a:ext uri="{FF2B5EF4-FFF2-40B4-BE49-F238E27FC236}">
                <a16:creationId xmlns:a16="http://schemas.microsoft.com/office/drawing/2014/main" id="{52CAD0EB-7522-4B9B-A1B6-C330CB7F3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F26A9595-2840-49E8-B09D-E659A74AE6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3214B0-8231-4EFE-8942-51B5EEBA123E}" type="slidenum">
              <a:rPr lang="en-US" altLang="en-US"/>
              <a:pPr>
                <a:spcBef>
                  <a:spcPct val="0"/>
                </a:spcBef>
              </a:pPr>
              <a:t>140</a:t>
            </a:fld>
            <a:endParaRPr lang="en-US" altLang="en-US"/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37F52913-3D1A-4984-A860-F5A4AFA6F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F26A3309-BC91-4244-94F7-952D860BD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3AB89EAA-9B59-4F0F-BF37-CCC9DD867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45C336-61C0-4BC1-895C-A458081C2BFA}" type="slidenum">
              <a:rPr lang="en-US" altLang="en-US"/>
              <a:pPr>
                <a:spcBef>
                  <a:spcPct val="0"/>
                </a:spcBef>
              </a:pPr>
              <a:t>141</a:t>
            </a:fld>
            <a:endParaRPr lang="en-US" altLang="en-US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7F832EEB-D22C-4F1C-AF6F-576BAF0F2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BA2B0BFA-3B8E-44F7-93A4-2E0D251FC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FD9CB8C8-2910-46A6-8BBD-2857F31DF7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E816FF-F421-46FD-8D97-446C0EF6100F}" type="slidenum">
              <a:rPr lang="en-US" altLang="en-US"/>
              <a:pPr>
                <a:spcBef>
                  <a:spcPct val="0"/>
                </a:spcBef>
              </a:pPr>
              <a:t>142</a:t>
            </a:fld>
            <a:endParaRPr lang="en-US" altLang="en-US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D30A2320-8510-45B6-8ABD-1EC979F2CB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228C903A-CDD2-464D-84DF-D0BEEFF25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>
            <a:extLst>
              <a:ext uri="{FF2B5EF4-FFF2-40B4-BE49-F238E27FC236}">
                <a16:creationId xmlns:a16="http://schemas.microsoft.com/office/drawing/2014/main" id="{3DB87BDF-D4CA-4B22-A473-080DFB8F12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95F29C-DE0D-4B82-9C9E-D8A212668073}" type="slidenum">
              <a:rPr lang="en-US" altLang="en-US"/>
              <a:pPr>
                <a:spcBef>
                  <a:spcPct val="0"/>
                </a:spcBef>
              </a:pPr>
              <a:t>143</a:t>
            </a:fld>
            <a:endParaRPr lang="en-US" altLang="en-US"/>
          </a:p>
        </p:txBody>
      </p:sp>
      <p:sp>
        <p:nvSpPr>
          <p:cNvPr id="258051" name="Rectangle 2">
            <a:extLst>
              <a:ext uri="{FF2B5EF4-FFF2-40B4-BE49-F238E27FC236}">
                <a16:creationId xmlns:a16="http://schemas.microsoft.com/office/drawing/2014/main" id="{B616F3CE-CC9F-4EAC-A934-ACD692AAB6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>
            <a:extLst>
              <a:ext uri="{FF2B5EF4-FFF2-40B4-BE49-F238E27FC236}">
                <a16:creationId xmlns:a16="http://schemas.microsoft.com/office/drawing/2014/main" id="{9E951692-5B1D-4E94-ACE9-FDBCCD0E0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>
            <a:extLst>
              <a:ext uri="{FF2B5EF4-FFF2-40B4-BE49-F238E27FC236}">
                <a16:creationId xmlns:a16="http://schemas.microsoft.com/office/drawing/2014/main" id="{1E289443-9982-47C3-8C91-AEFAEE014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C32720-5E10-4F67-85CB-5C82BC7D2AEC}" type="slidenum">
              <a:rPr lang="en-US" altLang="en-US"/>
              <a:pPr>
                <a:spcBef>
                  <a:spcPct val="0"/>
                </a:spcBef>
              </a:pPr>
              <a:t>144</a:t>
            </a:fld>
            <a:endParaRPr lang="en-US" altLang="en-US"/>
          </a:p>
        </p:txBody>
      </p:sp>
      <p:sp>
        <p:nvSpPr>
          <p:cNvPr id="260099" name="Rectangle 2">
            <a:extLst>
              <a:ext uri="{FF2B5EF4-FFF2-40B4-BE49-F238E27FC236}">
                <a16:creationId xmlns:a16="http://schemas.microsoft.com/office/drawing/2014/main" id="{2FCF5D3E-957D-4D0C-9591-3E52912151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>
            <a:extLst>
              <a:ext uri="{FF2B5EF4-FFF2-40B4-BE49-F238E27FC236}">
                <a16:creationId xmlns:a16="http://schemas.microsoft.com/office/drawing/2014/main" id="{5AB8F11F-0B43-4541-951F-A00878167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>
            <a:extLst>
              <a:ext uri="{FF2B5EF4-FFF2-40B4-BE49-F238E27FC236}">
                <a16:creationId xmlns:a16="http://schemas.microsoft.com/office/drawing/2014/main" id="{25BD6151-9E0F-49D5-A9D3-65288082E0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4C6735-D920-40A8-B325-20F365FDEAB4}" type="slidenum">
              <a:rPr lang="en-US" altLang="en-US"/>
              <a:pPr>
                <a:spcBef>
                  <a:spcPct val="0"/>
                </a:spcBef>
              </a:pPr>
              <a:t>145</a:t>
            </a:fld>
            <a:endParaRPr lang="en-US" altLang="en-US"/>
          </a:p>
        </p:txBody>
      </p:sp>
      <p:sp>
        <p:nvSpPr>
          <p:cNvPr id="262147" name="Rectangle 2">
            <a:extLst>
              <a:ext uri="{FF2B5EF4-FFF2-40B4-BE49-F238E27FC236}">
                <a16:creationId xmlns:a16="http://schemas.microsoft.com/office/drawing/2014/main" id="{0EB68F13-7F03-4835-9251-98E341CBE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>
            <a:extLst>
              <a:ext uri="{FF2B5EF4-FFF2-40B4-BE49-F238E27FC236}">
                <a16:creationId xmlns:a16="http://schemas.microsoft.com/office/drawing/2014/main" id="{449D0D40-9388-434B-BCF2-6F3130DCF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A1471ED-E144-4F10-BAFB-4A58EAAB46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6B490B-36C9-4BC4-B9DA-282814147703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C856A0B-F9C1-4D10-9802-EBACB15826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8E26596-9A1B-480A-ACEE-E07441E28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C3F28A7-76D9-48C7-96F2-7111E2EC9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C963C5-ABF5-4147-9E5E-05C5A1FB609A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2AB72A1-8207-4609-95B7-D1941901D2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4B28441-2A44-44FF-883F-614574690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F5CA441-EE87-498B-95D5-E0BF3927F9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5429FE-98CF-4B2B-A437-3571967065F5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35BBA0A-E472-4363-8276-448BEDA000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9CBEA08-FAE9-4530-9024-E87D624F5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480B5FB-9458-4195-BFC5-7735A5DA0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AC1C62-1064-4262-A826-00C20D65D1D3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EACB5D4-2C9C-4C97-B5FB-33075EEE92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A80D8BE-9D9A-4392-ACF3-D229A23A1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CB495BE-B9D5-49FD-AF5D-DAD9AF3CD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0DE8B4-F89B-49B8-B26C-E2876503015E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F116933-C0F4-4F06-B3AA-7C5E04F04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CA7BBD1-8732-4A91-B50E-6CC2B2C38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812E244-4CE5-4051-85E6-43209C0C09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8D71B5-B79A-4A0A-B714-31097EC1143A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39BE77D-9431-4ECD-AB21-52A4A9563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1607A54-71C2-47CB-BA4D-94A07057B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05D6004-D701-4C9A-A9ED-6AD6A87C9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BCDA38-CDE8-4AF9-8A43-FB771DD6C474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7D38251-4A91-443B-B5E3-FB0B1CE52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F170523-B105-4733-ABB6-9A03C3A8F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61F5C8A-FEB0-4B83-9B28-1FA508563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F0FF37-F4AD-4920-B12E-22C1C69E4E45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5F228D3-1BBF-4F5C-BA4F-55889E989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468E7E8-9883-4D10-A03A-DF0E61EDD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SEQUEL: </a:t>
            </a:r>
            <a:r>
              <a:rPr lang="en-US" altLang="en-US" u="sng">
                <a:latin typeface="Arial" panose="020B0604020202020204" pitchFamily="34" charset="0"/>
              </a:rPr>
              <a:t>S</a:t>
            </a:r>
            <a:r>
              <a:rPr lang="en-US" altLang="en-US">
                <a:latin typeface="Arial" panose="020B0604020202020204" pitchFamily="34" charset="0"/>
              </a:rPr>
              <a:t>tructured </a:t>
            </a:r>
            <a:r>
              <a:rPr lang="en-US" altLang="en-US" u="sng">
                <a:latin typeface="Arial" panose="020B0604020202020204" pitchFamily="34" charset="0"/>
              </a:rPr>
              <a:t>E</a:t>
            </a:r>
            <a:r>
              <a:rPr lang="en-US" altLang="en-US">
                <a:latin typeface="Arial" panose="020B0604020202020204" pitchFamily="34" charset="0"/>
              </a:rPr>
              <a:t>nglish </a:t>
            </a:r>
            <a:r>
              <a:rPr lang="en-US" altLang="en-US" u="sng">
                <a:latin typeface="Arial" panose="020B0604020202020204" pitchFamily="34" charset="0"/>
              </a:rPr>
              <a:t>Que</a:t>
            </a:r>
            <a:r>
              <a:rPr lang="en-US" altLang="en-US">
                <a:latin typeface="Arial" panose="020B0604020202020204" pitchFamily="34" charset="0"/>
              </a:rPr>
              <a:t>ry </a:t>
            </a:r>
            <a:r>
              <a:rPr lang="en-US" altLang="en-US" u="sng">
                <a:latin typeface="Arial" panose="020B0604020202020204" pitchFamily="34" charset="0"/>
              </a:rPr>
              <a:t>L</a:t>
            </a:r>
            <a:r>
              <a:rPr lang="en-US" altLang="en-US">
                <a:latin typeface="Arial" panose="020B0604020202020204" pitchFamily="34" charset="0"/>
              </a:rPr>
              <a:t>anguage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ANSI: </a:t>
            </a:r>
            <a:r>
              <a:rPr lang="en-US" altLang="en-US" u="sng">
                <a:latin typeface="Arial" panose="020B0604020202020204" pitchFamily="34" charset="0"/>
              </a:rPr>
              <a:t>A</a:t>
            </a:r>
            <a:r>
              <a:rPr lang="en-US" altLang="en-US">
                <a:latin typeface="Arial" panose="020B0604020202020204" pitchFamily="34" charset="0"/>
              </a:rPr>
              <a:t>merican </a:t>
            </a:r>
            <a:r>
              <a:rPr lang="en-US" altLang="en-US" u="sng">
                <a:latin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</a:rPr>
              <a:t>ational </a:t>
            </a:r>
            <a:r>
              <a:rPr lang="en-US" altLang="en-US" u="sng">
                <a:latin typeface="Arial" panose="020B0604020202020204" pitchFamily="34" charset="0"/>
              </a:rPr>
              <a:t>S</a:t>
            </a:r>
            <a:r>
              <a:rPr lang="en-US" altLang="en-US">
                <a:latin typeface="Arial" panose="020B0604020202020204" pitchFamily="34" charset="0"/>
              </a:rPr>
              <a:t>tandards </a:t>
            </a:r>
            <a:r>
              <a:rPr lang="en-US" altLang="en-US" u="sng">
                <a:latin typeface="Arial" panose="020B0604020202020204" pitchFamily="34" charset="0"/>
              </a:rPr>
              <a:t>I</a:t>
            </a:r>
            <a:r>
              <a:rPr lang="en-US" altLang="en-US">
                <a:latin typeface="Arial" panose="020B0604020202020204" pitchFamily="34" charset="0"/>
              </a:rPr>
              <a:t>nstitute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9720690-9B71-4B16-B5B9-063A68DD8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FE32AB-D87A-466D-B861-7ACE05742F76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7F756CF-B0D7-4661-B1A3-5F8A6FA3E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5B392E8-E2A4-4039-98D4-3DD479090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6C991B7-40C9-487E-9C90-B02270D146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83370E-CFC2-4A2F-91E3-4D0B73738A3F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0941805-2552-4207-BF10-C65C46AC9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E24121F-A1C2-4E30-A6C8-0C5D041FE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950495C-F9EB-4ECA-B4B1-9FBA2D72D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225CF8-B7EE-4DE0-BFE9-DB068836EA3A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0F1C5BF-1CD5-46DC-9B39-EC0371794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ED5E07A-D98E-4B3E-98AC-396209224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E59EAB5-1D9C-4465-88CF-857B6D4ECC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BE7F38-E4C9-4E36-AD53-27363CFE8224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24EE880-2700-42D2-9E45-989F22CAE8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363D9EE-EC54-4E92-A564-667F58E9F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2DE3EF7-DB2F-4A4E-BCD4-33CCC5E15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93A9D2-8CE7-4BF9-8E83-2C4680E29979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288FF1-82E7-48D7-8822-DD649F9727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C3420D6-E7BF-478C-86B2-5C372CA26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D1D6D8DE-85E4-415A-987F-7F8206C986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16DFFF-889C-4E82-BECC-A3C148B011FB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5B16F11-BA89-405B-A5F9-19B488A37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EA65137-D08B-4DD6-B1BD-1749776FE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D3F72CE-0414-42B7-AD15-6C104C903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D0E404-9788-400F-AFEF-4CDA65A7803C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7434736-BADD-4A56-ABC1-621B5494E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AC10678-E46B-40A5-87DF-557D3C248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12703EF-B760-495E-8C8A-31469CEAF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627ADA-7C68-4E83-B65F-6A65EA30205F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B59B72A5-FC2E-4476-AFD2-4303D13BF9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F40E45A-4478-4DF3-BCF7-7AFF6F8DA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8FB4DB7-8C99-499C-804F-974EF4404A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399F7F-4CE3-4EE9-A7BD-29230C35904D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9CF8559-6D05-47C2-9ED8-EE0EFE4DC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FC719E5-920D-42F4-95EC-370750C86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1EE7464-1FB1-415A-B4A8-6DA8549E27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8D91E3-F6BB-4FC2-9E7E-C973D1FBB300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675B776-0AB6-4CEE-8C52-D433225C68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7C02125-ECC8-441C-854D-D8F6708FE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8712167-3918-45E4-932A-D194E429A2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62555A-A8AD-41E8-8121-5D386088CF3D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10BCDE5-F10E-4127-A1DF-E4A9DBA28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89624E7-B34E-4E4B-A9E4-66BF85E44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D82D9C04-0284-4D8B-B269-D6E4A6642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972E33-CA3E-4254-BCC2-7B73C615CCEF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465650B-AF22-4412-8118-137A0D092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6E20A85-2803-4903-9E2A-9DCE871E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D82D9C04-0284-4D8B-B269-D6E4A6642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972E33-CA3E-4254-BCC2-7B73C615CCEF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465650B-AF22-4412-8118-137A0D092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6E20A85-2803-4903-9E2A-9DCE871E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5D0D771-3712-427F-A26A-B5D087C94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59E799-5C23-477B-A009-A06793530FF6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6766608-7A42-422B-9967-D0F2F3163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0A6D47D-9C20-475A-AACE-0DB706152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5D0D771-3712-427F-A26A-B5D087C94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59E799-5C23-477B-A009-A06793530FF6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6766608-7A42-422B-9967-D0F2F3163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0A6D47D-9C20-475A-AACE-0DB706152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F4BA723-D443-432A-99A6-DD1042A7C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BE17F5-B1B5-4816-A14A-24CC26936537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B38E2FDB-1E6B-4DE5-B5EC-7A37EC1AB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F1911BA-773A-42F6-814A-F669F1159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843F4D9-24AD-419A-AC02-026B62F30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3E5CB7-D4D1-4CB7-96AB-A29C15994903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7E147C6-131D-4F82-B6D4-BB646074BD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0D5787C-F59B-40C2-B617-B6E579995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7E9C5D6E-DAB6-4608-BC7F-261F4121C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652359-315A-4488-9A48-6B140C8CD738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22BD063-C42A-4A18-8D2F-4178F8E96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E882616-95F6-4B58-9CA4-C2B067B2B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91DF5F0-F98F-415F-8963-AF24488229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904459-9179-46E9-A3D9-EC414F9162DC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490503-BBDD-45E0-80CC-CE3D4F222E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A86EA35C-8AF4-4FE8-A005-836ADBF2C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CE6D8DA-71AC-428C-AC05-75FC9AA2D9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95328C-105B-4E8A-9AA0-9592B5105091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29EE8041-5CD8-46EB-A0E1-BB0A93313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320A0D4-D4F6-4365-9368-AF49367C7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DF5A637D-859C-4FC1-8F70-29779D61A7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3F9CCA-DB48-431B-A75E-81E605927AF4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611737D-792C-43F6-98D1-2493D802EC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406B9F1E-6137-4D43-A1E6-8EE653099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F18C90C-0750-4366-922C-6E66060CF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B20514-117C-4FB7-9B9B-99797E64520C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A3D1966-9F43-4C9E-AF8E-4BC52A244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8BABD13-EEC8-45AA-803C-E4C5168B0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D84C7B8-0ED7-49A4-8ACF-562DEE02C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4996B7-B18A-48AE-ADBE-771A42026D4F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F6EE9EB-8D27-4A87-890E-10164CC2A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8F1858F-F658-461D-B4FA-73E080603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5602B13C-D940-44AD-8C2F-D3943FC42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2AF2EE-BD93-454B-A990-6F17DE09CBD4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00DDAEF-9E0B-4DDD-A806-1E6A98A885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6E5540C-41F4-4031-89A4-9D12BDBCD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64DB6055-3E31-4682-81BD-B27863068C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F4368C-DFA2-49E5-82A5-54E9803B6805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D8465413-5E63-4C82-93EC-DF99962AF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379D62D6-9275-432F-AF2A-5BBBEC7BA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2AA71DBF-1E32-4560-B273-631FAA170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2E4D43-B031-4A6B-9ACE-B1C183DE505D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1323881-0FB9-485A-A393-3555818AC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9C415484-282B-4BE0-B08E-20D8AC5AA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0C41CC9-BB03-4C2A-A29D-1832FA6CD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A7D2E9-D360-4037-9E05-2E579CDB0E57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B5E9DF06-406D-402C-9BB7-A661C18A7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C5881EC0-FC7A-4DC6-8749-B6FB72833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646DB29-5CF2-4630-817D-2A224C597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E7E2EE-DEE8-4D8F-95AA-EBDB2592A213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5CD32B6-0437-40E4-8923-12B8D8F83D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E6AC271-D511-433F-BD85-4DDFE1EAC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0A0EAEEC-8AA2-4E2E-91D4-B076529075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16FCCF-D480-47D2-8A3F-DB6BA21BD526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B1DACC75-3E40-474D-A1F0-EDA0D15FD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605D9CCC-6478-4E44-A79D-E58906CDF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A88028C-9A64-4508-9002-48E0FB6D3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162AEC-4317-4035-A745-969E9B8D74FC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AAE0591D-DE8E-426E-B837-F7340BC7A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0AD4C6D8-4650-463A-83E4-56A10CA3F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6277AB1F-4A21-4E29-9635-E64E9FB6C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C64C1E-BB33-44F4-9369-C1376A3953A3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C3063B5-285C-4964-B9FA-9168793DA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9DC5C9D-F5F1-406B-A9C7-9BE95B903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16A3C811-E5CD-4638-A8B9-91CDCEF6A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0FF41D-A056-45D4-B05D-9D9E056A33CA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E65DFE9-C86C-4D94-9514-2769D66531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D51DCBB-E9A6-426E-9D8A-63BC87317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F18C90C-0750-4366-922C-6E66060CF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B20514-117C-4FB7-9B9B-99797E64520C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A3D1966-9F43-4C9E-AF8E-4BC52A244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8BABD13-EEC8-45AA-803C-E4C5168B0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008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6A68BE8F-1A94-4607-A30F-7FEF0D43E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8137D1-72D7-4D38-9A5F-5D7BC581EE95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FF649800-5CCF-46BA-ABED-087152653C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754DADC3-7516-4CA5-9A8E-B3C9CD2F7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B0E9CF69-08B5-44BC-857D-BDD85741C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9EB84E-13F5-4CDF-A47F-75C620EAD1C9}" type="slidenum">
              <a:rPr lang="en-US" altLang="en-US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8C6B452E-9752-467A-B20E-FD37D0F45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165E6E25-93A9-4B30-8878-3549E115A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0D1DEF4F-BD2C-4838-B8AD-956DE5BA9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38D794-599B-4D3A-8424-B8C98C7D8E79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19B399D-1929-4CA4-B575-C35C29CA65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E14C8E33-F568-4446-AE27-C48189A83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A228F81C-3F6E-45A9-A23E-C891969E7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8A1812-96F7-4E9D-B83E-8F29661CEBA9}" type="slidenum">
              <a:rPr lang="en-US" altLang="en-US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348C91F-FB81-4B50-8337-871DF0A1E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4E7A5CFF-F7DE-4B95-9883-5B6F70E85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DB9265D-9D39-4861-93B7-F3375340E6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F3CF13-1761-466E-A5C9-8653ADDAEEA3}" type="slidenum">
              <a:rPr lang="en-US" altLang="en-US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EBE76DA6-94A2-40F8-B2E0-E05FD9D58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F71315FB-7984-4C3B-AF35-A8A376EB0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1C4C8CBE-A174-4E4E-B970-1441F61D15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71FF83-8605-42BD-A3EE-76C978569322}" type="slidenum">
              <a:rPr lang="en-US" altLang="en-US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9C973745-A5E5-451F-9961-0E89E6FA1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4C9E8CC5-8BB4-4219-8509-149E47835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5EE590BE-B8C8-4D97-89AD-4A23CC295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D18823-B566-452C-93F3-0F1BC26CA5B1}" type="slidenum">
              <a:rPr lang="en-US" altLang="en-US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54BBAEEE-6CBE-488D-8BD8-1B4DDC1321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3A346AE-34DA-4BF7-BDA2-8DEC8A3CB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ACD5EE04-F84B-403E-B194-9505E820A4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8CA989-405F-4A70-B807-6BD744DA99AD}" type="slidenum">
              <a:rPr lang="en-US" altLang="en-US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0249C23A-CA26-4883-BC54-E93FD9A262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80A9BDAC-0EDB-477E-9A69-82E142395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55E4F514-7B3B-461C-97AF-13519EA64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F03426-978B-4B45-BA2D-A59BF8E6C3A2}" type="slidenum">
              <a:rPr lang="en-US" altLang="en-US"/>
              <a:pPr>
                <a:spcBef>
                  <a:spcPct val="0"/>
                </a:spcBef>
              </a:pPr>
              <a:t>65</a:t>
            </a:fld>
            <a:endParaRPr lang="en-US" altLang="en-US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07B478D1-A6A5-43D4-9DC3-A204347B97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F0202AF3-C67C-43B4-A639-5FDA1F454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23854924-0161-4CB4-8898-F85587774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DB6353-4B0D-44D8-A3E7-47B8795685DE}" type="slidenum">
              <a:rPr lang="en-US" altLang="en-US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58107D3A-913A-42C7-B7D2-AEAD3ACFD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12DD95D8-8E0E-4B69-9195-DBA0C811A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1E212D5-4237-4A40-A1F0-33D72BCF2C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C5644A-3C32-48A2-9908-645805AA3837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9FB983A-0D49-424C-BE15-F13B5519B0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FF7CC4B-AF52-451F-A02E-2F05EEE27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FB9917C4-2AE0-401E-82BC-FFE5A5B77D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0F2383-EF79-4BE4-8334-7C56B97C8BA2}" type="slidenum">
              <a:rPr lang="en-US" altLang="en-US"/>
              <a:pPr>
                <a:spcBef>
                  <a:spcPct val="0"/>
                </a:spcBef>
              </a:pPr>
              <a:t>67</a:t>
            </a:fld>
            <a:endParaRPr lang="en-US" altLang="en-US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B5DB918C-33DC-4622-8C4B-9B6AACEE95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8ACD9A9F-4188-4BBC-BC7F-9BAA3344E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28975A67-DE48-41B4-8D79-68735B4192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C6D869-D242-4937-A4A4-D3BD2AACA56B}" type="slidenum">
              <a:rPr lang="en-US" altLang="en-US"/>
              <a:pPr>
                <a:spcBef>
                  <a:spcPct val="0"/>
                </a:spcBef>
              </a:pPr>
              <a:t>69</a:t>
            </a:fld>
            <a:endParaRPr lang="en-US" altLang="en-US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37D88E67-9C6D-41D2-8E1F-C755C2313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E584A55F-875C-4C10-AB5E-A51E3AF62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E8355928-16C9-486C-A62D-31C8F1A9A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C9D969-AD53-4F6B-9569-368C4A0B6590}" type="slidenum">
              <a:rPr lang="en-US" altLang="en-US"/>
              <a:pPr>
                <a:spcBef>
                  <a:spcPct val="0"/>
                </a:spcBef>
              </a:pPr>
              <a:t>70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74B9158-3A7F-4214-814C-C7BAF0FACE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BF2E17E-B868-484D-8080-D0B230C15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FA077C8-4507-4079-B46A-FAF476E8C4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2B4ED8-8653-4E52-86BB-358FFC287D1F}" type="slidenum">
              <a:rPr lang="en-US" altLang="en-US"/>
              <a:pPr>
                <a:spcBef>
                  <a:spcPct val="0"/>
                </a:spcBef>
              </a:pPr>
              <a:t>71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BAE27DD-5973-4D4D-B598-D6D0AFFBDF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A3D51CA-C891-46FE-B030-AF8F0C708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1F2EE06-D2FF-43DA-BE8A-01A62DDCF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ABCC78-0F32-461D-94E0-7AA7B7E543C6}" type="slidenum">
              <a:rPr lang="en-US" altLang="en-US"/>
              <a:pPr>
                <a:spcBef>
                  <a:spcPct val="0"/>
                </a:spcBef>
              </a:pPr>
              <a:t>72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D4EC3B8-E5C6-42E3-9A68-17C7A9123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A03304C-DE13-4F52-80D3-DDF38AF3A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76834335-6708-40B4-849F-E2E6A5F5E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A1383E-2D55-4352-B064-B36691F89A77}" type="slidenum">
              <a:rPr lang="en-US" altLang="en-US"/>
              <a:pPr>
                <a:spcBef>
                  <a:spcPct val="0"/>
                </a:spcBef>
              </a:pPr>
              <a:t>73</a:t>
            </a:fld>
            <a:endParaRPr lang="en-US" altLang="en-US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31799938-7E07-4EE5-9B09-9C9BD300F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2B36FFB5-D758-418F-A5C3-D15CCEC38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15464E8E-2557-465F-ADFD-4A6A55E9EB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FBCDC8-7879-49B2-A49D-4A27D75CEB93}" type="slidenum">
              <a:rPr lang="en-US" altLang="en-US"/>
              <a:pPr>
                <a:spcBef>
                  <a:spcPct val="0"/>
                </a:spcBef>
              </a:pPr>
              <a:t>74</a:t>
            </a:fld>
            <a:endParaRPr lang="en-US" altLang="en-US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71EF5CB5-882E-41EF-8CF7-06852DCDD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E10A2439-ADBB-490B-B376-B5984E756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EAEA7DD7-E566-46A3-9583-B7B23240A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11A5F-6FC9-4A5F-8587-C5F8314BFAE8}" type="slidenum">
              <a:rPr lang="en-US" altLang="en-US"/>
              <a:pPr>
                <a:spcBef>
                  <a:spcPct val="0"/>
                </a:spcBef>
              </a:pPr>
              <a:t>75</a:t>
            </a:fld>
            <a:endParaRPr lang="en-US" altLang="en-US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1E183F6D-614C-45A8-B8D1-AFEA2A999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7D92E0CA-4D6D-42DA-974F-5A586CF63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E8682E21-974F-4416-810F-4A94C1923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FEA745-DD2F-45FB-AAD8-A0189B4E78A2}" type="slidenum">
              <a:rPr lang="en-US" altLang="en-US"/>
              <a:pPr>
                <a:spcBef>
                  <a:spcPct val="0"/>
                </a:spcBef>
              </a:pPr>
              <a:t>76</a:t>
            </a:fld>
            <a:endParaRPr lang="en-US" altLang="en-US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CC1EC3F8-ADE3-43E1-ABF6-67400CE63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BCE9AA32-3657-4CA3-8C80-9B65E4732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FD6BA015-D78A-4392-AE83-B03BC3733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5B4B33-486E-4648-99D6-88EBFB246ADC}" type="slidenum">
              <a:rPr lang="en-US" altLang="en-US"/>
              <a:pPr>
                <a:spcBef>
                  <a:spcPct val="0"/>
                </a:spcBef>
              </a:pPr>
              <a:t>77</a:t>
            </a:fld>
            <a:endParaRPr lang="en-US" altLang="en-US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CADC6669-1A3E-4C3D-B78B-B142F028B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DE663FCB-1DB6-4FAD-BF95-DBD5D0BDB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56D0179-DE4E-46EE-ACB6-7C850D98E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593307-6484-472F-83BE-1DD1E8716562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322EB36-186C-44F5-B061-3B5188B1A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A26808C-C88B-4D69-BEF7-B41C3F7CD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9057F53D-12F8-4EAC-8E1C-FA6DC8F935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4061B3-A7DC-4180-9F49-A580F7BC681D}" type="slidenum">
              <a:rPr lang="en-US" altLang="en-US"/>
              <a:pPr>
                <a:spcBef>
                  <a:spcPct val="0"/>
                </a:spcBef>
              </a:pPr>
              <a:t>79</a:t>
            </a:fld>
            <a:endParaRPr lang="en-US" altLang="en-US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6CE62358-CD5B-407A-8F9C-D32978388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19446D55-4338-4C90-A4E0-84EEAD525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Mệnh đề WHERE của cấu truy vấn cơ bản gồm các thuộc tính đơn, phép so sánh với hằng số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BF796658-74B7-4860-9817-729597037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562AC2-7C30-42F6-91AA-4A145CB0963D}" type="slidenum">
              <a:rPr lang="en-US" altLang="en-US"/>
              <a:pPr>
                <a:spcBef>
                  <a:spcPct val="0"/>
                </a:spcBef>
              </a:pPr>
              <a:t>80</a:t>
            </a:fld>
            <a:endParaRPr lang="en-US" alt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EF606FB1-FF19-4614-A394-014080F9D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02CB9AE3-0F60-4637-84F6-0FC767811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52B5A625-277E-49C4-A78B-10D2E03C26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5673D5-F6EB-475A-A4C7-A56938CDD2D2}" type="slidenum">
              <a:rPr lang="en-US" altLang="en-US"/>
              <a:pPr>
                <a:spcBef>
                  <a:spcPct val="0"/>
                </a:spcBef>
              </a:pPr>
              <a:t>81</a:t>
            </a:fld>
            <a:endParaRPr lang="en-US" altLang="en-US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86D69233-C854-44A3-B4FB-7CFEFCEB64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B31E5B04-8E9E-4569-941A-F0F13DA8A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D3D029AD-D817-4A5B-87F5-B46942959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BBBE8F-4FA6-4C3B-801F-4043E1B1AB0C}" type="slidenum">
              <a:rPr lang="en-US" altLang="en-US"/>
              <a:pPr>
                <a:spcBef>
                  <a:spcPct val="0"/>
                </a:spcBef>
              </a:pPr>
              <a:t>82</a:t>
            </a:fld>
            <a:endParaRPr lang="en-US" altLang="en-US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CACA3616-2314-40E4-96A3-09794CDF1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39F7B068-C168-417E-9D28-F56B7B3DA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D18C93F0-B46B-45CD-92AA-D0AD626FAC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CC496A-D051-40C2-BBF4-9CA7CC6F94B8}" type="slidenum">
              <a:rPr lang="en-US" altLang="en-US"/>
              <a:pPr>
                <a:spcBef>
                  <a:spcPct val="0"/>
                </a:spcBef>
              </a:pPr>
              <a:t>83</a:t>
            </a:fld>
            <a:endParaRPr lang="en-US" altLang="en-US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266548AF-1575-48E5-A686-E689F832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326B9D98-AA9B-4268-9964-74629AB27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94B92CE2-623C-448D-962B-77EB4D85C8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559539-06A9-49AA-A0E2-ADAD00BD7CAE}" type="slidenum">
              <a:rPr lang="en-US" altLang="en-US"/>
              <a:pPr>
                <a:spcBef>
                  <a:spcPct val="0"/>
                </a:spcBef>
              </a:pPr>
              <a:t>85</a:t>
            </a:fld>
            <a:endParaRPr lang="en-US" altLang="en-US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78B3C4F4-4B80-4A6B-B127-5D2F92A70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4503F15F-251B-49DA-9AE9-BE9AF50CF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75B2473C-077A-4904-894D-57DDE93B47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A6AD80-C1C0-4024-B31B-9B8D4CAC1B72}" type="slidenum">
              <a:rPr lang="en-US" altLang="en-US"/>
              <a:pPr>
                <a:spcBef>
                  <a:spcPct val="0"/>
                </a:spcBef>
              </a:pPr>
              <a:t>86</a:t>
            </a:fld>
            <a:endParaRPr lang="en-US" altLang="en-US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C7BAF510-7546-43C0-9108-C2AF8A5569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FB2B296B-40C5-48DB-9A88-EF243A529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E27A364F-1DD5-4B1B-8677-06B9A32C98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DE8786-F7C2-4846-8AA4-A763FEA909DA}" type="slidenum">
              <a:rPr lang="en-US" altLang="en-US"/>
              <a:pPr>
                <a:spcBef>
                  <a:spcPct val="0"/>
                </a:spcBef>
              </a:pPr>
              <a:t>87</a:t>
            </a:fld>
            <a:endParaRPr lang="en-US" altLang="en-US"/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D96134C3-8754-408A-BAE9-DDD95E3AC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6A08C494-26B7-460E-8228-E652A35CD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21999DAF-1A2F-4D32-A2A6-18AECE72F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89B6B2-856A-4FC3-9435-E4A6805D7C79}" type="slidenum">
              <a:rPr lang="en-US" altLang="en-US"/>
              <a:pPr>
                <a:spcBef>
                  <a:spcPct val="0"/>
                </a:spcBef>
              </a:pPr>
              <a:t>88</a:t>
            </a:fld>
            <a:endParaRPr lang="en-US" altLang="en-US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4EE8F325-48E7-4103-B51F-17B1278649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DE3D62F9-CE30-458A-9495-C9B66F0F3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AE2BA2B9-3973-4708-AA43-2C21403C5E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E80CC1-A352-439B-B553-6CD602334F38}" type="slidenum">
              <a:rPr lang="en-US" altLang="en-US"/>
              <a:pPr>
                <a:spcBef>
                  <a:spcPct val="0"/>
                </a:spcBef>
              </a:pPr>
              <a:t>89</a:t>
            </a:fld>
            <a:endParaRPr lang="en-US" altLang="en-US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E5BA96FB-5D57-40D1-A49F-9D355710F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A8F7AA62-0738-4959-8BA1-85A55E96E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4D749D5-A6D6-4971-9F21-92B2DF37DD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8ED7B9-8A91-43D7-AF13-C637D0B11E5D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2CEB49E-A56D-4AB8-A7D8-CBBA7636C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F8CDE1B-9483-4F71-B477-7F26E1D38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0C43A893-D196-48B3-961D-0022C813B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F70FB0-62AF-4582-B34F-1EDC02054457}" type="slidenum">
              <a:rPr lang="en-US" altLang="en-US"/>
              <a:pPr>
                <a:spcBef>
                  <a:spcPct val="0"/>
                </a:spcBef>
              </a:pPr>
              <a:t>90</a:t>
            </a:fld>
            <a:endParaRPr lang="en-US" altLang="en-US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6C6F15B2-108D-45BD-B9C3-7683078A1B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1173FE7D-6511-4DA8-9DDA-CF6B4F99C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6D5CFA66-9DD3-4FF0-9DAD-C5DE1F0FE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3F2C8-9DA1-4CFD-BAF0-5C5F49E1E6B3}" type="slidenum">
              <a:rPr lang="en-US" altLang="en-US"/>
              <a:pPr>
                <a:spcBef>
                  <a:spcPct val="0"/>
                </a:spcBef>
              </a:pPr>
              <a:t>91</a:t>
            </a:fld>
            <a:endParaRPr lang="en-US" altLang="en-US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16625146-8971-4167-AB3E-744FBFD43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C20F2D15-9E88-416F-969C-FFC2A8678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9117513C-46B0-43E3-92FF-08925DEA9E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950A01-2C1A-446F-9844-A4EC0BEA30C0}" type="slidenum">
              <a:rPr lang="en-US" altLang="en-US"/>
              <a:pPr>
                <a:spcBef>
                  <a:spcPct val="0"/>
                </a:spcBef>
              </a:pPr>
              <a:t>92</a:t>
            </a:fld>
            <a:endParaRPr lang="en-US" altLang="en-US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E0BBAC69-9C3E-4833-A2AD-16AF9B390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04C34381-1430-4027-90E4-85ABFAB48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523BC6BC-A755-46AE-BD8F-5B41BF4BC6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271368-18F4-4CE5-95EE-6AF620EEEF7A}" type="slidenum">
              <a:rPr lang="en-US" altLang="en-US"/>
              <a:pPr>
                <a:spcBef>
                  <a:spcPct val="0"/>
                </a:spcBef>
              </a:pPr>
              <a:t>93</a:t>
            </a:fld>
            <a:endParaRPr lang="en-US" altLang="en-US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A8116D4F-8D57-4C82-9936-88B7F2813E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FA548E95-B18A-4063-BB0F-57DA1AEFA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092D1741-70F5-4C7F-9D37-52A64AE7CE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D0C791-19A9-4694-BFAA-647ADE2021F3}" type="slidenum">
              <a:rPr lang="en-US" altLang="en-US"/>
              <a:pPr>
                <a:spcBef>
                  <a:spcPct val="0"/>
                </a:spcBef>
              </a:pPr>
              <a:t>95</a:t>
            </a:fld>
            <a:endParaRPr lang="en-US" altLang="en-US"/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1B203C65-1EAF-4AEC-A0AD-D68B798CA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EA841BAF-9CEB-4E7A-B7E0-2ACCF0365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BE6D3BB9-A426-43A0-A8D5-DF39C4DB6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99B8C3-727E-4228-909A-4839159C9F59}" type="slidenum">
              <a:rPr lang="en-US" altLang="en-US"/>
              <a:pPr>
                <a:spcBef>
                  <a:spcPct val="0"/>
                </a:spcBef>
              </a:pPr>
              <a:t>96</a:t>
            </a:fld>
            <a:endParaRPr lang="en-US" altLang="en-US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6D081DB1-2ECD-4914-A492-1F1D95171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39B73131-72A4-4A16-A6CE-673E71875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664F757B-A913-4DD4-A639-B80390E666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B9CA4D-7B63-4F65-AE61-1570008A3F9B}" type="slidenum">
              <a:rPr lang="en-US" altLang="en-US"/>
              <a:pPr>
                <a:spcBef>
                  <a:spcPct val="0"/>
                </a:spcBef>
              </a:pPr>
              <a:t>97</a:t>
            </a:fld>
            <a:endParaRPr lang="en-US" altLang="en-US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84B26A11-A821-48EC-9808-7E95094BB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2C91FCCE-79F2-49FA-A087-15C5A8DB9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D399D346-D0D6-49EA-8A33-D33F9D9BC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1A2EE2-44F0-4A2E-97A1-5F95DBD6354D}" type="slidenum">
              <a:rPr lang="en-US" altLang="en-US"/>
              <a:pPr>
                <a:spcBef>
                  <a:spcPct val="0"/>
                </a:spcBef>
              </a:pPr>
              <a:t>98</a:t>
            </a:fld>
            <a:endParaRPr lang="en-US" altLang="en-US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FF4D400C-A172-4DC0-A31A-4A34F5740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7F95296D-6B67-4654-BFCA-FEEA44428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768DDC30-9D14-4D53-B37F-34CAA9AFF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0FEF2B-F7C8-42CE-AD66-3DD3E90B7A86}" type="slidenum">
              <a:rPr lang="en-US" altLang="en-US"/>
              <a:pPr>
                <a:spcBef>
                  <a:spcPct val="0"/>
                </a:spcBef>
              </a:pPr>
              <a:t>99</a:t>
            </a:fld>
            <a:endParaRPr lang="en-US" altLang="en-US"/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3EDC90F8-0701-4669-B237-3918D2234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1C4F9A15-EFB1-406E-9CEF-0ACC9CA78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B4659400-FF21-4D4A-AA86-EFF1A861DA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391832-7979-4005-8E50-4F61EFE77CCF}" type="slidenum">
              <a:rPr lang="en-US" altLang="en-US"/>
              <a:pPr>
                <a:spcBef>
                  <a:spcPct val="0"/>
                </a:spcBef>
              </a:pPr>
              <a:t>101</a:t>
            </a:fld>
            <a:endParaRPr lang="en-US" altLang="en-US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80041099-3435-4A28-8A30-9A3554DDA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72DF9F00-FE5B-48A1-93F4-A755A2358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AAA20FB-D1FD-482D-9915-BC9C3E319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8290CD-4FF5-4194-A359-25291A652FCF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4EC79F9-0342-4F40-8B7A-ECBAB41CE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0DA518E-9E1D-4DC5-BA61-FBFE081D5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>
            <a:extLst>
              <a:ext uri="{FF2B5EF4-FFF2-40B4-BE49-F238E27FC236}">
                <a16:creationId xmlns:a16="http://schemas.microsoft.com/office/drawing/2014/main" id="{BC292222-5E00-419C-AAC0-02DC4FCE4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5E763A-69DF-4B81-A43C-61A0657BFA42}" type="slidenum">
              <a:rPr lang="en-US" altLang="en-US"/>
              <a:pPr>
                <a:spcBef>
                  <a:spcPct val="0"/>
                </a:spcBef>
              </a:pPr>
              <a:t>102</a:t>
            </a:fld>
            <a:endParaRPr lang="en-US" altLang="en-US"/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1D34FB7C-EAD9-43C6-A4AA-DFEA78A6F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DB09D60A-30A6-4902-A385-C1AF82AED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07C4FC6F-891A-4D7E-8FC5-F7D62B2158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BC10AB-CC39-4A94-B065-ED9BC97EBDA8}" type="slidenum">
              <a:rPr lang="en-US" altLang="en-US"/>
              <a:pPr>
                <a:spcBef>
                  <a:spcPct val="0"/>
                </a:spcBef>
              </a:pPr>
              <a:t>103</a:t>
            </a:fld>
            <a:endParaRPr lang="en-US" altLang="en-US"/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CCA04357-6D44-4C91-87A9-7F193566CF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A2B3BFC1-1A17-4E8A-AFE3-CF5B4F635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912D7A61-13F0-4DFD-8B22-ED4E1DEC7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C35B50-3E88-42A3-85E0-6B7F2CF1D298}" type="slidenum">
              <a:rPr lang="en-US" altLang="en-US"/>
              <a:pPr>
                <a:spcBef>
                  <a:spcPct val="0"/>
                </a:spcBef>
              </a:pPr>
              <a:t>104</a:t>
            </a:fld>
            <a:endParaRPr lang="en-US" altLang="en-US"/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428A6054-120F-42BC-B956-60B15B546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B81B1643-AA8B-4451-B537-34C2D4136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CDDE889F-3CA2-4DAC-8499-8391B852D8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522C24-23D7-44DB-9F7D-8C363627C778}" type="slidenum">
              <a:rPr lang="en-US" altLang="en-US"/>
              <a:pPr>
                <a:spcBef>
                  <a:spcPct val="0"/>
                </a:spcBef>
              </a:pPr>
              <a:t>105</a:t>
            </a:fld>
            <a:endParaRPr lang="en-US" altLang="en-US"/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A1AFF737-6AD5-4AC7-8FAB-8B440FE8E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FF67D3AD-94E6-4622-A1AA-E686A02CF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43B96890-F486-4A72-8434-872780589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BE7AC8-4DE1-4A51-B0BD-66014285B964}" type="slidenum">
              <a:rPr lang="en-US" altLang="en-US"/>
              <a:pPr>
                <a:spcBef>
                  <a:spcPct val="0"/>
                </a:spcBef>
              </a:pPr>
              <a:t>106</a:t>
            </a:fld>
            <a:endParaRPr lang="en-US" altLang="en-US"/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23A6A6D1-BF81-4233-BDC7-47E1D6CFF3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BD1C3DCC-7891-489F-90A2-C526176F2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4A010D11-4B32-4180-9A0B-16F49E9793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8CDF75-6A80-4DFA-AC12-B13EAA7DE461}" type="slidenum">
              <a:rPr lang="en-US" altLang="en-US"/>
              <a:pPr>
                <a:spcBef>
                  <a:spcPct val="0"/>
                </a:spcBef>
              </a:pPr>
              <a:t>107</a:t>
            </a:fld>
            <a:endParaRPr lang="en-US" altLang="en-US"/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55976D13-0915-4DA7-8B0C-94C265FE3F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4A30855C-46F9-4206-B8F9-73AB64CEF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>
            <a:extLst>
              <a:ext uri="{FF2B5EF4-FFF2-40B4-BE49-F238E27FC236}">
                <a16:creationId xmlns:a16="http://schemas.microsoft.com/office/drawing/2014/main" id="{CF674AD0-8455-499E-AE74-8C52B6EDB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6C1557-B286-4503-96AE-A14FB1DC48FF}" type="slidenum">
              <a:rPr lang="en-US" altLang="en-US"/>
              <a:pPr>
                <a:spcBef>
                  <a:spcPct val="0"/>
                </a:spcBef>
              </a:pPr>
              <a:t>108</a:t>
            </a:fld>
            <a:endParaRPr lang="en-US" altLang="en-US"/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CB13340C-18EA-4EAE-BC13-5A64957F2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7819DC0E-C187-4D77-9C47-AB136092B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14C5FE6F-F749-4C17-B861-73DCB5695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11E6D-551F-46AC-A78F-9CFCA197C9CC}" type="slidenum">
              <a:rPr lang="en-US" altLang="en-US"/>
              <a:pPr>
                <a:spcBef>
                  <a:spcPct val="0"/>
                </a:spcBef>
              </a:pPr>
              <a:t>109</a:t>
            </a:fld>
            <a:endParaRPr lang="en-US" altLang="en-US"/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0E58E948-8456-4B98-9911-29A9E6891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30F163A7-03A1-4C11-8BEE-2AF69FB29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FDED8C60-B15E-4C01-BFAB-07BCBFD6E5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9770B4-D2D4-419E-8B48-85A355E15ACD}" type="slidenum">
              <a:rPr lang="en-US" altLang="en-US"/>
              <a:pPr>
                <a:spcBef>
                  <a:spcPct val="0"/>
                </a:spcBef>
              </a:pPr>
              <a:t>110</a:t>
            </a:fld>
            <a:endParaRPr lang="en-US" altLang="en-US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EB546672-075C-4976-BEF7-292D8B2D4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5D0B35B5-9261-494E-93FD-758E004F0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82B60DFA-24E4-42A8-B554-5C9B2A135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526DC1-A138-4695-B631-D9EF8E1E1B21}" type="slidenum">
              <a:rPr lang="en-US" altLang="en-US"/>
              <a:pPr>
                <a:spcBef>
                  <a:spcPct val="0"/>
                </a:spcBef>
              </a:pPr>
              <a:t>111</a:t>
            </a:fld>
            <a:endParaRPr lang="en-US" altLang="en-US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7EC7AB0-9FDE-4A0A-A2F0-4B0C9C818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31BEAEFB-0504-45B8-967B-49E62449F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8A1A24DE-261C-4E77-B93C-79716AC9B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526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1750" cap="flat" cmpd="sng">
            <a:solidFill>
              <a:srgbClr val="CC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AA642FD-8C82-4030-883B-117446EE0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029200"/>
            <a:ext cx="65119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620000" cy="1752600"/>
          </a:xfrm>
        </p:spPr>
        <p:txBody>
          <a:bodyPr/>
          <a:lstStyle>
            <a:lvl1pPr>
              <a:defRPr sz="4800" b="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029200"/>
            <a:ext cx="6553200" cy="175260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A07071-F17C-4A98-8126-CA4983F97C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306D6B5-C5A4-480D-9D51-95B88B27EB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AD47414-C378-4250-B88D-D89D11FBF6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F2F0A69-8627-4965-9723-934F60630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98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C8B39-3A33-49A2-BAFE-9346949CCC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C438C0-89C1-41DC-AF9E-601934A46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9BBFE0-4A7C-41A1-9B9E-89ACDE0FD3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DE488-C479-4695-869C-B2CBF9DE4A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33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4013"/>
            <a:ext cx="2057400" cy="5776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4013"/>
            <a:ext cx="6019800" cy="5776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7C2D9F-CFB3-43CB-981B-45C1CF32C5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92CBA8-CDC9-49AB-8A57-335F3CF4A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BE2DDA-DE22-4499-93E3-2DBF3245D8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A34BB-C9E2-4800-A376-3A0F11EF0B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326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013"/>
            <a:ext cx="8229600" cy="788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E8110-85EF-4E2C-B949-9439C55080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D926CC-012E-4FE1-B12C-3DBE01D929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A8AC68-6279-4725-831B-9619D72B1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C83B3-DA0A-4F57-B6E8-CE131B0A6C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3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729887-CA1A-44EC-8DC9-53DB7369D9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8F05FA-122D-4CB4-8FD2-110D6423B4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09537F-CEC4-416D-A154-C49AB1068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6CB274-F3ED-4F22-9D3A-C5E5218A0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1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85DC5C-D323-4335-9439-93F2B6200D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9429FA-D45C-471A-92E5-C1C4DEA461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793A03-94FD-4613-ADA6-CAA5170396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231CC8-B8FF-4D10-A3C0-EDE1D40E06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78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26174-C330-4937-9890-6EF4F007C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8F93B-026D-45B8-ADEE-2655FE088B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AE5C9E-F0AD-45FA-8F0F-5C7F4AB15D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E5B04-F56F-4139-A68F-FD043BEC4E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96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ACF4BF-0E4F-4915-ACFA-DFB351BD44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C10476A-A870-434A-8C9F-696CD3EA9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4EF3779-F0AB-4A28-83A6-4E1606879A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116EC-6A31-40EC-8CDA-93A335FE01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79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F9DF0A-73EE-4ACD-A897-FB714365D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9272B8-A67A-4B20-92A8-56E02E6F7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568E2D-CAAE-44B1-8FB9-B38347392C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A7163E-44D2-4C51-928F-3FB8DC5E47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9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7F7B328-8FCF-4DE1-9278-979C147E82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96EB0F-EAE2-4C28-B909-0BB9BDBD94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E9E62C7-54A3-4EDD-BC78-ADC4FF4782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B1F57-2047-4D37-92A4-252F5D687F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88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8B36F-C623-4E7C-9896-2C37F844D5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CD33DB-78DD-4DC1-B0BD-34D89F967F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45F605-8B8D-4E7E-ACA5-69AC45B584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6875C-886B-45DB-AEE1-490BB55375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80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6329B2-316B-402E-8F55-62AE7C97F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6345A7-5975-48F5-AFFF-39D6C4D012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B358E-DC50-40A4-B689-9E413CF85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2440F-575E-4542-9216-4A46DDC0F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16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158D88F-8938-413E-9602-872FD8A98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54013"/>
            <a:ext cx="8229600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8F6CB2-AFB9-4E8B-B6EE-B77EB2330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FEB0535-7F68-4F09-A495-E5D1AF447C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6038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D054680B-DABB-4F89-89E9-48F088F050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9E31F570-D4F4-49FF-A840-EDFA8D425C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60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fld id="{432C1057-4A77-4076-AA32-8B691A0641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00B418EC-974A-43BE-AC2E-3F882126C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1750" cap="flat" cmpd="sng">
            <a:solidFill>
              <a:srgbClr val="CC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79310396-CD1D-45DA-8D97-FD865B95C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553200"/>
            <a:ext cx="82296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 2" panose="05020102010507070707" pitchFamily="18" charset="2"/>
        <a:buChar char="¡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Arial" panose="020B0604020202020204" pitchFamily="34" charset="0"/>
        <a:buChar char="-"/>
        <a:defRPr sz="2300">
          <a:solidFill>
            <a:schemeClr val="tx1"/>
          </a:solidFill>
          <a:latin typeface="+mn-lt"/>
        </a:defRPr>
      </a:lvl2pPr>
      <a:lvl3pPr marL="1022350" indent="-350838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3pPr>
      <a:lvl4pPr marL="1339850" indent="-315913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Symbol" panose="05050102010706020507" pitchFamily="18" charset="2"/>
        <a:buChar char="*"/>
        <a:defRPr sz="1700">
          <a:solidFill>
            <a:schemeClr val="tx1"/>
          </a:solidFill>
          <a:latin typeface="+mn-lt"/>
        </a:defRPr>
      </a:lvl4pPr>
      <a:lvl5pPr marL="1681163" indent="-339725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5pPr>
      <a:lvl6pPr marL="21383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5955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0527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509963" indent="-339725" algn="just" rtl="0" fontAlgn="base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nhthai@Huflit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9AB579A-0E5A-4FC3-A724-4F496C7EAE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362200"/>
            <a:ext cx="7239000" cy="914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Bài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4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A643D74-5FC8-47DA-879D-F138997FA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76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Ngôn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ngữ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truy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vấn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SQL</a:t>
            </a:r>
          </a:p>
          <a:p>
            <a:pPr algn="ctr" eaLnBrk="1" hangingPunct="1"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</a:t>
            </a:r>
            <a:r>
              <a:rPr lang="en-US" sz="3200" dirty="0"/>
              <a:t>Structured Query Language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</a:t>
            </a: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0583E417-2BA2-4416-96D8-7A795EA0F6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TS. Trần Minh Thái – </a:t>
            </a:r>
            <a:r>
              <a:rPr lang="en-US" altLang="en-US" dirty="0">
                <a:hlinkClick r:id="rId2"/>
              </a:rPr>
              <a:t>minhthai@huflit.edu.vn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E21351-028F-492C-AF29-AC90A725A8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1E7493A5-0114-4D0F-ABB7-42B2D165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9E69550-8140-45FE-80FA-C3AFCDF10151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5F4EA101-4CEA-4312-9763-A5AF15A07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Lệnh tạo bảng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F88B8EC4-6611-4A48-AA3D-CC03D0A5C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/>
              <a:t>Để định nghĩa một bảng</a:t>
            </a:r>
          </a:p>
          <a:p>
            <a:pPr lvl="1" eaLnBrk="1" hangingPunct="1"/>
            <a:r>
              <a:rPr lang="en-US" altLang="en-US"/>
              <a:t>Tên bảng</a:t>
            </a:r>
          </a:p>
          <a:p>
            <a:pPr lvl="1" eaLnBrk="1" hangingPunct="1"/>
            <a:r>
              <a:rPr lang="en-US" altLang="en-US"/>
              <a:t>Các thuộc tính</a:t>
            </a:r>
          </a:p>
          <a:p>
            <a:pPr lvl="2" eaLnBrk="1" hangingPunct="1"/>
            <a:r>
              <a:rPr lang="en-US" altLang="en-US"/>
              <a:t>Tên thuộc tính</a:t>
            </a:r>
          </a:p>
          <a:p>
            <a:pPr lvl="2" eaLnBrk="1" hangingPunct="1"/>
            <a:r>
              <a:rPr lang="en-US" altLang="en-US"/>
              <a:t>Kiểu dữ liệu</a:t>
            </a:r>
          </a:p>
          <a:p>
            <a:pPr lvl="2" eaLnBrk="1" hangingPunct="1"/>
            <a:r>
              <a:rPr lang="en-US" altLang="en-US"/>
              <a:t>Các RBTV trên thuộc tính</a:t>
            </a:r>
          </a:p>
          <a:p>
            <a:pPr eaLnBrk="1" hangingPunct="1"/>
            <a:r>
              <a:rPr lang="en-US" altLang="en-US"/>
              <a:t>Cú pháp</a:t>
            </a: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A904A87A-2379-48CB-8240-32F18DF0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343400"/>
            <a:ext cx="6096000" cy="17526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CREATE TABLE</a:t>
            </a:r>
            <a:r>
              <a:rPr lang="en-US" altLang="en-US" sz="1800">
                <a:latin typeface="Tahoma" panose="020B0604030504040204" pitchFamily="34" charset="0"/>
              </a:rPr>
              <a:t> &lt;Tên_bảng&gt; </a:t>
            </a:r>
            <a:r>
              <a:rPr lang="en-US" altLang="en-US" sz="1800" b="1">
                <a:latin typeface="Tahoma" panose="020B0604030504040204" pitchFamily="34" charset="0"/>
              </a:rPr>
              <a:t>(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 b="1">
                <a:latin typeface="Tahoma" panose="020B0604030504040204" pitchFamily="34" charset="0"/>
              </a:rPr>
              <a:t>	</a:t>
            </a:r>
            <a:r>
              <a:rPr lang="en-US" altLang="en-US" sz="1800">
                <a:latin typeface="Tahoma" panose="020B0604030504040204" pitchFamily="34" charset="0"/>
              </a:rPr>
              <a:t>&lt;Tên_cột&gt; &lt;Kiểu_dữ_liệu&gt; [&lt;RBTV&gt;],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 b="1">
                <a:latin typeface="Tahoma" panose="020B0604030504040204" pitchFamily="34" charset="0"/>
              </a:rPr>
              <a:t>	</a:t>
            </a:r>
            <a:r>
              <a:rPr lang="en-US" altLang="en-US" sz="1800">
                <a:latin typeface="Tahoma" panose="020B0604030504040204" pitchFamily="34" charset="0"/>
              </a:rPr>
              <a:t>&lt;Tên_cột&gt; &lt;Kiểu_dữ_liệu&gt; [&lt;RBTV&gt;],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	…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	[&lt;RBTV&gt;]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 b="1">
                <a:latin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4BC-5509-457E-9E37-551A10C8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C72D-2195-4FDA-B429-71D2E063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biết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nhân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viên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làm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việc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tất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cả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các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đề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án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mà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phòng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sô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́ 5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chủ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trì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vi-V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Cho biết những nhân viên tham gia </a:t>
            </a:r>
            <a:r>
              <a:rPr lang="vi-VN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tất cả </a:t>
            </a:r>
            <a:r>
              <a:rPr lang="vi-V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đề án mà có nhân viên ‘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001</a:t>
            </a:r>
            <a:r>
              <a:rPr lang="vi-V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 tham gia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Cho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biết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phòng ban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chủ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ở Tp. HCM</a:t>
            </a:r>
          </a:p>
          <a:p>
            <a:pPr>
              <a:buFont typeface="+mj-lt"/>
              <a:buAutoNum type="arabicPeriod"/>
            </a:pP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</a:rPr>
              <a:t>Cho biết những nhân được phân công cho tất cả các công việc trong đề án 'Sản phẩm X’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</a:rPr>
              <a:t>Cho biết danh sách nhân viên tham gia vào tất cả các đề án ở 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p.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</a:rPr>
              <a:t> HCM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2C80-71B4-4FC0-BDAC-CF577089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3395E-4EE4-4EE9-9BA9-EE72C7A0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B274-F3ED-4F22-9D3A-C5E5218A09E0}" type="slidenum">
              <a:rPr lang="en-US" altLang="en-US" smtClean="0"/>
              <a:pPr/>
              <a:t>100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7884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F010C-970C-4B0E-A0C7-CB8DA97E8D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79203" name="Slide Number Placeholder 5">
            <a:extLst>
              <a:ext uri="{FF2B5EF4-FFF2-40B4-BE49-F238E27FC236}">
                <a16:creationId xmlns:a16="http://schemas.microsoft.com/office/drawing/2014/main" id="{4A6CB339-EFC9-478F-AA16-376ECCBF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28B5F84-98DF-40AF-A12A-264C03ED1E27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101</a:t>
            </a:fld>
            <a:endParaRPr lang="en-US" altLang="en-US" sz="1000"/>
          </a:p>
        </p:txBody>
      </p:sp>
      <p:sp>
        <p:nvSpPr>
          <p:cNvPr id="179204" name="Rectangle 2">
            <a:extLst>
              <a:ext uri="{FF2B5EF4-FFF2-40B4-BE49-F238E27FC236}">
                <a16:creationId xmlns:a16="http://schemas.microsoft.com/office/drawing/2014/main" id="{81FCE4D2-928E-4019-946A-4964F1DE1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Nội dung chi tiết</a:t>
            </a:r>
          </a:p>
        </p:txBody>
      </p:sp>
      <p:sp>
        <p:nvSpPr>
          <p:cNvPr id="179205" name="Rectangle 3">
            <a:extLst>
              <a:ext uri="{FF2B5EF4-FFF2-40B4-BE49-F238E27FC236}">
                <a16:creationId xmlns:a16="http://schemas.microsoft.com/office/drawing/2014/main" id="{6E267CAF-05B4-4F48-BA25-BF9799955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Giới thiệu</a:t>
            </a:r>
          </a:p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Định nghĩa dữ liệu</a:t>
            </a:r>
          </a:p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Truy vấn dữ liệu</a:t>
            </a:r>
          </a:p>
          <a:p>
            <a:pPr lvl="1" eaLnBrk="1" hangingPunct="1"/>
            <a:r>
              <a:rPr lang="en-US" altLang="en-US">
                <a:solidFill>
                  <a:srgbClr val="777777"/>
                </a:solidFill>
              </a:rPr>
              <a:t>Truy vấn cơ bản</a:t>
            </a:r>
          </a:p>
          <a:p>
            <a:pPr lvl="1" eaLnBrk="1" hangingPunct="1"/>
            <a:r>
              <a:rPr lang="en-US" altLang="en-US">
                <a:solidFill>
                  <a:srgbClr val="777777"/>
                </a:solidFill>
              </a:rPr>
              <a:t>Tập hợp, so sánh tập hợp và truy vấn lồng</a:t>
            </a:r>
          </a:p>
          <a:p>
            <a:pPr lvl="1" eaLnBrk="1" hangingPunct="1"/>
            <a:r>
              <a:rPr lang="en-US" altLang="en-US" b="1"/>
              <a:t>Hàm kết hợp và gom nhóm</a:t>
            </a:r>
          </a:p>
          <a:p>
            <a:pPr lvl="1" eaLnBrk="1" hangingPunct="1"/>
            <a:r>
              <a:rPr lang="en-US" altLang="en-US">
                <a:solidFill>
                  <a:srgbClr val="777777"/>
                </a:solidFill>
              </a:rPr>
              <a:t>Một số dạng truy vấn khác</a:t>
            </a:r>
          </a:p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Cập nhật dữ liệu </a:t>
            </a:r>
          </a:p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Khung nhìn (view)</a:t>
            </a:r>
          </a:p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Chỉ mục (index)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AE8D0-9E2B-46A9-826E-D3942D6B9F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81251" name="Slide Number Placeholder 5">
            <a:extLst>
              <a:ext uri="{FF2B5EF4-FFF2-40B4-BE49-F238E27FC236}">
                <a16:creationId xmlns:a16="http://schemas.microsoft.com/office/drawing/2014/main" id="{44622419-F206-4391-8F75-EB4566C8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6E8D782-3731-466A-A596-07933639A202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102</a:t>
            </a:fld>
            <a:endParaRPr lang="en-US" altLang="en-US" sz="1000"/>
          </a:p>
        </p:txBody>
      </p:sp>
      <p:sp>
        <p:nvSpPr>
          <p:cNvPr id="181252" name="Rectangle 2">
            <a:extLst>
              <a:ext uri="{FF2B5EF4-FFF2-40B4-BE49-F238E27FC236}">
                <a16:creationId xmlns:a16="http://schemas.microsoft.com/office/drawing/2014/main" id="{9B0E8CFF-9640-4053-BCFD-911DA5F68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Hàm kết hợp</a:t>
            </a:r>
          </a:p>
        </p:txBody>
      </p:sp>
      <p:sp>
        <p:nvSpPr>
          <p:cNvPr id="181253" name="Rectangle 3">
            <a:extLst>
              <a:ext uri="{FF2B5EF4-FFF2-40B4-BE49-F238E27FC236}">
                <a16:creationId xmlns:a16="http://schemas.microsoft.com/office/drawing/2014/main" id="{A200508C-54CF-459B-A73B-A4291E832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COUNT(*)  đếm số dòng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COUNT(&lt;tên thuộc tính&gt;) đếm số giá trị khác NULL của thuộc tính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COUNT(DISTINCT &lt;tên thuộc tính&gt;) đếm số giá trị khác nhau và khác NULL của thuộc tính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AVG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Các hàm kết hợp được đặt ở mệnh đề SELECT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10C304-A4C3-4D1C-B63F-BAA860B5C7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83299" name="Slide Number Placeholder 5">
            <a:extLst>
              <a:ext uri="{FF2B5EF4-FFF2-40B4-BE49-F238E27FC236}">
                <a16:creationId xmlns:a16="http://schemas.microsoft.com/office/drawing/2014/main" id="{600647CA-B227-42AA-A265-1ECE7E54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A42266A-DEFE-440F-94F2-BD6721C30E6C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103</a:t>
            </a:fld>
            <a:endParaRPr lang="en-US" altLang="en-US" sz="1000"/>
          </a:p>
        </p:txBody>
      </p:sp>
      <p:sp>
        <p:nvSpPr>
          <p:cNvPr id="183300" name="Rectangle 2">
            <a:extLst>
              <a:ext uri="{FF2B5EF4-FFF2-40B4-BE49-F238E27FC236}">
                <a16:creationId xmlns:a16="http://schemas.microsoft.com/office/drawing/2014/main" id="{ABD9DAEC-591A-4914-AB35-8052FA679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19</a:t>
            </a:r>
          </a:p>
        </p:txBody>
      </p:sp>
      <p:sp>
        <p:nvSpPr>
          <p:cNvPr id="183301" name="Rectangle 3">
            <a:extLst>
              <a:ext uri="{FF2B5EF4-FFF2-40B4-BE49-F238E27FC236}">
                <a16:creationId xmlns:a16="http://schemas.microsoft.com/office/drawing/2014/main" id="{8834D902-30FB-46F5-9F72-EF5158DB7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Tìm tổng lương, lương cao nhất, lương thấp nhất và lương trung bình của các nhân viên</a:t>
            </a:r>
          </a:p>
          <a:p>
            <a:pPr eaLnBrk="1" hangingPunct="1"/>
            <a:endParaRPr lang="en-US" altLang="en-US"/>
          </a:p>
        </p:txBody>
      </p:sp>
      <p:sp>
        <p:nvSpPr>
          <p:cNvPr id="722948" name="Text Box 4">
            <a:extLst>
              <a:ext uri="{FF2B5EF4-FFF2-40B4-BE49-F238E27FC236}">
                <a16:creationId xmlns:a16="http://schemas.microsoft.com/office/drawing/2014/main" id="{CFFF1B81-4969-4BCF-9D3B-6B7CAF8C5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19400"/>
            <a:ext cx="69342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SUM</a:t>
            </a:r>
            <a:r>
              <a:rPr lang="en-US" altLang="en-US" sz="1800">
                <a:latin typeface="Tahoma" panose="020B0604030504040204" pitchFamily="34" charset="0"/>
              </a:rPr>
              <a:t>(LUONG) AS ‘TONG LUONG’,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MAX</a:t>
            </a:r>
            <a:r>
              <a:rPr lang="en-US" altLang="en-US" sz="1800">
                <a:latin typeface="Tahoma" panose="020B0604030504040204" pitchFamily="34" charset="0"/>
              </a:rPr>
              <a:t>(LUONG),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MIN</a:t>
            </a:r>
            <a:r>
              <a:rPr lang="en-US" altLang="en-US" sz="1800">
                <a:latin typeface="Tahoma" panose="020B0604030504040204" pitchFamily="34" charset="0"/>
              </a:rPr>
              <a:t>(LUONG),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>
                <a:latin typeface="Tahoma" panose="020B0604030504040204" pitchFamily="34" charset="0"/>
              </a:rPr>
              <a:t>(LUONG)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</a:p>
        </p:txBody>
      </p:sp>
      <p:sp>
        <p:nvSpPr>
          <p:cNvPr id="183303" name="Rectangle 1">
            <a:extLst>
              <a:ext uri="{FF2B5EF4-FFF2-40B4-BE49-F238E27FC236}">
                <a16:creationId xmlns:a16="http://schemas.microsoft.com/office/drawing/2014/main" id="{DF84E295-E64E-40AB-A0F1-C06857E9C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14800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/>
              <a:t>(No column name)	(No column name)	(No column name)	(No column name)</a:t>
            </a:r>
          </a:p>
          <a:p>
            <a:r>
              <a:rPr lang="en-US" altLang="en-US" sz="1600"/>
              <a:t>368000	55000	25000	36800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341672-AADC-436D-84F7-969C7F7AD1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85347" name="Slide Number Placeholder 5">
            <a:extLst>
              <a:ext uri="{FF2B5EF4-FFF2-40B4-BE49-F238E27FC236}">
                <a16:creationId xmlns:a16="http://schemas.microsoft.com/office/drawing/2014/main" id="{9BE3B2A8-9B42-4FC7-831D-A7AC1884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E2F9E38-BC98-4183-ABBE-32B177FF0DB5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104</a:t>
            </a:fld>
            <a:endParaRPr lang="en-US" altLang="en-US" sz="1000"/>
          </a:p>
        </p:txBody>
      </p:sp>
      <p:sp>
        <p:nvSpPr>
          <p:cNvPr id="185348" name="Rectangle 2">
            <a:extLst>
              <a:ext uri="{FF2B5EF4-FFF2-40B4-BE49-F238E27FC236}">
                <a16:creationId xmlns:a16="http://schemas.microsoft.com/office/drawing/2014/main" id="{32995DDC-F4C6-4E36-A719-BA6B2D315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20</a:t>
            </a:r>
          </a:p>
        </p:txBody>
      </p:sp>
      <p:sp>
        <p:nvSpPr>
          <p:cNvPr id="185349" name="Rectangle 3">
            <a:extLst>
              <a:ext uri="{FF2B5EF4-FFF2-40B4-BE49-F238E27FC236}">
                <a16:creationId xmlns:a16="http://schemas.microsoft.com/office/drawing/2014/main" id="{CD6AD9E7-516D-4E52-B733-25D417C1E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Cho biết số lượng nhân viên của phòng ‘Nghien cuu’ </a:t>
            </a:r>
          </a:p>
          <a:p>
            <a:pPr eaLnBrk="1" hangingPunct="1"/>
            <a:endParaRPr lang="en-US" altLang="en-US"/>
          </a:p>
        </p:txBody>
      </p:sp>
      <p:sp>
        <p:nvSpPr>
          <p:cNvPr id="724996" name="Text Box 4">
            <a:extLst>
              <a:ext uri="{FF2B5EF4-FFF2-40B4-BE49-F238E27FC236}">
                <a16:creationId xmlns:a16="http://schemas.microsoft.com/office/drawing/2014/main" id="{FED7349D-6ED9-4ACF-86A6-AFDD11EC1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19400"/>
            <a:ext cx="5715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COUNT</a:t>
            </a:r>
            <a:r>
              <a:rPr lang="en-US" altLang="en-US" sz="1800">
                <a:latin typeface="Tahoma" panose="020B0604030504040204" pitchFamily="34" charset="0"/>
              </a:rPr>
              <a:t>(*)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SL_NV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NHANVIEN, PHONGBAN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PHG=MAPHG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>
                <a:latin typeface="Tahoma" panose="020B0604030504040204" pitchFamily="34" charset="0"/>
              </a:rPr>
              <a:t> TENPHG=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‘Nghien cuu’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ate Placeholder 3">
            <a:extLst>
              <a:ext uri="{FF2B5EF4-FFF2-40B4-BE49-F238E27FC236}">
                <a16:creationId xmlns:a16="http://schemas.microsoft.com/office/drawing/2014/main" id="{597359E0-D605-408F-B6CB-6C2C5FA189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87395" name="Slide Number Placeholder 5">
            <a:extLst>
              <a:ext uri="{FF2B5EF4-FFF2-40B4-BE49-F238E27FC236}">
                <a16:creationId xmlns:a16="http://schemas.microsoft.com/office/drawing/2014/main" id="{506546E3-3A94-433F-B429-D6300C97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C25DBD4-01B5-49FB-ADAD-F9A16FDF18D5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105</a:t>
            </a:fld>
            <a:endParaRPr lang="en-US" altLang="en-US" sz="1000"/>
          </a:p>
        </p:txBody>
      </p:sp>
      <p:sp>
        <p:nvSpPr>
          <p:cNvPr id="731246" name="Rectangle 110">
            <a:extLst>
              <a:ext uri="{FF2B5EF4-FFF2-40B4-BE49-F238E27FC236}">
                <a16:creationId xmlns:a16="http://schemas.microsoft.com/office/drawing/2014/main" id="{A1AB3C6B-C552-4F0F-BAE0-8BB58BF1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867400"/>
            <a:ext cx="8915400" cy="304800"/>
          </a:xfrm>
          <a:prstGeom prst="rect">
            <a:avLst/>
          </a:prstGeom>
          <a:solidFill>
            <a:srgbClr val="CC99FF">
              <a:alpha val="79999"/>
            </a:srgbClr>
          </a:solidFill>
          <a:ln w="12700" algn="ctr">
            <a:solidFill>
              <a:srgbClr val="CC99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31247" name="Rectangle 111">
            <a:extLst>
              <a:ext uri="{FF2B5EF4-FFF2-40B4-BE49-F238E27FC236}">
                <a16:creationId xmlns:a16="http://schemas.microsoft.com/office/drawing/2014/main" id="{A9599866-AA8E-4B38-B53B-63822962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953000"/>
            <a:ext cx="8915400" cy="8382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31248" name="Rectangle 112">
            <a:extLst>
              <a:ext uri="{FF2B5EF4-FFF2-40B4-BE49-F238E27FC236}">
                <a16:creationId xmlns:a16="http://schemas.microsoft.com/office/drawing/2014/main" id="{9F0D632E-8183-4A57-84BF-033A0A735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038600"/>
            <a:ext cx="8915400" cy="8382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87399" name="Rectangle 2">
            <a:extLst>
              <a:ext uri="{FF2B5EF4-FFF2-40B4-BE49-F238E27FC236}">
                <a16:creationId xmlns:a16="http://schemas.microsoft.com/office/drawing/2014/main" id="{D65A864B-3A45-4C9F-BEDC-644ABD0AB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21</a:t>
            </a:r>
          </a:p>
        </p:txBody>
      </p:sp>
      <p:sp>
        <p:nvSpPr>
          <p:cNvPr id="187400" name="Rectangle 3">
            <a:extLst>
              <a:ext uri="{FF2B5EF4-FFF2-40B4-BE49-F238E27FC236}">
                <a16:creationId xmlns:a16="http://schemas.microsoft.com/office/drawing/2014/main" id="{B9FCC3D8-7ADF-47A7-8E81-3A6C7AB1E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Cho biết số lượng nhân viên của từng phòng ban</a:t>
            </a:r>
          </a:p>
          <a:p>
            <a:pPr eaLnBrk="1" hangingPunct="1"/>
            <a:endParaRPr lang="en-US" altLang="en-US"/>
          </a:p>
        </p:txBody>
      </p:sp>
      <p:grpSp>
        <p:nvGrpSpPr>
          <p:cNvPr id="187401" name="Group 4">
            <a:extLst>
              <a:ext uri="{FF2B5EF4-FFF2-40B4-BE49-F238E27FC236}">
                <a16:creationId xmlns:a16="http://schemas.microsoft.com/office/drawing/2014/main" id="{C2465288-2064-4347-A07B-017B72BFB1F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057400"/>
            <a:ext cx="2535238" cy="1295400"/>
            <a:chOff x="1296" y="1488"/>
            <a:chExt cx="1597" cy="816"/>
          </a:xfrm>
        </p:grpSpPr>
        <p:sp>
          <p:nvSpPr>
            <p:cNvPr id="187494" name="Line 5">
              <a:extLst>
                <a:ext uri="{FF2B5EF4-FFF2-40B4-BE49-F238E27FC236}">
                  <a16:creationId xmlns:a16="http://schemas.microsoft.com/office/drawing/2014/main" id="{BF2925F0-534C-4843-8AE4-AD869C9C2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80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7495" name="Text Box 6">
              <a:extLst>
                <a:ext uri="{FF2B5EF4-FFF2-40B4-BE49-F238E27FC236}">
                  <a16:creationId xmlns:a16="http://schemas.microsoft.com/office/drawing/2014/main" id="{BD3C8949-B54B-4AF3-BC11-B0568C435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48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SL_NV</a:t>
              </a:r>
            </a:p>
          </p:txBody>
        </p:sp>
        <p:sp>
          <p:nvSpPr>
            <p:cNvPr id="187496" name="Text Box 7">
              <a:extLst>
                <a:ext uri="{FF2B5EF4-FFF2-40B4-BE49-F238E27FC236}">
                  <a16:creationId xmlns:a16="http://schemas.microsoft.com/office/drawing/2014/main" id="{CD30E24F-8752-4C79-896B-9C87D7818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1728"/>
              <a:ext cx="9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87497" name="Text Box 8">
              <a:extLst>
                <a:ext uri="{FF2B5EF4-FFF2-40B4-BE49-F238E27FC236}">
                  <a16:creationId xmlns:a16="http://schemas.microsoft.com/office/drawing/2014/main" id="{8AAD75E4-A3A8-4A73-B6FC-E57DA1DFD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1920"/>
              <a:ext cx="9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87498" name="Text Box 9">
              <a:extLst>
                <a:ext uri="{FF2B5EF4-FFF2-40B4-BE49-F238E27FC236}">
                  <a16:creationId xmlns:a16="http://schemas.microsoft.com/office/drawing/2014/main" id="{B989260F-8D25-4D6A-896B-85BF51B3D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728"/>
              <a:ext cx="6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87499" name="Text Box 10">
              <a:extLst>
                <a:ext uri="{FF2B5EF4-FFF2-40B4-BE49-F238E27FC236}">
                  <a16:creationId xmlns:a16="http://schemas.microsoft.com/office/drawing/2014/main" id="{E6FA6CCC-97D8-41E2-A308-38B9CD769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920"/>
              <a:ext cx="6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87500" name="Text Box 11">
              <a:extLst>
                <a:ext uri="{FF2B5EF4-FFF2-40B4-BE49-F238E27FC236}">
                  <a16:creationId xmlns:a16="http://schemas.microsoft.com/office/drawing/2014/main" id="{7409F366-4E08-4171-B419-8E2CB0009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88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PHG</a:t>
              </a:r>
            </a:p>
          </p:txBody>
        </p:sp>
        <p:sp>
          <p:nvSpPr>
            <p:cNvPr id="187501" name="Line 12">
              <a:extLst>
                <a:ext uri="{FF2B5EF4-FFF2-40B4-BE49-F238E27FC236}">
                  <a16:creationId xmlns:a16="http://schemas.microsoft.com/office/drawing/2014/main" id="{493FE5A4-BA1E-4DCE-BE8F-59AD83AAF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488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7502" name="Text Box 13">
              <a:extLst>
                <a:ext uri="{FF2B5EF4-FFF2-40B4-BE49-F238E27FC236}">
                  <a16:creationId xmlns:a16="http://schemas.microsoft.com/office/drawing/2014/main" id="{9915DD52-5B60-4D6A-954B-E82CB5519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2112"/>
              <a:ext cx="9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87503" name="Text Box 14">
              <a:extLst>
                <a:ext uri="{FF2B5EF4-FFF2-40B4-BE49-F238E27FC236}">
                  <a16:creationId xmlns:a16="http://schemas.microsoft.com/office/drawing/2014/main" id="{ECBA33B1-46E0-487F-B4BE-14BC32C1F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112"/>
              <a:ext cx="6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187402" name="Group 109">
            <a:extLst>
              <a:ext uri="{FF2B5EF4-FFF2-40B4-BE49-F238E27FC236}">
                <a16:creationId xmlns:a16="http://schemas.microsoft.com/office/drawing/2014/main" id="{8E6245D4-327A-4445-9D27-27A4EE32903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657600"/>
            <a:ext cx="8991600" cy="2590800"/>
            <a:chOff x="48" y="2304"/>
            <a:chExt cx="5664" cy="1632"/>
          </a:xfrm>
        </p:grpSpPr>
        <p:sp>
          <p:nvSpPr>
            <p:cNvPr id="187403" name="Line 18">
              <a:extLst>
                <a:ext uri="{FF2B5EF4-FFF2-40B4-BE49-F238E27FC236}">
                  <a16:creationId xmlns:a16="http://schemas.microsoft.com/office/drawing/2014/main" id="{BB3C24B7-1A94-46B5-8FC8-89453EA13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496"/>
              <a:ext cx="5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7404" name="Text Box 19">
              <a:extLst>
                <a:ext uri="{FF2B5EF4-FFF2-40B4-BE49-F238E27FC236}">
                  <a16:creationId xmlns:a16="http://schemas.microsoft.com/office/drawing/2014/main" id="{C6EFBB64-B754-4298-B531-6D22C7C19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TENNV</a:t>
              </a:r>
            </a:p>
          </p:txBody>
        </p:sp>
        <p:sp>
          <p:nvSpPr>
            <p:cNvPr id="187405" name="Text Box 20">
              <a:extLst>
                <a:ext uri="{FF2B5EF4-FFF2-40B4-BE49-F238E27FC236}">
                  <a16:creationId xmlns:a16="http://schemas.microsoft.com/office/drawing/2014/main" id="{375A23FD-1D1B-4888-AF29-2324B3715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0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HONV</a:t>
              </a:r>
            </a:p>
          </p:txBody>
        </p:sp>
        <p:sp>
          <p:nvSpPr>
            <p:cNvPr id="187406" name="Text Box 21">
              <a:extLst>
                <a:ext uri="{FF2B5EF4-FFF2-40B4-BE49-F238E27FC236}">
                  <a16:creationId xmlns:a16="http://schemas.microsoft.com/office/drawing/2014/main" id="{291363ED-E480-4CCD-AB54-0EF55CF16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0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NGSINH</a:t>
              </a:r>
            </a:p>
          </p:txBody>
        </p:sp>
        <p:sp>
          <p:nvSpPr>
            <p:cNvPr id="187407" name="Text Box 22">
              <a:extLst>
                <a:ext uri="{FF2B5EF4-FFF2-40B4-BE49-F238E27FC236}">
                  <a16:creationId xmlns:a16="http://schemas.microsoft.com/office/drawing/2014/main" id="{3D90800B-87C2-439E-973A-58959D061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30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DCHI</a:t>
              </a:r>
            </a:p>
          </p:txBody>
        </p:sp>
        <p:sp>
          <p:nvSpPr>
            <p:cNvPr id="187408" name="Text Box 23">
              <a:extLst>
                <a:ext uri="{FF2B5EF4-FFF2-40B4-BE49-F238E27FC236}">
                  <a16:creationId xmlns:a16="http://schemas.microsoft.com/office/drawing/2014/main" id="{DBF3A6D0-9AF8-43D8-A641-32C1E98BA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0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PHAI</a:t>
              </a:r>
            </a:p>
          </p:txBody>
        </p:sp>
        <p:sp>
          <p:nvSpPr>
            <p:cNvPr id="187409" name="Text Box 24">
              <a:extLst>
                <a:ext uri="{FF2B5EF4-FFF2-40B4-BE49-F238E27FC236}">
                  <a16:creationId xmlns:a16="http://schemas.microsoft.com/office/drawing/2014/main" id="{E67CB52A-76AE-4EB5-9821-5AA87B63B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3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LUONG</a:t>
              </a:r>
            </a:p>
          </p:txBody>
        </p:sp>
        <p:sp>
          <p:nvSpPr>
            <p:cNvPr id="187410" name="Text Box 25">
              <a:extLst>
                <a:ext uri="{FF2B5EF4-FFF2-40B4-BE49-F238E27FC236}">
                  <a16:creationId xmlns:a16="http://schemas.microsoft.com/office/drawing/2014/main" id="{C64E2274-1607-4C92-8346-64596E2AB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30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PHG</a:t>
              </a:r>
            </a:p>
          </p:txBody>
        </p:sp>
        <p:sp>
          <p:nvSpPr>
            <p:cNvPr id="187411" name="Text Box 26">
              <a:extLst>
                <a:ext uri="{FF2B5EF4-FFF2-40B4-BE49-F238E27FC236}">
                  <a16:creationId xmlns:a16="http://schemas.microsoft.com/office/drawing/2014/main" id="{51763544-7798-4E52-875D-C73328966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54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Tung</a:t>
              </a:r>
            </a:p>
          </p:txBody>
        </p:sp>
        <p:sp>
          <p:nvSpPr>
            <p:cNvPr id="187412" name="Text Box 27">
              <a:extLst>
                <a:ext uri="{FF2B5EF4-FFF2-40B4-BE49-F238E27FC236}">
                  <a16:creationId xmlns:a16="http://schemas.microsoft.com/office/drawing/2014/main" id="{A8C28F13-5BA5-49B3-9F7E-0FCE644D7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54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Nguyen</a:t>
              </a:r>
            </a:p>
          </p:txBody>
        </p:sp>
        <p:sp>
          <p:nvSpPr>
            <p:cNvPr id="187413" name="Text Box 28">
              <a:extLst>
                <a:ext uri="{FF2B5EF4-FFF2-40B4-BE49-F238E27FC236}">
                  <a16:creationId xmlns:a16="http://schemas.microsoft.com/office/drawing/2014/main" id="{35D50328-16FA-4629-BD1F-317B39FA2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4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12/08/1955</a:t>
              </a:r>
            </a:p>
          </p:txBody>
        </p:sp>
        <p:sp>
          <p:nvSpPr>
            <p:cNvPr id="187414" name="Text Box 29">
              <a:extLst>
                <a:ext uri="{FF2B5EF4-FFF2-40B4-BE49-F238E27FC236}">
                  <a16:creationId xmlns:a16="http://schemas.microsoft.com/office/drawing/2014/main" id="{41CC3DC5-5D9F-4D27-A9DE-0E8EA92D2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4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638 NVC Q5</a:t>
              </a:r>
            </a:p>
          </p:txBody>
        </p:sp>
        <p:sp>
          <p:nvSpPr>
            <p:cNvPr id="187415" name="Text Box 30">
              <a:extLst>
                <a:ext uri="{FF2B5EF4-FFF2-40B4-BE49-F238E27FC236}">
                  <a16:creationId xmlns:a16="http://schemas.microsoft.com/office/drawing/2014/main" id="{1BCC5A17-A1C0-4D99-B345-ACE26A056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4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Nam</a:t>
              </a:r>
            </a:p>
          </p:txBody>
        </p:sp>
        <p:sp>
          <p:nvSpPr>
            <p:cNvPr id="187416" name="Text Box 31">
              <a:extLst>
                <a:ext uri="{FF2B5EF4-FFF2-40B4-BE49-F238E27FC236}">
                  <a16:creationId xmlns:a16="http://schemas.microsoft.com/office/drawing/2014/main" id="{FDA6A42D-C512-44A0-9337-15BC4B09E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54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40000</a:t>
              </a:r>
            </a:p>
          </p:txBody>
        </p:sp>
        <p:sp>
          <p:nvSpPr>
            <p:cNvPr id="187417" name="Text Box 32">
              <a:extLst>
                <a:ext uri="{FF2B5EF4-FFF2-40B4-BE49-F238E27FC236}">
                  <a16:creationId xmlns:a16="http://schemas.microsoft.com/office/drawing/2014/main" id="{B51CC739-6B8B-4B42-A5E4-8E66B5E0E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54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87418" name="Text Box 33">
              <a:extLst>
                <a:ext uri="{FF2B5EF4-FFF2-40B4-BE49-F238E27FC236}">
                  <a16:creationId xmlns:a16="http://schemas.microsoft.com/office/drawing/2014/main" id="{9A051556-FE5E-43A6-9D23-0E22F0913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7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Hung</a:t>
              </a:r>
            </a:p>
          </p:txBody>
        </p:sp>
        <p:sp>
          <p:nvSpPr>
            <p:cNvPr id="187419" name="Text Box 34">
              <a:extLst>
                <a:ext uri="{FF2B5EF4-FFF2-40B4-BE49-F238E27FC236}">
                  <a16:creationId xmlns:a16="http://schemas.microsoft.com/office/drawing/2014/main" id="{CD59CFFD-270F-4B53-913E-21CCF3991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3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Nguyen</a:t>
              </a:r>
            </a:p>
          </p:txBody>
        </p:sp>
        <p:sp>
          <p:nvSpPr>
            <p:cNvPr id="187420" name="Text Box 35">
              <a:extLst>
                <a:ext uri="{FF2B5EF4-FFF2-40B4-BE49-F238E27FC236}">
                  <a16:creationId xmlns:a16="http://schemas.microsoft.com/office/drawing/2014/main" id="{C380F547-5AC4-40B2-969C-AC877317C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36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09/15/1962</a:t>
              </a:r>
            </a:p>
          </p:txBody>
        </p:sp>
        <p:sp>
          <p:nvSpPr>
            <p:cNvPr id="187421" name="Text Box 36">
              <a:extLst>
                <a:ext uri="{FF2B5EF4-FFF2-40B4-BE49-F238E27FC236}">
                  <a16:creationId xmlns:a16="http://schemas.microsoft.com/office/drawing/2014/main" id="{E84A8530-8784-40F0-87A3-3FC25EB4B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736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Ba Ria VT</a:t>
              </a:r>
            </a:p>
          </p:txBody>
        </p:sp>
        <p:sp>
          <p:nvSpPr>
            <p:cNvPr id="187422" name="Text Box 37">
              <a:extLst>
                <a:ext uri="{FF2B5EF4-FFF2-40B4-BE49-F238E27FC236}">
                  <a16:creationId xmlns:a16="http://schemas.microsoft.com/office/drawing/2014/main" id="{21B56872-1817-4B89-85C8-CCBFE22AA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73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Nam</a:t>
              </a:r>
            </a:p>
          </p:txBody>
        </p:sp>
        <p:sp>
          <p:nvSpPr>
            <p:cNvPr id="187423" name="Text Box 38">
              <a:extLst>
                <a:ext uri="{FF2B5EF4-FFF2-40B4-BE49-F238E27FC236}">
                  <a16:creationId xmlns:a16="http://schemas.microsoft.com/office/drawing/2014/main" id="{BFC769B2-22B4-4145-83A6-F65B85467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7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38000</a:t>
              </a:r>
            </a:p>
          </p:txBody>
        </p:sp>
        <p:sp>
          <p:nvSpPr>
            <p:cNvPr id="187424" name="Text Box 39">
              <a:extLst>
                <a:ext uri="{FF2B5EF4-FFF2-40B4-BE49-F238E27FC236}">
                  <a16:creationId xmlns:a16="http://schemas.microsoft.com/office/drawing/2014/main" id="{A752711C-74E4-41B6-A964-E99454E4E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73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87425" name="Text Box 40">
              <a:extLst>
                <a:ext uri="{FF2B5EF4-FFF2-40B4-BE49-F238E27FC236}">
                  <a16:creationId xmlns:a16="http://schemas.microsoft.com/office/drawing/2014/main" id="{DD21A5DF-F571-4D0B-A3DB-A23F860A0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54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187426" name="Text Box 41">
              <a:extLst>
                <a:ext uri="{FF2B5EF4-FFF2-40B4-BE49-F238E27FC236}">
                  <a16:creationId xmlns:a16="http://schemas.microsoft.com/office/drawing/2014/main" id="{F0E20CF3-99BE-4C96-BA89-C6FF2F1E7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73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187427" name="Text Box 42">
              <a:extLst>
                <a:ext uri="{FF2B5EF4-FFF2-40B4-BE49-F238E27FC236}">
                  <a16:creationId xmlns:a16="http://schemas.microsoft.com/office/drawing/2014/main" id="{FD9D0568-E43D-4E38-A489-C4345100C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3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MANV</a:t>
              </a:r>
            </a:p>
          </p:txBody>
        </p:sp>
        <p:sp>
          <p:nvSpPr>
            <p:cNvPr id="187428" name="Text Box 43">
              <a:extLst>
                <a:ext uri="{FF2B5EF4-FFF2-40B4-BE49-F238E27FC236}">
                  <a16:creationId xmlns:a16="http://schemas.microsoft.com/office/drawing/2014/main" id="{B1A5CEF7-FBE2-4F45-8599-575398B07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3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MA_NQL</a:t>
              </a:r>
            </a:p>
          </p:txBody>
        </p:sp>
        <p:sp>
          <p:nvSpPr>
            <p:cNvPr id="187429" name="Text Box 44">
              <a:extLst>
                <a:ext uri="{FF2B5EF4-FFF2-40B4-BE49-F238E27FC236}">
                  <a16:creationId xmlns:a16="http://schemas.microsoft.com/office/drawing/2014/main" id="{46A4ECD5-6061-4FA9-8252-B2B6F5884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54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888665555</a:t>
              </a:r>
            </a:p>
          </p:txBody>
        </p:sp>
        <p:sp>
          <p:nvSpPr>
            <p:cNvPr id="187430" name="Text Box 45">
              <a:extLst>
                <a:ext uri="{FF2B5EF4-FFF2-40B4-BE49-F238E27FC236}">
                  <a16:creationId xmlns:a16="http://schemas.microsoft.com/office/drawing/2014/main" id="{D1C8A6BE-6ADC-49FC-BCCB-570FFF831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grpSp>
          <p:nvGrpSpPr>
            <p:cNvPr id="187431" name="Group 46">
              <a:extLst>
                <a:ext uri="{FF2B5EF4-FFF2-40B4-BE49-F238E27FC236}">
                  <a16:creationId xmlns:a16="http://schemas.microsoft.com/office/drawing/2014/main" id="{FBD664D5-C9EB-47EF-A842-1F3DCA04E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304"/>
              <a:ext cx="4608" cy="1632"/>
              <a:chOff x="720" y="2784"/>
              <a:chExt cx="4608" cy="1008"/>
            </a:xfrm>
          </p:grpSpPr>
          <p:sp>
            <p:nvSpPr>
              <p:cNvPr id="187485" name="Line 47">
                <a:extLst>
                  <a:ext uri="{FF2B5EF4-FFF2-40B4-BE49-F238E27FC236}">
                    <a16:creationId xmlns:a16="http://schemas.microsoft.com/office/drawing/2014/main" id="{E0320C16-B47F-422F-91D6-806FC02DD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486" name="Line 48">
                <a:extLst>
                  <a:ext uri="{FF2B5EF4-FFF2-40B4-BE49-F238E27FC236}">
                    <a16:creationId xmlns:a16="http://schemas.microsoft.com/office/drawing/2014/main" id="{BAAF2554-4877-4C52-A48C-3BEB33EB2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487" name="Line 49">
                <a:extLst>
                  <a:ext uri="{FF2B5EF4-FFF2-40B4-BE49-F238E27FC236}">
                    <a16:creationId xmlns:a16="http://schemas.microsoft.com/office/drawing/2014/main" id="{13BC6E96-3A49-47B7-8123-07BC2210D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488" name="Line 50">
                <a:extLst>
                  <a:ext uri="{FF2B5EF4-FFF2-40B4-BE49-F238E27FC236}">
                    <a16:creationId xmlns:a16="http://schemas.microsoft.com/office/drawing/2014/main" id="{BBC70C0E-47D5-4276-8BB4-1C28E60D2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489" name="Line 51">
                <a:extLst>
                  <a:ext uri="{FF2B5EF4-FFF2-40B4-BE49-F238E27FC236}">
                    <a16:creationId xmlns:a16="http://schemas.microsoft.com/office/drawing/2014/main" id="{BF4FEAD1-D09F-44C0-AFD6-864D0E50B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490" name="Line 52">
                <a:extLst>
                  <a:ext uri="{FF2B5EF4-FFF2-40B4-BE49-F238E27FC236}">
                    <a16:creationId xmlns:a16="http://schemas.microsoft.com/office/drawing/2014/main" id="{C2563A12-BB91-4F9A-9CFE-C73B808B3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491" name="Line 53">
                <a:extLst>
                  <a:ext uri="{FF2B5EF4-FFF2-40B4-BE49-F238E27FC236}">
                    <a16:creationId xmlns:a16="http://schemas.microsoft.com/office/drawing/2014/main" id="{5C2964A2-21AD-4BDD-9AFF-EA645F8A4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492" name="Line 54">
                <a:extLst>
                  <a:ext uri="{FF2B5EF4-FFF2-40B4-BE49-F238E27FC236}">
                    <a16:creationId xmlns:a16="http://schemas.microsoft.com/office/drawing/2014/main" id="{D25408A8-4212-4016-B39D-DC7A8E952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493" name="Line 55">
                <a:extLst>
                  <a:ext uri="{FF2B5EF4-FFF2-40B4-BE49-F238E27FC236}">
                    <a16:creationId xmlns:a16="http://schemas.microsoft.com/office/drawing/2014/main" id="{D927AF65-0B50-4F88-B38E-66F5BD3F1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87432" name="Text Box 56">
              <a:extLst>
                <a:ext uri="{FF2B5EF4-FFF2-40B4-BE49-F238E27FC236}">
                  <a16:creationId xmlns:a16="http://schemas.microsoft.com/office/drawing/2014/main" id="{318EC946-36CF-4CFC-92C5-A36510102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3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TENLOT</a:t>
              </a:r>
            </a:p>
          </p:txBody>
        </p:sp>
        <p:sp>
          <p:nvSpPr>
            <p:cNvPr id="187433" name="Text Box 57">
              <a:extLst>
                <a:ext uri="{FF2B5EF4-FFF2-40B4-BE49-F238E27FC236}">
                  <a16:creationId xmlns:a16="http://schemas.microsoft.com/office/drawing/2014/main" id="{CF8F6A3F-CDE9-4BE6-983E-BD9645B2D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4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Thanh</a:t>
              </a:r>
            </a:p>
          </p:txBody>
        </p:sp>
        <p:sp>
          <p:nvSpPr>
            <p:cNvPr id="187434" name="Text Box 58">
              <a:extLst>
                <a:ext uri="{FF2B5EF4-FFF2-40B4-BE49-F238E27FC236}">
                  <a16:creationId xmlns:a16="http://schemas.microsoft.com/office/drawing/2014/main" id="{90973C3B-5440-4AA3-A99C-7D930D597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Manh</a:t>
              </a:r>
            </a:p>
          </p:txBody>
        </p:sp>
        <p:sp>
          <p:nvSpPr>
            <p:cNvPr id="187435" name="Text Box 59">
              <a:extLst>
                <a:ext uri="{FF2B5EF4-FFF2-40B4-BE49-F238E27FC236}">
                  <a16:creationId xmlns:a16="http://schemas.microsoft.com/office/drawing/2014/main" id="{4D956C49-8FF4-4066-B809-4718BBB6C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Tam</a:t>
              </a:r>
            </a:p>
          </p:txBody>
        </p:sp>
        <p:sp>
          <p:nvSpPr>
            <p:cNvPr id="187436" name="Text Box 60">
              <a:extLst>
                <a:ext uri="{FF2B5EF4-FFF2-40B4-BE49-F238E27FC236}">
                  <a16:creationId xmlns:a16="http://schemas.microsoft.com/office/drawing/2014/main" id="{466E11F7-6A08-4A9E-8624-050801014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928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Tran</a:t>
              </a:r>
            </a:p>
          </p:txBody>
        </p:sp>
        <p:sp>
          <p:nvSpPr>
            <p:cNvPr id="187437" name="Text Box 61">
              <a:extLst>
                <a:ext uri="{FF2B5EF4-FFF2-40B4-BE49-F238E27FC236}">
                  <a16:creationId xmlns:a16="http://schemas.microsoft.com/office/drawing/2014/main" id="{7112F905-1CD2-41B0-AB1F-B8FF0B134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28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07/31/1972</a:t>
              </a:r>
            </a:p>
          </p:txBody>
        </p:sp>
        <p:sp>
          <p:nvSpPr>
            <p:cNvPr id="187438" name="Text Box 62">
              <a:extLst>
                <a:ext uri="{FF2B5EF4-FFF2-40B4-BE49-F238E27FC236}">
                  <a16:creationId xmlns:a16="http://schemas.microsoft.com/office/drawing/2014/main" id="{EB0F4DEA-9FF0-4D39-A5B1-909BF10C0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928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543 MTL Q1</a:t>
              </a:r>
            </a:p>
          </p:txBody>
        </p:sp>
        <p:sp>
          <p:nvSpPr>
            <p:cNvPr id="187439" name="Text Box 63">
              <a:extLst>
                <a:ext uri="{FF2B5EF4-FFF2-40B4-BE49-F238E27FC236}">
                  <a16:creationId xmlns:a16="http://schemas.microsoft.com/office/drawing/2014/main" id="{8A940BCE-02B5-47FE-A88D-C2DB3F449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2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Nu</a:t>
              </a:r>
            </a:p>
          </p:txBody>
        </p:sp>
        <p:sp>
          <p:nvSpPr>
            <p:cNvPr id="187440" name="Text Box 64">
              <a:extLst>
                <a:ext uri="{FF2B5EF4-FFF2-40B4-BE49-F238E27FC236}">
                  <a16:creationId xmlns:a16="http://schemas.microsoft.com/office/drawing/2014/main" id="{7E8F06BD-A4E5-461C-AA41-C44D00241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9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25000</a:t>
              </a:r>
            </a:p>
          </p:txBody>
        </p:sp>
        <p:sp>
          <p:nvSpPr>
            <p:cNvPr id="187441" name="Text Box 65">
              <a:extLst>
                <a:ext uri="{FF2B5EF4-FFF2-40B4-BE49-F238E27FC236}">
                  <a16:creationId xmlns:a16="http://schemas.microsoft.com/office/drawing/2014/main" id="{F0682E77-2610-4F8B-9986-2381E008E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92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87442" name="Text Box 66">
              <a:extLst>
                <a:ext uri="{FF2B5EF4-FFF2-40B4-BE49-F238E27FC236}">
                  <a16:creationId xmlns:a16="http://schemas.microsoft.com/office/drawing/2014/main" id="{869A7F00-C1F3-4444-A0C8-DFA986309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12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Hang</a:t>
              </a:r>
            </a:p>
          </p:txBody>
        </p:sp>
        <p:sp>
          <p:nvSpPr>
            <p:cNvPr id="187443" name="Text Box 67">
              <a:extLst>
                <a:ext uri="{FF2B5EF4-FFF2-40B4-BE49-F238E27FC236}">
                  <a16:creationId xmlns:a16="http://schemas.microsoft.com/office/drawing/2014/main" id="{F74B5F2E-4F71-43EF-9044-46EC8AA05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120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Bui</a:t>
              </a:r>
            </a:p>
          </p:txBody>
        </p:sp>
        <p:sp>
          <p:nvSpPr>
            <p:cNvPr id="187444" name="Text Box 68">
              <a:extLst>
                <a:ext uri="{FF2B5EF4-FFF2-40B4-BE49-F238E27FC236}">
                  <a16:creationId xmlns:a16="http://schemas.microsoft.com/office/drawing/2014/main" id="{C614FE87-1F37-4EF9-B232-6B6A81CB0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120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07/19/1968</a:t>
              </a:r>
            </a:p>
          </p:txBody>
        </p:sp>
        <p:sp>
          <p:nvSpPr>
            <p:cNvPr id="187445" name="Text Box 69">
              <a:extLst>
                <a:ext uri="{FF2B5EF4-FFF2-40B4-BE49-F238E27FC236}">
                  <a16:creationId xmlns:a16="http://schemas.microsoft.com/office/drawing/2014/main" id="{DFBE829A-0433-44E3-9207-15CC16498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120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 NTH Q1</a:t>
              </a:r>
            </a:p>
          </p:txBody>
        </p:sp>
        <p:sp>
          <p:nvSpPr>
            <p:cNvPr id="187446" name="Text Box 70">
              <a:extLst>
                <a:ext uri="{FF2B5EF4-FFF2-40B4-BE49-F238E27FC236}">
                  <a16:creationId xmlns:a16="http://schemas.microsoft.com/office/drawing/2014/main" id="{8F903621-91AE-418D-B452-E46CD4259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12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Nu</a:t>
              </a:r>
            </a:p>
          </p:txBody>
        </p:sp>
        <p:sp>
          <p:nvSpPr>
            <p:cNvPr id="187447" name="Text Box 71">
              <a:extLst>
                <a:ext uri="{FF2B5EF4-FFF2-40B4-BE49-F238E27FC236}">
                  <a16:creationId xmlns:a16="http://schemas.microsoft.com/office/drawing/2014/main" id="{DBE58530-922D-4486-8A26-93265488B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2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38000</a:t>
              </a:r>
            </a:p>
          </p:txBody>
        </p:sp>
        <p:sp>
          <p:nvSpPr>
            <p:cNvPr id="187448" name="Text Box 72">
              <a:extLst>
                <a:ext uri="{FF2B5EF4-FFF2-40B4-BE49-F238E27FC236}">
                  <a16:creationId xmlns:a16="http://schemas.microsoft.com/office/drawing/2014/main" id="{4E3EEB8E-2069-4684-AE2B-5BFC0D14D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312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87449" name="Text Box 73">
              <a:extLst>
                <a:ext uri="{FF2B5EF4-FFF2-40B4-BE49-F238E27FC236}">
                  <a16:creationId xmlns:a16="http://schemas.microsoft.com/office/drawing/2014/main" id="{2D3A9F44-2534-4988-AF0E-D4676F4A5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92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453453453</a:t>
              </a:r>
            </a:p>
          </p:txBody>
        </p:sp>
        <p:sp>
          <p:nvSpPr>
            <p:cNvPr id="187450" name="Text Box 74">
              <a:extLst>
                <a:ext uri="{FF2B5EF4-FFF2-40B4-BE49-F238E27FC236}">
                  <a16:creationId xmlns:a16="http://schemas.microsoft.com/office/drawing/2014/main" id="{7A8D3BF2-2090-48DC-BBE8-400292A54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12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999887777</a:t>
              </a:r>
            </a:p>
          </p:txBody>
        </p:sp>
        <p:sp>
          <p:nvSpPr>
            <p:cNvPr id="187451" name="Text Box 75">
              <a:extLst>
                <a:ext uri="{FF2B5EF4-FFF2-40B4-BE49-F238E27FC236}">
                  <a16:creationId xmlns:a16="http://schemas.microsoft.com/office/drawing/2014/main" id="{E0383330-2878-409D-8448-139BAE0F5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92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187452" name="Text Box 76">
              <a:extLst>
                <a:ext uri="{FF2B5EF4-FFF2-40B4-BE49-F238E27FC236}">
                  <a16:creationId xmlns:a16="http://schemas.microsoft.com/office/drawing/2014/main" id="{009D024C-4E20-4016-B28F-DF01B2121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12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987654321</a:t>
              </a:r>
            </a:p>
          </p:txBody>
        </p:sp>
        <p:sp>
          <p:nvSpPr>
            <p:cNvPr id="187453" name="Text Box 77">
              <a:extLst>
                <a:ext uri="{FF2B5EF4-FFF2-40B4-BE49-F238E27FC236}">
                  <a16:creationId xmlns:a16="http://schemas.microsoft.com/office/drawing/2014/main" id="{865ED1D1-A603-4E29-8C2C-F3547112C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9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Thanh</a:t>
              </a:r>
            </a:p>
          </p:txBody>
        </p:sp>
        <p:sp>
          <p:nvSpPr>
            <p:cNvPr id="187454" name="Text Box 78">
              <a:extLst>
                <a:ext uri="{FF2B5EF4-FFF2-40B4-BE49-F238E27FC236}">
                  <a16:creationId xmlns:a16="http://schemas.microsoft.com/office/drawing/2014/main" id="{3384C1D4-F299-480F-9E07-8C6FE6BCA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2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Ngoc</a:t>
              </a:r>
            </a:p>
          </p:txBody>
        </p:sp>
        <p:sp>
          <p:nvSpPr>
            <p:cNvPr id="187455" name="Text Box 79">
              <a:extLst>
                <a:ext uri="{FF2B5EF4-FFF2-40B4-BE49-F238E27FC236}">
                  <a16:creationId xmlns:a16="http://schemas.microsoft.com/office/drawing/2014/main" id="{58846A9F-933A-4696-B150-5717EC0E0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Nhu</a:t>
              </a:r>
            </a:p>
          </p:txBody>
        </p:sp>
        <p:sp>
          <p:nvSpPr>
            <p:cNvPr id="187456" name="Text Box 80">
              <a:extLst>
                <a:ext uri="{FF2B5EF4-FFF2-40B4-BE49-F238E27FC236}">
                  <a16:creationId xmlns:a16="http://schemas.microsoft.com/office/drawing/2014/main" id="{27979929-FA6D-40A4-8BEE-749BED216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312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Le</a:t>
              </a:r>
            </a:p>
          </p:txBody>
        </p:sp>
        <p:sp>
          <p:nvSpPr>
            <p:cNvPr id="187457" name="Text Box 81">
              <a:extLst>
                <a:ext uri="{FF2B5EF4-FFF2-40B4-BE49-F238E27FC236}">
                  <a16:creationId xmlns:a16="http://schemas.microsoft.com/office/drawing/2014/main" id="{8EBA137F-706D-4226-B350-FCA78E45D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312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07620/1951</a:t>
              </a:r>
            </a:p>
          </p:txBody>
        </p:sp>
        <p:sp>
          <p:nvSpPr>
            <p:cNvPr id="187458" name="Text Box 82">
              <a:extLst>
                <a:ext uri="{FF2B5EF4-FFF2-40B4-BE49-F238E27FC236}">
                  <a16:creationId xmlns:a16="http://schemas.microsoft.com/office/drawing/2014/main" id="{A5EA8BE5-E194-490F-911E-F0508A960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312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219 TD Q3</a:t>
              </a:r>
            </a:p>
          </p:txBody>
        </p:sp>
        <p:sp>
          <p:nvSpPr>
            <p:cNvPr id="187459" name="Text Box 83">
              <a:extLst>
                <a:ext uri="{FF2B5EF4-FFF2-40B4-BE49-F238E27FC236}">
                  <a16:creationId xmlns:a16="http://schemas.microsoft.com/office/drawing/2014/main" id="{B36530B8-F0A3-4AA9-961B-98D8867C0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31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Nu</a:t>
              </a:r>
            </a:p>
          </p:txBody>
        </p:sp>
        <p:sp>
          <p:nvSpPr>
            <p:cNvPr id="187460" name="Text Box 84">
              <a:extLst>
                <a:ext uri="{FF2B5EF4-FFF2-40B4-BE49-F238E27FC236}">
                  <a16:creationId xmlns:a16="http://schemas.microsoft.com/office/drawing/2014/main" id="{76EE0D96-A935-42AA-9306-43D3C115B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3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43000</a:t>
              </a:r>
            </a:p>
          </p:txBody>
        </p:sp>
        <p:sp>
          <p:nvSpPr>
            <p:cNvPr id="187461" name="Text Box 85">
              <a:extLst>
                <a:ext uri="{FF2B5EF4-FFF2-40B4-BE49-F238E27FC236}">
                  <a16:creationId xmlns:a16="http://schemas.microsoft.com/office/drawing/2014/main" id="{C782251A-5897-409B-BE52-DCB791147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331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87462" name="Text Box 86">
              <a:extLst>
                <a:ext uri="{FF2B5EF4-FFF2-40B4-BE49-F238E27FC236}">
                  <a16:creationId xmlns:a16="http://schemas.microsoft.com/office/drawing/2014/main" id="{63475AF1-7782-4684-B621-EC73FFEE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1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987654321</a:t>
              </a:r>
            </a:p>
          </p:txBody>
        </p:sp>
        <p:sp>
          <p:nvSpPr>
            <p:cNvPr id="187463" name="Text Box 87">
              <a:extLst>
                <a:ext uri="{FF2B5EF4-FFF2-40B4-BE49-F238E27FC236}">
                  <a16:creationId xmlns:a16="http://schemas.microsoft.com/office/drawing/2014/main" id="{317C004A-A5BB-4909-86A9-9AEDCB47D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31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888665555</a:t>
              </a:r>
            </a:p>
          </p:txBody>
        </p:sp>
        <p:sp>
          <p:nvSpPr>
            <p:cNvPr id="187464" name="Text Box 88">
              <a:extLst>
                <a:ext uri="{FF2B5EF4-FFF2-40B4-BE49-F238E27FC236}">
                  <a16:creationId xmlns:a16="http://schemas.microsoft.com/office/drawing/2014/main" id="{4239D4A1-69BE-4F07-8C26-1DC9496DB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3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Quynh</a:t>
              </a:r>
            </a:p>
          </p:txBody>
        </p:sp>
        <p:sp>
          <p:nvSpPr>
            <p:cNvPr id="187465" name="Text Box 89">
              <a:extLst>
                <a:ext uri="{FF2B5EF4-FFF2-40B4-BE49-F238E27FC236}">
                  <a16:creationId xmlns:a16="http://schemas.microsoft.com/office/drawing/2014/main" id="{25517B09-86F6-4945-B875-4D59BD72D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Quang</a:t>
              </a:r>
            </a:p>
          </p:txBody>
        </p:sp>
        <p:sp>
          <p:nvSpPr>
            <p:cNvPr id="187466" name="Text Box 90">
              <a:extLst>
                <a:ext uri="{FF2B5EF4-FFF2-40B4-BE49-F238E27FC236}">
                  <a16:creationId xmlns:a16="http://schemas.microsoft.com/office/drawing/2014/main" id="{F059DC2F-FEED-48E6-9BA9-3CFD617AC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50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Tran</a:t>
              </a:r>
            </a:p>
          </p:txBody>
        </p:sp>
        <p:sp>
          <p:nvSpPr>
            <p:cNvPr id="187467" name="Text Box 91">
              <a:extLst>
                <a:ext uri="{FF2B5EF4-FFF2-40B4-BE49-F238E27FC236}">
                  <a16:creationId xmlns:a16="http://schemas.microsoft.com/office/drawing/2014/main" id="{503DAD70-C986-4A2A-89BD-2879012CD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50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04/08/1969</a:t>
              </a:r>
            </a:p>
          </p:txBody>
        </p:sp>
        <p:sp>
          <p:nvSpPr>
            <p:cNvPr id="187468" name="Text Box 92">
              <a:extLst>
                <a:ext uri="{FF2B5EF4-FFF2-40B4-BE49-F238E27FC236}">
                  <a16:creationId xmlns:a16="http://schemas.microsoft.com/office/drawing/2014/main" id="{3D3E6335-F93F-4410-8E4E-7C2FC02E5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50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980 LHP Q5</a:t>
              </a:r>
            </a:p>
          </p:txBody>
        </p:sp>
        <p:sp>
          <p:nvSpPr>
            <p:cNvPr id="187469" name="Text Box 93">
              <a:extLst>
                <a:ext uri="{FF2B5EF4-FFF2-40B4-BE49-F238E27FC236}">
                  <a16:creationId xmlns:a16="http://schemas.microsoft.com/office/drawing/2014/main" id="{1EA4FDAD-F106-4518-8C8B-4A1BF5D5F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50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Nam</a:t>
              </a:r>
            </a:p>
          </p:txBody>
        </p:sp>
        <p:sp>
          <p:nvSpPr>
            <p:cNvPr id="187470" name="Text Box 94">
              <a:extLst>
                <a:ext uri="{FF2B5EF4-FFF2-40B4-BE49-F238E27FC236}">
                  <a16:creationId xmlns:a16="http://schemas.microsoft.com/office/drawing/2014/main" id="{0B5529B9-B112-4998-A839-A7B2D41AE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5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25000</a:t>
              </a:r>
            </a:p>
          </p:txBody>
        </p:sp>
        <p:sp>
          <p:nvSpPr>
            <p:cNvPr id="187471" name="Text Box 95">
              <a:extLst>
                <a:ext uri="{FF2B5EF4-FFF2-40B4-BE49-F238E27FC236}">
                  <a16:creationId xmlns:a16="http://schemas.microsoft.com/office/drawing/2014/main" id="{0206BAB9-9860-4814-AEEA-0D273BABB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350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87472" name="Text Box 96">
              <a:extLst>
                <a:ext uri="{FF2B5EF4-FFF2-40B4-BE49-F238E27FC236}">
                  <a16:creationId xmlns:a16="http://schemas.microsoft.com/office/drawing/2014/main" id="{75C15790-0D19-457A-B331-73CA47105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6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Vinh</a:t>
              </a:r>
            </a:p>
          </p:txBody>
        </p:sp>
        <p:sp>
          <p:nvSpPr>
            <p:cNvPr id="187473" name="Text Box 97">
              <a:extLst>
                <a:ext uri="{FF2B5EF4-FFF2-40B4-BE49-F238E27FC236}">
                  <a16:creationId xmlns:a16="http://schemas.microsoft.com/office/drawing/2014/main" id="{264AC966-E8C2-4277-8312-476F5E4B3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9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Pham</a:t>
              </a:r>
            </a:p>
          </p:txBody>
        </p:sp>
        <p:sp>
          <p:nvSpPr>
            <p:cNvPr id="187474" name="Text Box 98">
              <a:extLst>
                <a:ext uri="{FF2B5EF4-FFF2-40B4-BE49-F238E27FC236}">
                  <a16:creationId xmlns:a16="http://schemas.microsoft.com/office/drawing/2014/main" id="{B3F2013E-2AB9-47A1-A9FD-E2B26B836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96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11/10/1945</a:t>
              </a:r>
            </a:p>
          </p:txBody>
        </p:sp>
        <p:sp>
          <p:nvSpPr>
            <p:cNvPr id="187475" name="Text Box 99">
              <a:extLst>
                <a:ext uri="{FF2B5EF4-FFF2-40B4-BE49-F238E27FC236}">
                  <a16:creationId xmlns:a16="http://schemas.microsoft.com/office/drawing/2014/main" id="{4592EE95-6CDE-4384-A095-A252D026B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696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450 TV HN</a:t>
              </a:r>
            </a:p>
          </p:txBody>
        </p:sp>
        <p:sp>
          <p:nvSpPr>
            <p:cNvPr id="187476" name="Text Box 100">
              <a:extLst>
                <a:ext uri="{FF2B5EF4-FFF2-40B4-BE49-F238E27FC236}">
                  <a16:creationId xmlns:a16="http://schemas.microsoft.com/office/drawing/2014/main" id="{CD3F78F2-86BA-44A8-B2D9-D83E0AECE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69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Nam</a:t>
              </a:r>
            </a:p>
          </p:txBody>
        </p:sp>
        <p:sp>
          <p:nvSpPr>
            <p:cNvPr id="187477" name="Text Box 101">
              <a:extLst>
                <a:ext uri="{FF2B5EF4-FFF2-40B4-BE49-F238E27FC236}">
                  <a16:creationId xmlns:a16="http://schemas.microsoft.com/office/drawing/2014/main" id="{EDB1D4B2-D2C8-4500-A70E-51704D48B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6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55000</a:t>
              </a:r>
            </a:p>
          </p:txBody>
        </p:sp>
        <p:sp>
          <p:nvSpPr>
            <p:cNvPr id="187478" name="Text Box 102">
              <a:extLst>
                <a:ext uri="{FF2B5EF4-FFF2-40B4-BE49-F238E27FC236}">
                  <a16:creationId xmlns:a16="http://schemas.microsoft.com/office/drawing/2014/main" id="{603A422C-DA9B-453A-8291-4D0934B37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369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87479" name="Text Box 103">
              <a:extLst>
                <a:ext uri="{FF2B5EF4-FFF2-40B4-BE49-F238E27FC236}">
                  <a16:creationId xmlns:a16="http://schemas.microsoft.com/office/drawing/2014/main" id="{3273D992-2AE0-44EB-B93B-5C180BF38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5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187480" name="Text Box 104">
              <a:extLst>
                <a:ext uri="{FF2B5EF4-FFF2-40B4-BE49-F238E27FC236}">
                  <a16:creationId xmlns:a16="http://schemas.microsoft.com/office/drawing/2014/main" id="{6369458D-41AB-4715-8772-68F3415E7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69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888665555</a:t>
              </a:r>
            </a:p>
          </p:txBody>
        </p:sp>
        <p:sp>
          <p:nvSpPr>
            <p:cNvPr id="187481" name="Text Box 105">
              <a:extLst>
                <a:ext uri="{FF2B5EF4-FFF2-40B4-BE49-F238E27FC236}">
                  <a16:creationId xmlns:a16="http://schemas.microsoft.com/office/drawing/2014/main" id="{63F8CE14-D446-4F87-B936-31FBC0B6A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5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987654321</a:t>
              </a:r>
            </a:p>
          </p:txBody>
        </p:sp>
        <p:sp>
          <p:nvSpPr>
            <p:cNvPr id="187482" name="Text Box 106">
              <a:extLst>
                <a:ext uri="{FF2B5EF4-FFF2-40B4-BE49-F238E27FC236}">
                  <a16:creationId xmlns:a16="http://schemas.microsoft.com/office/drawing/2014/main" id="{5AE9FE5D-8E94-4C33-8B99-2DA457B1C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69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NULL</a:t>
              </a:r>
            </a:p>
          </p:txBody>
        </p:sp>
        <p:sp>
          <p:nvSpPr>
            <p:cNvPr id="187483" name="Text Box 107">
              <a:extLst>
                <a:ext uri="{FF2B5EF4-FFF2-40B4-BE49-F238E27FC236}">
                  <a16:creationId xmlns:a16="http://schemas.microsoft.com/office/drawing/2014/main" id="{F9BEE1BE-8369-438D-88AE-9A935AD6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5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Hong</a:t>
              </a:r>
            </a:p>
          </p:txBody>
        </p:sp>
        <p:sp>
          <p:nvSpPr>
            <p:cNvPr id="187484" name="Text Box 108">
              <a:extLst>
                <a:ext uri="{FF2B5EF4-FFF2-40B4-BE49-F238E27FC236}">
                  <a16:creationId xmlns:a16="http://schemas.microsoft.com/office/drawing/2014/main" id="{7D0F5CF8-D11D-4773-AAD6-B836969F0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6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Van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1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246" grpId="0" animBg="1"/>
      <p:bldP spid="731247" grpId="0" animBg="1"/>
      <p:bldP spid="73124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E5B23E-38BF-452F-AC5F-D71C8376D4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89443" name="Slide Number Placeholder 5">
            <a:extLst>
              <a:ext uri="{FF2B5EF4-FFF2-40B4-BE49-F238E27FC236}">
                <a16:creationId xmlns:a16="http://schemas.microsoft.com/office/drawing/2014/main" id="{670C9D20-9339-45E6-9673-F35BF841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D453A7B-5D21-4212-91E0-D6B0B520B900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106</a:t>
            </a:fld>
            <a:endParaRPr lang="en-US" altLang="en-US" sz="1000"/>
          </a:p>
        </p:txBody>
      </p:sp>
      <p:sp>
        <p:nvSpPr>
          <p:cNvPr id="189444" name="Rectangle 2">
            <a:extLst>
              <a:ext uri="{FF2B5EF4-FFF2-40B4-BE49-F238E27FC236}">
                <a16:creationId xmlns:a16="http://schemas.microsoft.com/office/drawing/2014/main" id="{F7A5CE56-D45F-4983-BAE6-985FE67A8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Gom nhóm</a:t>
            </a:r>
          </a:p>
        </p:txBody>
      </p:sp>
      <p:sp>
        <p:nvSpPr>
          <p:cNvPr id="189445" name="Rectangle 3">
            <a:extLst>
              <a:ext uri="{FF2B5EF4-FFF2-40B4-BE49-F238E27FC236}">
                <a16:creationId xmlns:a16="http://schemas.microsoft.com/office/drawing/2014/main" id="{B54FDC7E-E7DA-4329-AA65-F0B5D9FF6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Cú pháp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Sau khi gom nhóm</a:t>
            </a:r>
          </a:p>
          <a:p>
            <a:pPr lvl="1" eaLnBrk="1" hangingPunct="1"/>
            <a:r>
              <a:rPr lang="en-US" altLang="en-US"/>
              <a:t>Mỗi nhóm các bộ sẽ có cùng giá trị tại các thuộc tính gom nhóm</a:t>
            </a:r>
          </a:p>
        </p:txBody>
      </p:sp>
      <p:sp>
        <p:nvSpPr>
          <p:cNvPr id="189446" name="Rectangle 4">
            <a:extLst>
              <a:ext uri="{FF2B5EF4-FFF2-40B4-BE49-F238E27FC236}">
                <a16:creationId xmlns:a16="http://schemas.microsoft.com/office/drawing/2014/main" id="{E84B3BBF-0AC7-4DDF-8B6A-CD5468BE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4953000" cy="16176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&lt;danh sách các cột&gt;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&lt;danh sách các bảng&gt;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&lt;điều kiện&gt;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&lt;danh sách các cột gom nhóm&gt;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D7A2EA1-0730-472A-A4D3-46B833D379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91491" name="Slide Number Placeholder 5">
            <a:extLst>
              <a:ext uri="{FF2B5EF4-FFF2-40B4-BE49-F238E27FC236}">
                <a16:creationId xmlns:a16="http://schemas.microsoft.com/office/drawing/2014/main" id="{426C4FAB-1C44-41E8-BD86-0B79AF21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3FECFCA-11AE-4CD4-972B-257B6820C639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107</a:t>
            </a:fld>
            <a:endParaRPr lang="en-US" altLang="en-US" sz="1000"/>
          </a:p>
        </p:txBody>
      </p:sp>
      <p:sp>
        <p:nvSpPr>
          <p:cNvPr id="191492" name="Rectangle 2">
            <a:extLst>
              <a:ext uri="{FF2B5EF4-FFF2-40B4-BE49-F238E27FC236}">
                <a16:creationId xmlns:a16="http://schemas.microsoft.com/office/drawing/2014/main" id="{DBF9B0AC-C0FB-4D3C-9CBE-38FC899D2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22</a:t>
            </a:r>
          </a:p>
        </p:txBody>
      </p:sp>
      <p:sp>
        <p:nvSpPr>
          <p:cNvPr id="191493" name="Rectangle 3">
            <a:extLst>
              <a:ext uri="{FF2B5EF4-FFF2-40B4-BE49-F238E27FC236}">
                <a16:creationId xmlns:a16="http://schemas.microsoft.com/office/drawing/2014/main" id="{70BD5139-3F8A-494D-A635-B9D8E1427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Cho biết số lượng nhân viên của từng phòng ban</a:t>
            </a:r>
          </a:p>
          <a:p>
            <a:pPr eaLnBrk="1" hangingPunct="1"/>
            <a:endParaRPr lang="en-US" altLang="en-US"/>
          </a:p>
        </p:txBody>
      </p:sp>
      <p:sp>
        <p:nvSpPr>
          <p:cNvPr id="733188" name="Text Box 4">
            <a:extLst>
              <a:ext uri="{FF2B5EF4-FFF2-40B4-BE49-F238E27FC236}">
                <a16:creationId xmlns:a16="http://schemas.microsoft.com/office/drawing/2014/main" id="{8FA95354-257F-4349-81AF-84B8F9383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62200"/>
            <a:ext cx="4419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PHG,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COUNT</a:t>
            </a:r>
            <a:r>
              <a:rPr lang="en-US" altLang="en-US" sz="1800">
                <a:latin typeface="Tahoma" panose="020B0604030504040204" pitchFamily="34" charset="0"/>
              </a:rPr>
              <a:t>(*)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SL_NV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PHG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733190" name="Text Box 6">
            <a:extLst>
              <a:ext uri="{FF2B5EF4-FFF2-40B4-BE49-F238E27FC236}">
                <a16:creationId xmlns:a16="http://schemas.microsoft.com/office/drawing/2014/main" id="{800083D8-C3F0-465E-A4BB-957974A86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7200"/>
            <a:ext cx="44196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TENPHG,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COUNT</a:t>
            </a:r>
            <a:r>
              <a:rPr lang="en-US" altLang="en-US" sz="1800">
                <a:latin typeface="Tahoma" panose="020B0604030504040204" pitchFamily="34" charset="0"/>
              </a:rPr>
              <a:t>(*)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SL_NV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NHANVIEN, PHONGBAN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PHG=MAPHG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TENPHG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/>
      <p:bldP spid="733190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A0B91EC5-D25C-49C5-B42E-03822F28F3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93539" name="Slide Number Placeholder 5">
            <a:extLst>
              <a:ext uri="{FF2B5EF4-FFF2-40B4-BE49-F238E27FC236}">
                <a16:creationId xmlns:a16="http://schemas.microsoft.com/office/drawing/2014/main" id="{28120F0A-7E20-47C0-A3D4-64463B7C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45D0D4E-FC23-44DE-84FE-0994E6C55B51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108</a:t>
            </a:fld>
            <a:endParaRPr lang="en-US" altLang="en-US" sz="1000"/>
          </a:p>
        </p:txBody>
      </p:sp>
      <p:sp>
        <p:nvSpPr>
          <p:cNvPr id="193540" name="Rectangle 2">
            <a:extLst>
              <a:ext uri="{FF2B5EF4-FFF2-40B4-BE49-F238E27FC236}">
                <a16:creationId xmlns:a16="http://schemas.microsoft.com/office/drawing/2014/main" id="{B989775F-71D6-4010-8C98-9F27A33AA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23</a:t>
            </a:r>
          </a:p>
        </p:txBody>
      </p:sp>
      <p:sp>
        <p:nvSpPr>
          <p:cNvPr id="193541" name="Rectangle 3">
            <a:extLst>
              <a:ext uri="{FF2B5EF4-FFF2-40B4-BE49-F238E27FC236}">
                <a16:creationId xmlns:a16="http://schemas.microsoft.com/office/drawing/2014/main" id="{97803061-53A0-4E41-B932-4DC58BFD3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Với mỗi nhân viên cho biết mã số, họ tên, số lượng đề án và tổng thời gian mà họ tham gia</a:t>
            </a:r>
          </a:p>
        </p:txBody>
      </p:sp>
      <p:sp>
        <p:nvSpPr>
          <p:cNvPr id="739380" name="Rectangle 52">
            <a:extLst>
              <a:ext uri="{FF2B5EF4-FFF2-40B4-BE49-F238E27FC236}">
                <a16:creationId xmlns:a16="http://schemas.microsoft.com/office/drawing/2014/main" id="{0C3F9EE0-C362-4EBD-BF05-4AB86DC16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867400"/>
            <a:ext cx="3048000" cy="4572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39379" name="Rectangle 51">
            <a:extLst>
              <a:ext uri="{FF2B5EF4-FFF2-40B4-BE49-F238E27FC236}">
                <a16:creationId xmlns:a16="http://schemas.microsoft.com/office/drawing/2014/main" id="{D4EA485E-456D-498D-856C-F557658B7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48200"/>
            <a:ext cx="3048000" cy="4572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39377" name="Rectangle 49">
            <a:extLst>
              <a:ext uri="{FF2B5EF4-FFF2-40B4-BE49-F238E27FC236}">
                <a16:creationId xmlns:a16="http://schemas.microsoft.com/office/drawing/2014/main" id="{E5A3AE61-3CFF-49DC-B467-CEDDD20D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257800"/>
            <a:ext cx="3048000" cy="4572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39376" name="Rectangle 48">
            <a:extLst>
              <a:ext uri="{FF2B5EF4-FFF2-40B4-BE49-F238E27FC236}">
                <a16:creationId xmlns:a16="http://schemas.microsoft.com/office/drawing/2014/main" id="{08F8CDB0-EB5E-4A0D-ABE1-36B46C93E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267200"/>
            <a:ext cx="30480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39378" name="Rectangle 50">
            <a:extLst>
              <a:ext uri="{FF2B5EF4-FFF2-40B4-BE49-F238E27FC236}">
                <a16:creationId xmlns:a16="http://schemas.microsoft.com/office/drawing/2014/main" id="{3D73EE50-35C9-4B3B-91E1-D3662B7A1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429000"/>
            <a:ext cx="3048000" cy="7620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739375" name="Rectangle 47">
            <a:extLst>
              <a:ext uri="{FF2B5EF4-FFF2-40B4-BE49-F238E27FC236}">
                <a16:creationId xmlns:a16="http://schemas.microsoft.com/office/drawing/2014/main" id="{8E24AA1B-0330-46E6-82D0-5E467A09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19400"/>
            <a:ext cx="3048000" cy="4572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F075E900-CDD4-4FD4-9865-51DE30781343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62200"/>
            <a:ext cx="3048000" cy="4114800"/>
            <a:chOff x="288" y="1488"/>
            <a:chExt cx="1920" cy="2592"/>
          </a:xfrm>
        </p:grpSpPr>
        <p:sp>
          <p:nvSpPr>
            <p:cNvPr id="193551" name="Line 4">
              <a:extLst>
                <a:ext uri="{FF2B5EF4-FFF2-40B4-BE49-F238E27FC236}">
                  <a16:creationId xmlns:a16="http://schemas.microsoft.com/office/drawing/2014/main" id="{1CFD3CD3-68BB-4A48-8C43-683666B90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72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3552" name="Text Box 5">
              <a:extLst>
                <a:ext uri="{FF2B5EF4-FFF2-40B4-BE49-F238E27FC236}">
                  <a16:creationId xmlns:a16="http://schemas.microsoft.com/office/drawing/2014/main" id="{62FDFF22-218E-4ED3-969C-DF22C1C1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8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SODA</a:t>
              </a:r>
            </a:p>
          </p:txBody>
        </p:sp>
        <p:sp>
          <p:nvSpPr>
            <p:cNvPr id="193553" name="Text Box 6">
              <a:extLst>
                <a:ext uri="{FF2B5EF4-FFF2-40B4-BE49-F238E27FC236}">
                  <a16:creationId xmlns:a16="http://schemas.microsoft.com/office/drawing/2014/main" id="{74F22525-D677-452E-9DBF-101286494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THOIGIAN</a:t>
              </a:r>
            </a:p>
          </p:txBody>
        </p:sp>
        <p:sp>
          <p:nvSpPr>
            <p:cNvPr id="193554" name="Text Box 7">
              <a:extLst>
                <a:ext uri="{FF2B5EF4-FFF2-40B4-BE49-F238E27FC236}">
                  <a16:creationId xmlns:a16="http://schemas.microsoft.com/office/drawing/2014/main" id="{08AC1FDD-84B8-4766-9616-6CB956C33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72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3555" name="Text Box 8">
              <a:extLst>
                <a:ext uri="{FF2B5EF4-FFF2-40B4-BE49-F238E27FC236}">
                  <a16:creationId xmlns:a16="http://schemas.microsoft.com/office/drawing/2014/main" id="{ED308D4E-4C40-47A9-BF39-EDEEFC2C9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7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32.5</a:t>
              </a:r>
            </a:p>
          </p:txBody>
        </p:sp>
        <p:sp>
          <p:nvSpPr>
            <p:cNvPr id="193556" name="Text Box 9">
              <a:extLst>
                <a:ext uri="{FF2B5EF4-FFF2-40B4-BE49-F238E27FC236}">
                  <a16:creationId xmlns:a16="http://schemas.microsoft.com/office/drawing/2014/main" id="{2EC121CF-35B4-495B-A847-421494CE1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2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3557" name="Text Box 10">
              <a:extLst>
                <a:ext uri="{FF2B5EF4-FFF2-40B4-BE49-F238E27FC236}">
                  <a16:creationId xmlns:a16="http://schemas.microsoft.com/office/drawing/2014/main" id="{9359A506-E68E-4F05-AD8E-4C6634E44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2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7.5</a:t>
              </a:r>
            </a:p>
          </p:txBody>
        </p:sp>
        <p:sp>
          <p:nvSpPr>
            <p:cNvPr id="193558" name="Text Box 11">
              <a:extLst>
                <a:ext uri="{FF2B5EF4-FFF2-40B4-BE49-F238E27FC236}">
                  <a16:creationId xmlns:a16="http://schemas.microsoft.com/office/drawing/2014/main" id="{6E2CB9CF-CD19-4E62-80AC-35E417A1C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72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123456789</a:t>
              </a:r>
            </a:p>
          </p:txBody>
        </p:sp>
        <p:sp>
          <p:nvSpPr>
            <p:cNvPr id="193559" name="Text Box 12">
              <a:extLst>
                <a:ext uri="{FF2B5EF4-FFF2-40B4-BE49-F238E27FC236}">
                  <a16:creationId xmlns:a16="http://schemas.microsoft.com/office/drawing/2014/main" id="{F4715914-341D-48DC-BB1C-B9D0A3D00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123456789</a:t>
              </a:r>
            </a:p>
          </p:txBody>
        </p:sp>
        <p:sp>
          <p:nvSpPr>
            <p:cNvPr id="193560" name="Text Box 13">
              <a:extLst>
                <a:ext uri="{FF2B5EF4-FFF2-40B4-BE49-F238E27FC236}">
                  <a16:creationId xmlns:a16="http://schemas.microsoft.com/office/drawing/2014/main" id="{E0B0CB64-C8BF-4ACE-A240-2171985C5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MA_NVIEN</a:t>
              </a:r>
            </a:p>
          </p:txBody>
        </p:sp>
        <p:grpSp>
          <p:nvGrpSpPr>
            <p:cNvPr id="193561" name="Group 14">
              <a:extLst>
                <a:ext uri="{FF2B5EF4-FFF2-40B4-BE49-F238E27FC236}">
                  <a16:creationId xmlns:a16="http://schemas.microsoft.com/office/drawing/2014/main" id="{4232F7FC-A1F4-4CC1-9377-8575DCDCB8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488"/>
              <a:ext cx="432" cy="2592"/>
              <a:chOff x="1200" y="1632"/>
              <a:chExt cx="432" cy="1632"/>
            </a:xfrm>
          </p:grpSpPr>
          <p:sp>
            <p:nvSpPr>
              <p:cNvPr id="193592" name="Line 15">
                <a:extLst>
                  <a:ext uri="{FF2B5EF4-FFF2-40B4-BE49-F238E27FC236}">
                    <a16:creationId xmlns:a16="http://schemas.microsoft.com/office/drawing/2014/main" id="{3F6B6080-389D-4689-AC15-1782F1419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3593" name="Line 16">
                <a:extLst>
                  <a:ext uri="{FF2B5EF4-FFF2-40B4-BE49-F238E27FC236}">
                    <a16:creationId xmlns:a16="http://schemas.microsoft.com/office/drawing/2014/main" id="{303F5327-79F2-4D07-B287-93C18C2B6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3562" name="Text Box 17">
              <a:extLst>
                <a:ext uri="{FF2B5EF4-FFF2-40B4-BE49-F238E27FC236}">
                  <a16:creationId xmlns:a16="http://schemas.microsoft.com/office/drawing/2014/main" id="{1D264090-722F-42D1-A658-EC4B39500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11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3563" name="Text Box 18">
              <a:extLst>
                <a:ext uri="{FF2B5EF4-FFF2-40B4-BE49-F238E27FC236}">
                  <a16:creationId xmlns:a16="http://schemas.microsoft.com/office/drawing/2014/main" id="{2DD901BA-511E-4F43-97E6-E35FB78E0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1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10.0</a:t>
              </a:r>
            </a:p>
          </p:txBody>
        </p:sp>
        <p:sp>
          <p:nvSpPr>
            <p:cNvPr id="193564" name="Text Box 19">
              <a:extLst>
                <a:ext uri="{FF2B5EF4-FFF2-40B4-BE49-F238E27FC236}">
                  <a16:creationId xmlns:a16="http://schemas.microsoft.com/office/drawing/2014/main" id="{FBA43C4B-5226-4492-BFE5-FE9259082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30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93565" name="Text Box 20">
              <a:extLst>
                <a:ext uri="{FF2B5EF4-FFF2-40B4-BE49-F238E27FC236}">
                  <a16:creationId xmlns:a16="http://schemas.microsoft.com/office/drawing/2014/main" id="{68A0B455-C0C7-489A-8D88-A21ABD9E4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3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10.0</a:t>
              </a:r>
            </a:p>
          </p:txBody>
        </p:sp>
        <p:sp>
          <p:nvSpPr>
            <p:cNvPr id="193566" name="Text Box 21">
              <a:extLst>
                <a:ext uri="{FF2B5EF4-FFF2-40B4-BE49-F238E27FC236}">
                  <a16:creationId xmlns:a16="http://schemas.microsoft.com/office/drawing/2014/main" id="{E03D8736-8357-4E9E-8C84-DB35DBAD6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11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193567" name="Text Box 22">
              <a:extLst>
                <a:ext uri="{FF2B5EF4-FFF2-40B4-BE49-F238E27FC236}">
                  <a16:creationId xmlns:a16="http://schemas.microsoft.com/office/drawing/2014/main" id="{F30D5FDB-0E0E-4BC7-93B4-F4B37913D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3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193568" name="Text Box 23">
              <a:extLst>
                <a:ext uri="{FF2B5EF4-FFF2-40B4-BE49-F238E27FC236}">
                  <a16:creationId xmlns:a16="http://schemas.microsoft.com/office/drawing/2014/main" id="{192B6B1A-B1B4-4297-8943-87D361684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9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193569" name="Text Box 24">
              <a:extLst>
                <a:ext uri="{FF2B5EF4-FFF2-40B4-BE49-F238E27FC236}">
                  <a16:creationId xmlns:a16="http://schemas.microsoft.com/office/drawing/2014/main" id="{C393F7C0-C664-4D70-B912-24D8508F3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10.0</a:t>
              </a:r>
            </a:p>
          </p:txBody>
        </p:sp>
        <p:sp>
          <p:nvSpPr>
            <p:cNvPr id="193570" name="Text Box 25">
              <a:extLst>
                <a:ext uri="{FF2B5EF4-FFF2-40B4-BE49-F238E27FC236}">
                  <a16:creationId xmlns:a16="http://schemas.microsoft.com/office/drawing/2014/main" id="{8EB038C3-B6BC-47BB-B864-9693560F1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9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193571" name="Text Box 26">
              <a:extLst>
                <a:ext uri="{FF2B5EF4-FFF2-40B4-BE49-F238E27FC236}">
                  <a16:creationId xmlns:a16="http://schemas.microsoft.com/office/drawing/2014/main" id="{EA9C9603-5031-47C6-9656-CA6424504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8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193572" name="Text Box 27">
              <a:extLst>
                <a:ext uri="{FF2B5EF4-FFF2-40B4-BE49-F238E27FC236}">
                  <a16:creationId xmlns:a16="http://schemas.microsoft.com/office/drawing/2014/main" id="{DC495968-76D9-4102-BAF9-3FA7268AB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68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20.0</a:t>
              </a:r>
            </a:p>
          </p:txBody>
        </p:sp>
        <p:sp>
          <p:nvSpPr>
            <p:cNvPr id="193573" name="Text Box 28">
              <a:extLst>
                <a:ext uri="{FF2B5EF4-FFF2-40B4-BE49-F238E27FC236}">
                  <a16:creationId xmlns:a16="http://schemas.microsoft.com/office/drawing/2014/main" id="{F4265F7A-10E7-4B8B-B3F4-681DA4162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88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193574" name="Text Box 29">
              <a:extLst>
                <a:ext uri="{FF2B5EF4-FFF2-40B4-BE49-F238E27FC236}">
                  <a16:creationId xmlns:a16="http://schemas.microsoft.com/office/drawing/2014/main" id="{E95F0F48-C3B7-43F3-8653-D86DD1958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8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35.0</a:t>
              </a:r>
            </a:p>
          </p:txBody>
        </p:sp>
        <p:sp>
          <p:nvSpPr>
            <p:cNvPr id="193575" name="Text Box 30">
              <a:extLst>
                <a:ext uri="{FF2B5EF4-FFF2-40B4-BE49-F238E27FC236}">
                  <a16:creationId xmlns:a16="http://schemas.microsoft.com/office/drawing/2014/main" id="{02A423FA-D986-4A8F-AC2D-8F6F750D6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8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888665555</a:t>
              </a:r>
            </a:p>
          </p:txBody>
        </p:sp>
        <p:sp>
          <p:nvSpPr>
            <p:cNvPr id="193576" name="Text Box 31">
              <a:extLst>
                <a:ext uri="{FF2B5EF4-FFF2-40B4-BE49-F238E27FC236}">
                  <a16:creationId xmlns:a16="http://schemas.microsoft.com/office/drawing/2014/main" id="{0A150ADA-A4B4-4489-BC87-D115A7E04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88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193577" name="Text Box 32">
              <a:extLst>
                <a:ext uri="{FF2B5EF4-FFF2-40B4-BE49-F238E27FC236}">
                  <a16:creationId xmlns:a16="http://schemas.microsoft.com/office/drawing/2014/main" id="{2CD045C1-89FA-4F19-B4C6-C9F7222F5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193578" name="Text Box 33">
              <a:extLst>
                <a:ext uri="{FF2B5EF4-FFF2-40B4-BE49-F238E27FC236}">
                  <a16:creationId xmlns:a16="http://schemas.microsoft.com/office/drawing/2014/main" id="{9F186C84-8CBF-4177-802B-1DF2F62FF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07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5.0</a:t>
              </a:r>
            </a:p>
          </p:txBody>
        </p:sp>
        <p:sp>
          <p:nvSpPr>
            <p:cNvPr id="193579" name="Text Box 34">
              <a:extLst>
                <a:ext uri="{FF2B5EF4-FFF2-40B4-BE49-F238E27FC236}">
                  <a16:creationId xmlns:a16="http://schemas.microsoft.com/office/drawing/2014/main" id="{82433880-3DD2-4868-8682-48E188E55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07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193580" name="Text Box 35">
              <a:extLst>
                <a:ext uri="{FF2B5EF4-FFF2-40B4-BE49-F238E27FC236}">
                  <a16:creationId xmlns:a16="http://schemas.microsoft.com/office/drawing/2014/main" id="{2AD941E2-2789-4140-BD9A-AD677DEF6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26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193581" name="Text Box 36">
              <a:extLst>
                <a:ext uri="{FF2B5EF4-FFF2-40B4-BE49-F238E27FC236}">
                  <a16:creationId xmlns:a16="http://schemas.microsoft.com/office/drawing/2014/main" id="{7C1EBCD1-17B5-4704-BCC3-405AB1731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26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20.0</a:t>
              </a:r>
            </a:p>
          </p:txBody>
        </p:sp>
        <p:sp>
          <p:nvSpPr>
            <p:cNvPr id="193582" name="Text Box 37">
              <a:extLst>
                <a:ext uri="{FF2B5EF4-FFF2-40B4-BE49-F238E27FC236}">
                  <a16:creationId xmlns:a16="http://schemas.microsoft.com/office/drawing/2014/main" id="{921B5D25-5613-4108-AEFB-E80E86F49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6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987654321</a:t>
              </a:r>
            </a:p>
          </p:txBody>
        </p:sp>
        <p:sp>
          <p:nvSpPr>
            <p:cNvPr id="193583" name="Text Box 38">
              <a:extLst>
                <a:ext uri="{FF2B5EF4-FFF2-40B4-BE49-F238E27FC236}">
                  <a16:creationId xmlns:a16="http://schemas.microsoft.com/office/drawing/2014/main" id="{5D0B39AC-8AED-4105-99B1-683A128FF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45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193584" name="Text Box 39">
              <a:extLst>
                <a:ext uri="{FF2B5EF4-FFF2-40B4-BE49-F238E27FC236}">
                  <a16:creationId xmlns:a16="http://schemas.microsoft.com/office/drawing/2014/main" id="{C0B35450-7D8E-4794-B815-C120C1D31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45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15.0</a:t>
              </a:r>
            </a:p>
          </p:txBody>
        </p:sp>
        <p:sp>
          <p:nvSpPr>
            <p:cNvPr id="193585" name="Text Box 40">
              <a:extLst>
                <a:ext uri="{FF2B5EF4-FFF2-40B4-BE49-F238E27FC236}">
                  <a16:creationId xmlns:a16="http://schemas.microsoft.com/office/drawing/2014/main" id="{B9D5E76E-8259-4CD1-BBEC-2232C1B00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45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987654321</a:t>
              </a:r>
            </a:p>
          </p:txBody>
        </p:sp>
        <p:sp>
          <p:nvSpPr>
            <p:cNvPr id="193586" name="Text Box 41">
              <a:extLst>
                <a:ext uri="{FF2B5EF4-FFF2-40B4-BE49-F238E27FC236}">
                  <a16:creationId xmlns:a16="http://schemas.microsoft.com/office/drawing/2014/main" id="{A497C1C1-9BEA-482D-83E5-E6FC51BE1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4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3587" name="Text Box 42">
              <a:extLst>
                <a:ext uri="{FF2B5EF4-FFF2-40B4-BE49-F238E27FC236}">
                  <a16:creationId xmlns:a16="http://schemas.microsoft.com/office/drawing/2014/main" id="{A7D4DA07-18EB-4440-8C26-213781F39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64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20.0</a:t>
              </a:r>
            </a:p>
          </p:txBody>
        </p:sp>
        <p:sp>
          <p:nvSpPr>
            <p:cNvPr id="193588" name="Text Box 43">
              <a:extLst>
                <a:ext uri="{FF2B5EF4-FFF2-40B4-BE49-F238E27FC236}">
                  <a16:creationId xmlns:a16="http://schemas.microsoft.com/office/drawing/2014/main" id="{FAACE7DF-6C77-4A4C-B7FD-3088EB421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64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453453453</a:t>
              </a:r>
            </a:p>
          </p:txBody>
        </p:sp>
        <p:sp>
          <p:nvSpPr>
            <p:cNvPr id="193589" name="Text Box 44">
              <a:extLst>
                <a:ext uri="{FF2B5EF4-FFF2-40B4-BE49-F238E27FC236}">
                  <a16:creationId xmlns:a16="http://schemas.microsoft.com/office/drawing/2014/main" id="{03C93FF1-671F-4531-AFCF-545CB113B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84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3590" name="Text Box 45">
              <a:extLst>
                <a:ext uri="{FF2B5EF4-FFF2-40B4-BE49-F238E27FC236}">
                  <a16:creationId xmlns:a16="http://schemas.microsoft.com/office/drawing/2014/main" id="{9533212E-FF7E-4BBB-90CC-B90FBAB5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84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20.0</a:t>
              </a:r>
            </a:p>
          </p:txBody>
        </p:sp>
        <p:sp>
          <p:nvSpPr>
            <p:cNvPr id="193591" name="Text Box 46">
              <a:extLst>
                <a:ext uri="{FF2B5EF4-FFF2-40B4-BE49-F238E27FC236}">
                  <a16:creationId xmlns:a16="http://schemas.microsoft.com/office/drawing/2014/main" id="{05996538-401B-4738-8063-57CA80F68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84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453453453</a:t>
              </a:r>
            </a:p>
          </p:txBody>
        </p:sp>
      </p:grpSp>
      <p:sp>
        <p:nvSpPr>
          <p:cNvPr id="739384" name="Text Box 56">
            <a:extLst>
              <a:ext uri="{FF2B5EF4-FFF2-40B4-BE49-F238E27FC236}">
                <a16:creationId xmlns:a16="http://schemas.microsoft.com/office/drawing/2014/main" id="{7FBA4ECB-3570-485A-846D-DE0999DF4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71800"/>
            <a:ext cx="51816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MA_NVIEN,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COUNT</a:t>
            </a:r>
            <a:r>
              <a:rPr lang="en-US" altLang="en-US" sz="1800">
                <a:latin typeface="Tahoma" panose="020B0604030504040204" pitchFamily="34" charset="0"/>
              </a:rPr>
              <a:t>(*)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SL_DA, 	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SUM</a:t>
            </a:r>
            <a:r>
              <a:rPr lang="en-US" altLang="en-US" sz="1800">
                <a:latin typeface="Tahoma" panose="020B0604030504040204" pitchFamily="34" charset="0"/>
              </a:rPr>
              <a:t>(THOIGIAN)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TONG_TG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PHANCONG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MA_NVIEN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739385" name="Text Box 57">
            <a:extLst>
              <a:ext uri="{FF2B5EF4-FFF2-40B4-BE49-F238E27FC236}">
                <a16:creationId xmlns:a16="http://schemas.microsoft.com/office/drawing/2014/main" id="{DC16F867-5FAA-406A-934A-A4828BD76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0"/>
            <a:ext cx="57150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HONV, TENNV,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COUNT</a:t>
            </a:r>
            <a:r>
              <a:rPr lang="en-US" altLang="en-US" sz="1800">
                <a:latin typeface="Tahoma" panose="020B0604030504040204" pitchFamily="34" charset="0"/>
              </a:rPr>
              <a:t>(*)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SL_DA, 		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SUM</a:t>
            </a:r>
            <a:r>
              <a:rPr lang="en-US" altLang="en-US" sz="1800">
                <a:latin typeface="Tahoma" panose="020B0604030504040204" pitchFamily="34" charset="0"/>
              </a:rPr>
              <a:t>(THOIGIAN)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TONG_TG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PHANCONG,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MA_NVIEN=MANV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MA_NVIEN, HONV, TENNV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9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80" grpId="0" animBg="1"/>
      <p:bldP spid="739380" grpId="1" animBg="1"/>
      <p:bldP spid="739379" grpId="0" animBg="1"/>
      <p:bldP spid="739379" grpId="1" animBg="1"/>
      <p:bldP spid="739377" grpId="0" animBg="1"/>
      <p:bldP spid="739377" grpId="1" animBg="1"/>
      <p:bldP spid="739376" grpId="0" animBg="1"/>
      <p:bldP spid="739376" grpId="1" animBg="1"/>
      <p:bldP spid="739378" grpId="0" animBg="1"/>
      <p:bldP spid="739375" grpId="0" animBg="1"/>
      <p:bldP spid="739375" grpId="1" animBg="1"/>
      <p:bldP spid="739384" grpId="0"/>
      <p:bldP spid="73938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BB1C3862-13B2-49C7-B6A0-95DCA2E8FB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95587" name="Slide Number Placeholder 5">
            <a:extLst>
              <a:ext uri="{FF2B5EF4-FFF2-40B4-BE49-F238E27FC236}">
                <a16:creationId xmlns:a16="http://schemas.microsoft.com/office/drawing/2014/main" id="{68143D2F-7CE9-4A42-831E-70392C3B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670A8B8-DBA0-47B9-A7F7-CDE7E0C74E2F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109</a:t>
            </a:fld>
            <a:endParaRPr lang="en-US" altLang="en-US" sz="1000"/>
          </a:p>
        </p:txBody>
      </p:sp>
      <p:sp>
        <p:nvSpPr>
          <p:cNvPr id="195588" name="Rectangle 56">
            <a:extLst>
              <a:ext uri="{FF2B5EF4-FFF2-40B4-BE49-F238E27FC236}">
                <a16:creationId xmlns:a16="http://schemas.microsoft.com/office/drawing/2014/main" id="{052959E4-BB10-4BDA-8F40-E95121A50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3048000" cy="4572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5589" name="Rectangle 57">
            <a:extLst>
              <a:ext uri="{FF2B5EF4-FFF2-40B4-BE49-F238E27FC236}">
                <a16:creationId xmlns:a16="http://schemas.microsoft.com/office/drawing/2014/main" id="{54412EBE-016A-4511-8550-9A029049F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419600"/>
            <a:ext cx="3048000" cy="4572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5590" name="Rectangle 58">
            <a:extLst>
              <a:ext uri="{FF2B5EF4-FFF2-40B4-BE49-F238E27FC236}">
                <a16:creationId xmlns:a16="http://schemas.microsoft.com/office/drawing/2014/main" id="{72E4DFEC-EA9E-44D6-92BE-CCA611473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3048000" cy="4572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5591" name="Rectangle 59">
            <a:extLst>
              <a:ext uri="{FF2B5EF4-FFF2-40B4-BE49-F238E27FC236}">
                <a16:creationId xmlns:a16="http://schemas.microsoft.com/office/drawing/2014/main" id="{0197903F-4C7D-40FF-BDC0-B2543DA97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38600"/>
            <a:ext cx="30480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5592" name="Rectangle 60">
            <a:extLst>
              <a:ext uri="{FF2B5EF4-FFF2-40B4-BE49-F238E27FC236}">
                <a16:creationId xmlns:a16="http://schemas.microsoft.com/office/drawing/2014/main" id="{C1DA26C3-4977-4114-BCD4-025437B6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3048000" cy="7620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5593" name="Rectangle 61">
            <a:extLst>
              <a:ext uri="{FF2B5EF4-FFF2-40B4-BE49-F238E27FC236}">
                <a16:creationId xmlns:a16="http://schemas.microsoft.com/office/drawing/2014/main" id="{EF6ABE08-9CBE-4DFB-AFF0-7A013F81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90800"/>
            <a:ext cx="3048000" cy="4572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95594" name="Rectangle 2">
            <a:extLst>
              <a:ext uri="{FF2B5EF4-FFF2-40B4-BE49-F238E27FC236}">
                <a16:creationId xmlns:a16="http://schemas.microsoft.com/office/drawing/2014/main" id="{25B8F32A-87FC-4705-83C3-83E062DA0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24</a:t>
            </a:r>
          </a:p>
        </p:txBody>
      </p:sp>
      <p:sp>
        <p:nvSpPr>
          <p:cNvPr id="195595" name="Rectangle 3">
            <a:extLst>
              <a:ext uri="{FF2B5EF4-FFF2-40B4-BE49-F238E27FC236}">
                <a16:creationId xmlns:a16="http://schemas.microsoft.com/office/drawing/2014/main" id="{57CC612F-5ACD-45C9-8C9A-377EDE3A3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Cho biết những nhân viên tham gia từ 2 đề án trở lên</a:t>
            </a:r>
          </a:p>
        </p:txBody>
      </p:sp>
      <p:grpSp>
        <p:nvGrpSpPr>
          <p:cNvPr id="195596" name="Group 55">
            <a:extLst>
              <a:ext uri="{FF2B5EF4-FFF2-40B4-BE49-F238E27FC236}">
                <a16:creationId xmlns:a16="http://schemas.microsoft.com/office/drawing/2014/main" id="{63C17930-9680-4487-B69F-EA9F5C944F0E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133600"/>
            <a:ext cx="3048000" cy="4114800"/>
            <a:chOff x="528" y="1488"/>
            <a:chExt cx="1920" cy="2592"/>
          </a:xfrm>
        </p:grpSpPr>
        <p:sp>
          <p:nvSpPr>
            <p:cNvPr id="195599" name="Line 11">
              <a:extLst>
                <a:ext uri="{FF2B5EF4-FFF2-40B4-BE49-F238E27FC236}">
                  <a16:creationId xmlns:a16="http://schemas.microsoft.com/office/drawing/2014/main" id="{F4E53D22-CBE3-44DA-8FE9-0837EB66D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72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600" name="Text Box 12">
              <a:extLst>
                <a:ext uri="{FF2B5EF4-FFF2-40B4-BE49-F238E27FC236}">
                  <a16:creationId xmlns:a16="http://schemas.microsoft.com/office/drawing/2014/main" id="{6E6F5C09-BD66-4E74-B570-1328F174A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8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SODA</a:t>
              </a:r>
            </a:p>
          </p:txBody>
        </p:sp>
        <p:sp>
          <p:nvSpPr>
            <p:cNvPr id="195601" name="Text Box 13">
              <a:extLst>
                <a:ext uri="{FF2B5EF4-FFF2-40B4-BE49-F238E27FC236}">
                  <a16:creationId xmlns:a16="http://schemas.microsoft.com/office/drawing/2014/main" id="{F46BD87B-B4FA-440A-A957-9A4540AB9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488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THOIGIAN</a:t>
              </a:r>
            </a:p>
          </p:txBody>
        </p:sp>
        <p:sp>
          <p:nvSpPr>
            <p:cNvPr id="195602" name="Text Box 14">
              <a:extLst>
                <a:ext uri="{FF2B5EF4-FFF2-40B4-BE49-F238E27FC236}">
                  <a16:creationId xmlns:a16="http://schemas.microsoft.com/office/drawing/2014/main" id="{85B9D84B-E7B8-49A8-AC01-101675DF5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72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5603" name="Text Box 15">
              <a:extLst>
                <a:ext uri="{FF2B5EF4-FFF2-40B4-BE49-F238E27FC236}">
                  <a16:creationId xmlns:a16="http://schemas.microsoft.com/office/drawing/2014/main" id="{6701A5FC-E6A7-40F5-83A7-67E9A1CAB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7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32.5</a:t>
              </a:r>
            </a:p>
          </p:txBody>
        </p:sp>
        <p:sp>
          <p:nvSpPr>
            <p:cNvPr id="195604" name="Text Box 16">
              <a:extLst>
                <a:ext uri="{FF2B5EF4-FFF2-40B4-BE49-F238E27FC236}">
                  <a16:creationId xmlns:a16="http://schemas.microsoft.com/office/drawing/2014/main" id="{46DBB444-3506-4199-B502-E3E126497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2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5605" name="Text Box 17">
              <a:extLst>
                <a:ext uri="{FF2B5EF4-FFF2-40B4-BE49-F238E27FC236}">
                  <a16:creationId xmlns:a16="http://schemas.microsoft.com/office/drawing/2014/main" id="{5E991C6B-AECC-4D0E-A812-07A00CBA8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2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7.5</a:t>
              </a:r>
            </a:p>
          </p:txBody>
        </p:sp>
        <p:sp>
          <p:nvSpPr>
            <p:cNvPr id="195606" name="Text Box 18">
              <a:extLst>
                <a:ext uri="{FF2B5EF4-FFF2-40B4-BE49-F238E27FC236}">
                  <a16:creationId xmlns:a16="http://schemas.microsoft.com/office/drawing/2014/main" id="{A747CF58-03B2-450D-8BF8-C41DE1663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72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123456789</a:t>
              </a:r>
            </a:p>
          </p:txBody>
        </p:sp>
        <p:sp>
          <p:nvSpPr>
            <p:cNvPr id="195607" name="Text Box 19">
              <a:extLst>
                <a:ext uri="{FF2B5EF4-FFF2-40B4-BE49-F238E27FC236}">
                  <a16:creationId xmlns:a16="http://schemas.microsoft.com/office/drawing/2014/main" id="{7EE990DF-9A72-444C-B623-80ED6E5EF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92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123456789</a:t>
              </a:r>
            </a:p>
          </p:txBody>
        </p:sp>
        <p:sp>
          <p:nvSpPr>
            <p:cNvPr id="195608" name="Text Box 20">
              <a:extLst>
                <a:ext uri="{FF2B5EF4-FFF2-40B4-BE49-F238E27FC236}">
                  <a16:creationId xmlns:a16="http://schemas.microsoft.com/office/drawing/2014/main" id="{89448264-938F-4E45-8849-C053C07DB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48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MA_NVIEN</a:t>
              </a:r>
            </a:p>
          </p:txBody>
        </p:sp>
        <p:grpSp>
          <p:nvGrpSpPr>
            <p:cNvPr id="195609" name="Group 21">
              <a:extLst>
                <a:ext uri="{FF2B5EF4-FFF2-40B4-BE49-F238E27FC236}">
                  <a16:creationId xmlns:a16="http://schemas.microsoft.com/office/drawing/2014/main" id="{2E451757-9DF2-4681-9035-21A21D4C3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488"/>
              <a:ext cx="432" cy="2592"/>
              <a:chOff x="1200" y="1632"/>
              <a:chExt cx="432" cy="1632"/>
            </a:xfrm>
          </p:grpSpPr>
          <p:sp>
            <p:nvSpPr>
              <p:cNvPr id="195640" name="Line 22">
                <a:extLst>
                  <a:ext uri="{FF2B5EF4-FFF2-40B4-BE49-F238E27FC236}">
                    <a16:creationId xmlns:a16="http://schemas.microsoft.com/office/drawing/2014/main" id="{ECE4F1E5-2114-49B5-9567-09635B1ED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641" name="Line 23">
                <a:extLst>
                  <a:ext uri="{FF2B5EF4-FFF2-40B4-BE49-F238E27FC236}">
                    <a16:creationId xmlns:a16="http://schemas.microsoft.com/office/drawing/2014/main" id="{008D1F0E-D9E9-46E2-BA1E-7492B2060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5610" name="Text Box 24">
              <a:extLst>
                <a:ext uri="{FF2B5EF4-FFF2-40B4-BE49-F238E27FC236}">
                  <a16:creationId xmlns:a16="http://schemas.microsoft.com/office/drawing/2014/main" id="{D7D1152B-EBC9-44B5-B4ED-F681C507B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1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5611" name="Text Box 25">
              <a:extLst>
                <a:ext uri="{FF2B5EF4-FFF2-40B4-BE49-F238E27FC236}">
                  <a16:creationId xmlns:a16="http://schemas.microsoft.com/office/drawing/2014/main" id="{29E91581-0DAF-4A94-BC13-1E6A8913D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1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10.0</a:t>
              </a:r>
            </a:p>
          </p:txBody>
        </p:sp>
        <p:sp>
          <p:nvSpPr>
            <p:cNvPr id="195612" name="Text Box 26">
              <a:extLst>
                <a:ext uri="{FF2B5EF4-FFF2-40B4-BE49-F238E27FC236}">
                  <a16:creationId xmlns:a16="http://schemas.microsoft.com/office/drawing/2014/main" id="{73422628-0CDB-4B4D-B855-C2429A684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30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95613" name="Text Box 27">
              <a:extLst>
                <a:ext uri="{FF2B5EF4-FFF2-40B4-BE49-F238E27FC236}">
                  <a16:creationId xmlns:a16="http://schemas.microsoft.com/office/drawing/2014/main" id="{21EC8BC0-09DF-480C-B9AE-C56727892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10.0</a:t>
              </a:r>
            </a:p>
          </p:txBody>
        </p:sp>
        <p:sp>
          <p:nvSpPr>
            <p:cNvPr id="195614" name="Text Box 28">
              <a:extLst>
                <a:ext uri="{FF2B5EF4-FFF2-40B4-BE49-F238E27FC236}">
                  <a16:creationId xmlns:a16="http://schemas.microsoft.com/office/drawing/2014/main" id="{8951B277-999A-4C33-ACF4-4DBEC32A1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195615" name="Text Box 29">
              <a:extLst>
                <a:ext uri="{FF2B5EF4-FFF2-40B4-BE49-F238E27FC236}">
                  <a16:creationId xmlns:a16="http://schemas.microsoft.com/office/drawing/2014/main" id="{5D405AB5-22D0-4B01-A0EF-1FEE2FF68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195616" name="Text Box 30">
              <a:extLst>
                <a:ext uri="{FF2B5EF4-FFF2-40B4-BE49-F238E27FC236}">
                  <a16:creationId xmlns:a16="http://schemas.microsoft.com/office/drawing/2014/main" id="{686D9C1C-63B1-4FD4-951D-F68711B46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9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195617" name="Text Box 31">
              <a:extLst>
                <a:ext uri="{FF2B5EF4-FFF2-40B4-BE49-F238E27FC236}">
                  <a16:creationId xmlns:a16="http://schemas.microsoft.com/office/drawing/2014/main" id="{D5757961-C1D3-4B89-92B2-A93754ADB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4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10.0</a:t>
              </a:r>
            </a:p>
          </p:txBody>
        </p:sp>
        <p:sp>
          <p:nvSpPr>
            <p:cNvPr id="195618" name="Text Box 32">
              <a:extLst>
                <a:ext uri="{FF2B5EF4-FFF2-40B4-BE49-F238E27FC236}">
                  <a16:creationId xmlns:a16="http://schemas.microsoft.com/office/drawing/2014/main" id="{50656D41-5A33-4597-8A85-3F2B91E72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9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195619" name="Text Box 33">
              <a:extLst>
                <a:ext uri="{FF2B5EF4-FFF2-40B4-BE49-F238E27FC236}">
                  <a16:creationId xmlns:a16="http://schemas.microsoft.com/office/drawing/2014/main" id="{E4072EEA-C7B4-49B7-B97E-B121E8AEE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8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195620" name="Text Box 34">
              <a:extLst>
                <a:ext uri="{FF2B5EF4-FFF2-40B4-BE49-F238E27FC236}">
                  <a16:creationId xmlns:a16="http://schemas.microsoft.com/office/drawing/2014/main" id="{E81E6E7A-3E11-4C78-B9E0-D86485419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20.0</a:t>
              </a:r>
            </a:p>
          </p:txBody>
        </p:sp>
        <p:sp>
          <p:nvSpPr>
            <p:cNvPr id="195621" name="Text Box 35">
              <a:extLst>
                <a:ext uri="{FF2B5EF4-FFF2-40B4-BE49-F238E27FC236}">
                  <a16:creationId xmlns:a16="http://schemas.microsoft.com/office/drawing/2014/main" id="{5D3604B8-D8F8-409C-A6C0-5872762DC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8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195622" name="Text Box 36">
              <a:extLst>
                <a:ext uri="{FF2B5EF4-FFF2-40B4-BE49-F238E27FC236}">
                  <a16:creationId xmlns:a16="http://schemas.microsoft.com/office/drawing/2014/main" id="{7FD58DFE-BCF1-4984-ABF3-32754551B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88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35.0</a:t>
              </a:r>
            </a:p>
          </p:txBody>
        </p:sp>
        <p:sp>
          <p:nvSpPr>
            <p:cNvPr id="195623" name="Text Box 37">
              <a:extLst>
                <a:ext uri="{FF2B5EF4-FFF2-40B4-BE49-F238E27FC236}">
                  <a16:creationId xmlns:a16="http://schemas.microsoft.com/office/drawing/2014/main" id="{9C2AC85F-EB09-4C91-9D07-02B5A2102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68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888665555</a:t>
              </a:r>
            </a:p>
          </p:txBody>
        </p:sp>
        <p:sp>
          <p:nvSpPr>
            <p:cNvPr id="195624" name="Text Box 38">
              <a:extLst>
                <a:ext uri="{FF2B5EF4-FFF2-40B4-BE49-F238E27FC236}">
                  <a16:creationId xmlns:a16="http://schemas.microsoft.com/office/drawing/2014/main" id="{AAA211D0-F9B2-41A6-8940-9934AA478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8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195625" name="Text Box 39">
              <a:extLst>
                <a:ext uri="{FF2B5EF4-FFF2-40B4-BE49-F238E27FC236}">
                  <a16:creationId xmlns:a16="http://schemas.microsoft.com/office/drawing/2014/main" id="{8C1E7435-9EFE-4997-BCF5-33B5746B2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7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195626" name="Text Box 40">
              <a:extLst>
                <a:ext uri="{FF2B5EF4-FFF2-40B4-BE49-F238E27FC236}">
                  <a16:creationId xmlns:a16="http://schemas.microsoft.com/office/drawing/2014/main" id="{0B2B35C1-AF1B-4971-9CD8-911D0409B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07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5.0</a:t>
              </a:r>
            </a:p>
          </p:txBody>
        </p:sp>
        <p:sp>
          <p:nvSpPr>
            <p:cNvPr id="195627" name="Text Box 41">
              <a:extLst>
                <a:ext uri="{FF2B5EF4-FFF2-40B4-BE49-F238E27FC236}">
                  <a16:creationId xmlns:a16="http://schemas.microsoft.com/office/drawing/2014/main" id="{507E82DB-CAB3-4557-B1D5-BD1D28FF4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07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195628" name="Text Box 42">
              <a:extLst>
                <a:ext uri="{FF2B5EF4-FFF2-40B4-BE49-F238E27FC236}">
                  <a16:creationId xmlns:a16="http://schemas.microsoft.com/office/drawing/2014/main" id="{E8E98AF5-66D4-41B7-9427-2F21866F0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26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195629" name="Text Box 43">
              <a:extLst>
                <a:ext uri="{FF2B5EF4-FFF2-40B4-BE49-F238E27FC236}">
                  <a16:creationId xmlns:a16="http://schemas.microsoft.com/office/drawing/2014/main" id="{8482DCA4-5FE0-43AE-B004-0B3B78587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26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20.0</a:t>
              </a:r>
            </a:p>
          </p:txBody>
        </p:sp>
        <p:sp>
          <p:nvSpPr>
            <p:cNvPr id="195630" name="Text Box 44">
              <a:extLst>
                <a:ext uri="{FF2B5EF4-FFF2-40B4-BE49-F238E27FC236}">
                  <a16:creationId xmlns:a16="http://schemas.microsoft.com/office/drawing/2014/main" id="{C01F6550-3CAC-4729-9C3E-6D61CC452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26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987654321</a:t>
              </a:r>
            </a:p>
          </p:txBody>
        </p:sp>
        <p:sp>
          <p:nvSpPr>
            <p:cNvPr id="195631" name="Text Box 45">
              <a:extLst>
                <a:ext uri="{FF2B5EF4-FFF2-40B4-BE49-F238E27FC236}">
                  <a16:creationId xmlns:a16="http://schemas.microsoft.com/office/drawing/2014/main" id="{82F95D0F-BF8A-401B-AE91-AF54F786B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195632" name="Text Box 46">
              <a:extLst>
                <a:ext uri="{FF2B5EF4-FFF2-40B4-BE49-F238E27FC236}">
                  <a16:creationId xmlns:a16="http://schemas.microsoft.com/office/drawing/2014/main" id="{988841B1-8931-4173-97CD-AC92D2BD4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45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15.0</a:t>
              </a:r>
            </a:p>
          </p:txBody>
        </p:sp>
        <p:sp>
          <p:nvSpPr>
            <p:cNvPr id="195633" name="Text Box 47">
              <a:extLst>
                <a:ext uri="{FF2B5EF4-FFF2-40B4-BE49-F238E27FC236}">
                  <a16:creationId xmlns:a16="http://schemas.microsoft.com/office/drawing/2014/main" id="{ADA70DCE-A160-4C4F-8676-DD29F91A8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5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987654321</a:t>
              </a:r>
            </a:p>
          </p:txBody>
        </p:sp>
        <p:sp>
          <p:nvSpPr>
            <p:cNvPr id="195634" name="Text Box 48">
              <a:extLst>
                <a:ext uri="{FF2B5EF4-FFF2-40B4-BE49-F238E27FC236}">
                  <a16:creationId xmlns:a16="http://schemas.microsoft.com/office/drawing/2014/main" id="{860F2F63-789E-482E-929A-D54C24A96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64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95635" name="Text Box 49">
              <a:extLst>
                <a:ext uri="{FF2B5EF4-FFF2-40B4-BE49-F238E27FC236}">
                  <a16:creationId xmlns:a16="http://schemas.microsoft.com/office/drawing/2014/main" id="{29DC2123-0F40-47DA-9541-01C9E84C3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64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20.0</a:t>
              </a:r>
            </a:p>
          </p:txBody>
        </p:sp>
        <p:sp>
          <p:nvSpPr>
            <p:cNvPr id="195636" name="Text Box 50">
              <a:extLst>
                <a:ext uri="{FF2B5EF4-FFF2-40B4-BE49-F238E27FC236}">
                  <a16:creationId xmlns:a16="http://schemas.microsoft.com/office/drawing/2014/main" id="{E3B566B8-EF2B-4BF1-98C5-13083444C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64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453453453</a:t>
              </a:r>
            </a:p>
          </p:txBody>
        </p:sp>
        <p:sp>
          <p:nvSpPr>
            <p:cNvPr id="195637" name="Text Box 51">
              <a:extLst>
                <a:ext uri="{FF2B5EF4-FFF2-40B4-BE49-F238E27FC236}">
                  <a16:creationId xmlns:a16="http://schemas.microsoft.com/office/drawing/2014/main" id="{C962123C-B113-4FC2-902B-88B6FDC36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84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5638" name="Text Box 52">
              <a:extLst>
                <a:ext uri="{FF2B5EF4-FFF2-40B4-BE49-F238E27FC236}">
                  <a16:creationId xmlns:a16="http://schemas.microsoft.com/office/drawing/2014/main" id="{C9D803B1-8C36-45DB-A220-AE7D18991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84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20.0</a:t>
              </a:r>
            </a:p>
          </p:txBody>
        </p:sp>
        <p:sp>
          <p:nvSpPr>
            <p:cNvPr id="195639" name="Text Box 53">
              <a:extLst>
                <a:ext uri="{FF2B5EF4-FFF2-40B4-BE49-F238E27FC236}">
                  <a16:creationId xmlns:a16="http://schemas.microsoft.com/office/drawing/2014/main" id="{9D6D40D9-2C16-450D-AE72-EA8BD7137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84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453453453</a:t>
              </a:r>
            </a:p>
          </p:txBody>
        </p:sp>
      </p:grpSp>
      <p:sp>
        <p:nvSpPr>
          <p:cNvPr id="195597" name="Text Box 62">
            <a:extLst>
              <a:ext uri="{FF2B5EF4-FFF2-40B4-BE49-F238E27FC236}">
                <a16:creationId xmlns:a16="http://schemas.microsoft.com/office/drawing/2014/main" id="{FACBA850-00F6-499D-B9A8-B8E0A86ED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14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bị loại ra</a:t>
            </a:r>
          </a:p>
        </p:txBody>
      </p:sp>
      <p:sp>
        <p:nvSpPr>
          <p:cNvPr id="195598" name="Line 63">
            <a:extLst>
              <a:ext uri="{FF2B5EF4-FFF2-40B4-BE49-F238E27FC236}">
                <a16:creationId xmlns:a16="http://schemas.microsoft.com/office/drawing/2014/main" id="{86F23D27-79E2-4234-AB0F-38738893E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91000"/>
            <a:ext cx="914400" cy="762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8F4F7-BF21-419B-8CDF-C447D5FDE1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CACA67BE-3FCD-48EB-98FE-DD6FA021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1B77A06-020A-418E-A2BD-9AEFED85377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438EC84C-03B7-4A6B-AF97-9D9B198A5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- Tạo bảng</a:t>
            </a:r>
          </a:p>
        </p:txBody>
      </p:sp>
      <p:sp>
        <p:nvSpPr>
          <p:cNvPr id="18437" name="Text Box 9">
            <a:extLst>
              <a:ext uri="{FF2B5EF4-FFF2-40B4-BE49-F238E27FC236}">
                <a16:creationId xmlns:a16="http://schemas.microsoft.com/office/drawing/2014/main" id="{42D8FDA9-F7FB-42CA-ABE6-DF0076876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95400"/>
            <a:ext cx="38100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CREATE TABLE</a:t>
            </a:r>
            <a:r>
              <a:rPr lang="en-US" altLang="en-US" sz="1800">
                <a:latin typeface="Tahoma" panose="020B0604030504040204" pitchFamily="34" charset="0"/>
              </a:rPr>
              <a:t> NHANVIEN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MANV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(9),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HONV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(10),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TENLOT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(20),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TENNV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(10),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NGSINH 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DATETIME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DCHI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(50),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PHAI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(3),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LUONG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INT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MA_NQL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(9),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PHG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INT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86D85F-6387-4146-AE21-3AC8590B9D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97635" name="Slide Number Placeholder 5">
            <a:extLst>
              <a:ext uri="{FF2B5EF4-FFF2-40B4-BE49-F238E27FC236}">
                <a16:creationId xmlns:a16="http://schemas.microsoft.com/office/drawing/2014/main" id="{5149B369-806A-4CAB-BAE6-7731BD71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C7DDF5E-678A-417D-BFAD-43D96D1DBFF5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110</a:t>
            </a:fld>
            <a:endParaRPr lang="en-US" altLang="en-US" sz="1000"/>
          </a:p>
        </p:txBody>
      </p:sp>
      <p:sp>
        <p:nvSpPr>
          <p:cNvPr id="197636" name="Rectangle 2">
            <a:extLst>
              <a:ext uri="{FF2B5EF4-FFF2-40B4-BE49-F238E27FC236}">
                <a16:creationId xmlns:a16="http://schemas.microsoft.com/office/drawing/2014/main" id="{30B75B2E-3AD3-41C4-9D37-EC0AB651B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Điều kiện trên nhóm</a:t>
            </a:r>
          </a:p>
        </p:txBody>
      </p:sp>
      <p:sp>
        <p:nvSpPr>
          <p:cNvPr id="197637" name="Rectangle 3">
            <a:extLst>
              <a:ext uri="{FF2B5EF4-FFF2-40B4-BE49-F238E27FC236}">
                <a16:creationId xmlns:a16="http://schemas.microsoft.com/office/drawing/2014/main" id="{0AF921F4-31D8-416D-A108-CA3C70F62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Cú pháp</a:t>
            </a:r>
          </a:p>
        </p:txBody>
      </p:sp>
      <p:sp>
        <p:nvSpPr>
          <p:cNvPr id="197638" name="Rectangle 4">
            <a:extLst>
              <a:ext uri="{FF2B5EF4-FFF2-40B4-BE49-F238E27FC236}">
                <a16:creationId xmlns:a16="http://schemas.microsoft.com/office/drawing/2014/main" id="{627F9472-7AA9-42F1-BE5C-6E5805158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4876800" cy="2030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&lt;danh sách các cột&gt;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&lt;danh sách các bảng&gt;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&lt;điều kiện&gt;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&lt;danh sách các cột gom nhóm&gt;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HAVING </a:t>
            </a:r>
            <a:r>
              <a:rPr lang="en-US" altLang="en-US" sz="1800">
                <a:latin typeface="Tahoma" panose="020B0604030504040204" pitchFamily="34" charset="0"/>
              </a:rPr>
              <a:t>&lt;điều kiện trên nhóm&gt;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AAC945-9BBA-431F-B8F0-D893300376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99683" name="Slide Number Placeholder 5">
            <a:extLst>
              <a:ext uri="{FF2B5EF4-FFF2-40B4-BE49-F238E27FC236}">
                <a16:creationId xmlns:a16="http://schemas.microsoft.com/office/drawing/2014/main" id="{A4513CBE-C7B1-49D3-BC42-AA961836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4F6D5CA-C6F6-4EEC-B9BC-676CBE0054D8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111</a:t>
            </a:fld>
            <a:endParaRPr lang="en-US" altLang="en-US" sz="1000"/>
          </a:p>
        </p:txBody>
      </p:sp>
      <p:sp>
        <p:nvSpPr>
          <p:cNvPr id="199684" name="Rectangle 8">
            <a:extLst>
              <a:ext uri="{FF2B5EF4-FFF2-40B4-BE49-F238E27FC236}">
                <a16:creationId xmlns:a16="http://schemas.microsoft.com/office/drawing/2014/main" id="{6959AA80-A603-4B6B-BD2B-BDE628A31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25</a:t>
            </a:r>
          </a:p>
        </p:txBody>
      </p:sp>
      <p:sp>
        <p:nvSpPr>
          <p:cNvPr id="199685" name="Rectangle 9">
            <a:extLst>
              <a:ext uri="{FF2B5EF4-FFF2-40B4-BE49-F238E27FC236}">
                <a16:creationId xmlns:a16="http://schemas.microsoft.com/office/drawing/2014/main" id="{9140A049-335A-44A7-A254-E735DC6AD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Cho biết những nhân viên tham gia từ 2 đề án trở lên</a:t>
            </a:r>
          </a:p>
        </p:txBody>
      </p:sp>
      <p:sp>
        <p:nvSpPr>
          <p:cNvPr id="745526" name="Text Box 54">
            <a:extLst>
              <a:ext uri="{FF2B5EF4-FFF2-40B4-BE49-F238E27FC236}">
                <a16:creationId xmlns:a16="http://schemas.microsoft.com/office/drawing/2014/main" id="{F9BC04AF-949E-4CFA-95E7-96C9227F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90800"/>
            <a:ext cx="4724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MA_NVIEN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PHANCONG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MA_NVIEN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HAVING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COUNT</a:t>
            </a:r>
            <a:r>
              <a:rPr lang="en-US" altLang="en-US" sz="1800">
                <a:latin typeface="Tahoma" panose="020B0604030504040204" pitchFamily="34" charset="0"/>
              </a:rPr>
              <a:t>(*) &gt;= 2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2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62F8659-666C-4BA1-A7D4-B4A91CAB08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01731" name="Slide Number Placeholder 5">
            <a:extLst>
              <a:ext uri="{FF2B5EF4-FFF2-40B4-BE49-F238E27FC236}">
                <a16:creationId xmlns:a16="http://schemas.microsoft.com/office/drawing/2014/main" id="{2F4198DC-677E-4C79-846B-19FFD7A7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9491CF4-4C22-4E48-9668-E43B44BE33D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112</a:t>
            </a:fld>
            <a:endParaRPr lang="en-US" altLang="en-US" sz="1000"/>
          </a:p>
        </p:txBody>
      </p:sp>
      <p:sp>
        <p:nvSpPr>
          <p:cNvPr id="201732" name="Rectangle 2">
            <a:extLst>
              <a:ext uri="{FF2B5EF4-FFF2-40B4-BE49-F238E27FC236}">
                <a16:creationId xmlns:a16="http://schemas.microsoft.com/office/drawing/2014/main" id="{A0522684-99E2-4B3D-A4A7-8C852CC1E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26</a:t>
            </a:r>
          </a:p>
        </p:txBody>
      </p:sp>
      <p:sp>
        <p:nvSpPr>
          <p:cNvPr id="201733" name="Rectangle 3">
            <a:extLst>
              <a:ext uri="{FF2B5EF4-FFF2-40B4-BE49-F238E27FC236}">
                <a16:creationId xmlns:a16="http://schemas.microsoft.com/office/drawing/2014/main" id="{27BD33E5-5053-4679-A71C-840F9A8E9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Cho biết những phòng ban (TENPHG) có lương trung bình của các nhân viên lớn lơn 20000</a:t>
            </a:r>
          </a:p>
        </p:txBody>
      </p:sp>
      <p:sp>
        <p:nvSpPr>
          <p:cNvPr id="747524" name="Text Box 4">
            <a:extLst>
              <a:ext uri="{FF2B5EF4-FFF2-40B4-BE49-F238E27FC236}">
                <a16:creationId xmlns:a16="http://schemas.microsoft.com/office/drawing/2014/main" id="{41469CDD-CBDA-4914-8C85-7188DBDC5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438400"/>
            <a:ext cx="4724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PHG,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>
                <a:latin typeface="Tahoma" panose="020B0604030504040204" pitchFamily="34" charset="0"/>
              </a:rPr>
              <a:t>(LUONG)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LUONG_TB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HAVING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>
                <a:latin typeface="Tahoma" panose="020B0604030504040204" pitchFamily="34" charset="0"/>
              </a:rPr>
              <a:t>(LUONG) &gt; 20000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747525" name="Text Box 5">
            <a:extLst>
              <a:ext uri="{FF2B5EF4-FFF2-40B4-BE49-F238E27FC236}">
                <a16:creationId xmlns:a16="http://schemas.microsoft.com/office/drawing/2014/main" id="{8169508B-5C52-42D2-8464-90AB5980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19600"/>
            <a:ext cx="57912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TENPHG,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>
                <a:latin typeface="Tahoma" panose="020B0604030504040204" pitchFamily="34" charset="0"/>
              </a:rPr>
              <a:t>(LUONG)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LUONG_TB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NHANVIEN, PHONGBAN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PHG=MAPHG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TENPHG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HAVING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>
                <a:latin typeface="Tahoma" panose="020B0604030504040204" pitchFamily="34" charset="0"/>
              </a:rPr>
              <a:t>(LUONG) &gt; 20000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4" grpId="0"/>
      <p:bldP spid="747525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ECFF-7A5D-4FC4-86BB-5AB2480FD2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03779" name="Slide Number Placeholder 5">
            <a:extLst>
              <a:ext uri="{FF2B5EF4-FFF2-40B4-BE49-F238E27FC236}">
                <a16:creationId xmlns:a16="http://schemas.microsoft.com/office/drawing/2014/main" id="{A812E153-2844-40A9-BE3D-CD5E3E8A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2B5E5CD-B558-460E-AAC0-C7C6FE316F68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113</a:t>
            </a:fld>
            <a:endParaRPr lang="en-US" altLang="en-US" sz="1000"/>
          </a:p>
        </p:txBody>
      </p:sp>
      <p:sp>
        <p:nvSpPr>
          <p:cNvPr id="203780" name="Rectangle 2">
            <a:extLst>
              <a:ext uri="{FF2B5EF4-FFF2-40B4-BE49-F238E27FC236}">
                <a16:creationId xmlns:a16="http://schemas.microsoft.com/office/drawing/2014/main" id="{94E95992-4686-452F-A98A-EC136C8F1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Nhận xét</a:t>
            </a:r>
          </a:p>
        </p:txBody>
      </p:sp>
      <p:sp>
        <p:nvSpPr>
          <p:cNvPr id="203781" name="Rectangle 3">
            <a:extLst>
              <a:ext uri="{FF2B5EF4-FFF2-40B4-BE49-F238E27FC236}">
                <a16:creationId xmlns:a16="http://schemas.microsoft.com/office/drawing/2014/main" id="{970F3D0B-E9BB-4215-B841-AA158247F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Mệnh đề GROUP BY </a:t>
            </a:r>
          </a:p>
          <a:p>
            <a:pPr lvl="1" eaLnBrk="1" hangingPunct="1"/>
            <a:r>
              <a:rPr lang="en-US" altLang="en-US"/>
              <a:t>Các thuộc tính trong mệnh đề SELECT (trừ những thuộc tính trong các hàm kết hợp) phải xuất hiện trong mệnh đề GROUP BY</a:t>
            </a:r>
          </a:p>
          <a:p>
            <a:pPr eaLnBrk="1" hangingPunct="1"/>
            <a:r>
              <a:rPr lang="en-US" altLang="en-US"/>
              <a:t>Mệnh đề HAVING</a:t>
            </a:r>
          </a:p>
          <a:p>
            <a:pPr lvl="1" eaLnBrk="1" hangingPunct="1"/>
            <a:r>
              <a:rPr lang="en-US" altLang="en-US"/>
              <a:t>Sử dụng các hàm kết hợp trong mệnh đề SELECT để kiểm tra một số điều kiện nào đó</a:t>
            </a:r>
          </a:p>
          <a:p>
            <a:pPr lvl="1" eaLnBrk="1" hangingPunct="1"/>
            <a:r>
              <a:rPr lang="en-US" altLang="en-US"/>
              <a:t>Chỉ kiểm tra điều kiện trên nhóm, không là điều kiện lọc trên từng bộ</a:t>
            </a:r>
          </a:p>
          <a:p>
            <a:pPr lvl="1" eaLnBrk="1" hangingPunct="1"/>
            <a:r>
              <a:rPr lang="en-US" altLang="en-US"/>
              <a:t>Sau khi gom nhóm điều kiện trên nhóm mới được thực hiện 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7483-30DA-46E0-A5DA-11BC12289C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05827" name="Slide Number Placeholder 5">
            <a:extLst>
              <a:ext uri="{FF2B5EF4-FFF2-40B4-BE49-F238E27FC236}">
                <a16:creationId xmlns:a16="http://schemas.microsoft.com/office/drawing/2014/main" id="{53817DD8-49C4-40A0-81B2-4D5517BF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6CDE8E8-C3A3-4DB3-BDFE-33CF9D8E2872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114</a:t>
            </a:fld>
            <a:endParaRPr lang="en-US" altLang="en-US" sz="1000"/>
          </a:p>
        </p:txBody>
      </p:sp>
      <p:sp>
        <p:nvSpPr>
          <p:cNvPr id="205828" name="Rectangle 2">
            <a:extLst>
              <a:ext uri="{FF2B5EF4-FFF2-40B4-BE49-F238E27FC236}">
                <a16:creationId xmlns:a16="http://schemas.microsoft.com/office/drawing/2014/main" id="{E61325AA-A680-4F6B-BEC6-9397490DE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Nhận xét (tt)</a:t>
            </a:r>
          </a:p>
        </p:txBody>
      </p:sp>
      <p:sp>
        <p:nvSpPr>
          <p:cNvPr id="205829" name="Rectangle 3">
            <a:extLst>
              <a:ext uri="{FF2B5EF4-FFF2-40B4-BE49-F238E27FC236}">
                <a16:creationId xmlns:a16="http://schemas.microsoft.com/office/drawing/2014/main" id="{7F59EC94-3CF9-48C2-92E7-CA1DE0394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Thứ tự thực hiện câu truy vấn có mệnh đề GROUP BY và HAVING </a:t>
            </a:r>
          </a:p>
          <a:p>
            <a:pPr lvl="1" eaLnBrk="1" hangingPunct="1"/>
            <a:r>
              <a:rPr lang="en-US" altLang="en-US"/>
              <a:t>(1) Chọn ra những dòng thỏa điều kiện trong mệnh đề WHERE</a:t>
            </a:r>
          </a:p>
          <a:p>
            <a:pPr lvl="1" eaLnBrk="1" hangingPunct="1"/>
            <a:r>
              <a:rPr lang="en-US" altLang="en-US"/>
              <a:t>(2) Những dòng này sẽ được gom thành nhiều nhóm tương ứng với mệnh đề GROUP BY</a:t>
            </a:r>
          </a:p>
          <a:p>
            <a:pPr lvl="1" eaLnBrk="1" hangingPunct="1"/>
            <a:r>
              <a:rPr lang="en-US" altLang="en-US"/>
              <a:t>(3) Áp dụng các hàm kết hợp cho mỗi nhóm</a:t>
            </a:r>
          </a:p>
          <a:p>
            <a:pPr lvl="1" eaLnBrk="1" hangingPunct="1"/>
            <a:r>
              <a:rPr lang="en-US" altLang="en-US"/>
              <a:t>(4) Bỏ qua những nhóm không thỏa điều kiện trong mệnh đề HAVING</a:t>
            </a:r>
          </a:p>
          <a:p>
            <a:pPr lvl="1" eaLnBrk="1" hangingPunct="1"/>
            <a:r>
              <a:rPr lang="en-US" altLang="en-US"/>
              <a:t>(5) Rút trích các giá trị của các cột và hàm kết hợp trong mệnh đề SELECT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C12571-DCB2-4F25-8AF0-BFBA1117D7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07875" name="Slide Number Placeholder 5">
            <a:extLst>
              <a:ext uri="{FF2B5EF4-FFF2-40B4-BE49-F238E27FC236}">
                <a16:creationId xmlns:a16="http://schemas.microsoft.com/office/drawing/2014/main" id="{B3D289D2-6776-40BB-86BC-EF06F40D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5517602-B0A0-43A7-88A1-15A7C181DB1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115</a:t>
            </a:fld>
            <a:endParaRPr lang="en-US" altLang="en-US" sz="1000"/>
          </a:p>
        </p:txBody>
      </p:sp>
      <p:sp>
        <p:nvSpPr>
          <p:cNvPr id="207876" name="Rectangle 2">
            <a:extLst>
              <a:ext uri="{FF2B5EF4-FFF2-40B4-BE49-F238E27FC236}">
                <a16:creationId xmlns:a16="http://schemas.microsoft.com/office/drawing/2014/main" id="{D33E3A1F-839D-4337-B4DA-0CFAD468E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27</a:t>
            </a:r>
          </a:p>
        </p:txBody>
      </p:sp>
      <p:sp>
        <p:nvSpPr>
          <p:cNvPr id="207877" name="Rectangle 3">
            <a:extLst>
              <a:ext uri="{FF2B5EF4-FFF2-40B4-BE49-F238E27FC236}">
                <a16:creationId xmlns:a16="http://schemas.microsoft.com/office/drawing/2014/main" id="{5158080E-871B-46E4-AA53-DE79FD616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Tìm những phòng ban có lương trung bình cao nhất</a:t>
            </a:r>
          </a:p>
        </p:txBody>
      </p:sp>
      <p:sp>
        <p:nvSpPr>
          <p:cNvPr id="757764" name="Text Box 4">
            <a:extLst>
              <a:ext uri="{FF2B5EF4-FFF2-40B4-BE49-F238E27FC236}">
                <a16:creationId xmlns:a16="http://schemas.microsoft.com/office/drawing/2014/main" id="{4160580B-7C90-4FBB-B432-5C7FF2F3F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133600"/>
            <a:ext cx="4724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PHG,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>
                <a:latin typeface="Tahoma" panose="020B0604030504040204" pitchFamily="34" charset="0"/>
              </a:rPr>
              <a:t>(LUONG)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LUONG_TB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HAVING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MAX</a:t>
            </a:r>
            <a:r>
              <a:rPr lang="en-US" altLang="en-US" sz="1800">
                <a:latin typeface="Tahoma" panose="020B0604030504040204" pitchFamily="34" charset="0"/>
              </a:rPr>
              <a:t>(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>
                <a:latin typeface="Tahoma" panose="020B0604030504040204" pitchFamily="34" charset="0"/>
              </a:rPr>
              <a:t>(LUONG))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506F7900-84F3-424C-B537-8A038BDD177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352800"/>
            <a:ext cx="762000" cy="381000"/>
            <a:chOff x="1753" y="2000"/>
            <a:chExt cx="1359" cy="938"/>
          </a:xfrm>
        </p:grpSpPr>
        <p:sp>
          <p:nvSpPr>
            <p:cNvPr id="207881" name="Freeform 7">
              <a:extLst>
                <a:ext uri="{FF2B5EF4-FFF2-40B4-BE49-F238E27FC236}">
                  <a16:creationId xmlns:a16="http://schemas.microsoft.com/office/drawing/2014/main" id="{29428BD1-B74A-4A01-9EA9-A543549F8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Freeform 8">
              <a:extLst>
                <a:ext uri="{FF2B5EF4-FFF2-40B4-BE49-F238E27FC236}">
                  <a16:creationId xmlns:a16="http://schemas.microsoft.com/office/drawing/2014/main" id="{939DB74E-9240-4C8E-AF37-B3AA2A869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769" name="Text Box 9">
            <a:extLst>
              <a:ext uri="{FF2B5EF4-FFF2-40B4-BE49-F238E27FC236}">
                <a16:creationId xmlns:a16="http://schemas.microsoft.com/office/drawing/2014/main" id="{5F0E817A-B536-4122-A08F-3F1370B0B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795588"/>
            <a:ext cx="4724400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PHG,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>
                <a:latin typeface="Tahoma" panose="020B0604030504040204" pitchFamily="34" charset="0"/>
              </a:rPr>
              <a:t>(LUONG)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LUONG_TB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HAVING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>
                <a:latin typeface="Tahoma" panose="020B0604030504040204" pitchFamily="34" charset="0"/>
              </a:rPr>
              <a:t>(LUONG) &gt;=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ALL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>
                <a:latin typeface="Tahoma" panose="020B0604030504040204" pitchFamily="34" charset="0"/>
              </a:rPr>
              <a:t>(LUONG)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PHG)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/>
      <p:bldP spid="75776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128DEA9-B4D8-4A23-9C8A-018BBA32F3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09923" name="Slide Number Placeholder 5">
            <a:extLst>
              <a:ext uri="{FF2B5EF4-FFF2-40B4-BE49-F238E27FC236}">
                <a16:creationId xmlns:a16="http://schemas.microsoft.com/office/drawing/2014/main" id="{D2CE17E5-5F6C-4444-B8D5-E6AC784A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DB9B34-69FF-401E-BB0D-E85011A41DA9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116</a:t>
            </a:fld>
            <a:endParaRPr lang="en-US" altLang="en-US" sz="1000"/>
          </a:p>
        </p:txBody>
      </p:sp>
      <p:sp>
        <p:nvSpPr>
          <p:cNvPr id="209924" name="Rectangle 2">
            <a:extLst>
              <a:ext uri="{FF2B5EF4-FFF2-40B4-BE49-F238E27FC236}">
                <a16:creationId xmlns:a16="http://schemas.microsoft.com/office/drawing/2014/main" id="{5A32CB99-35D6-463B-8CF3-9AE5877D2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28</a:t>
            </a:r>
          </a:p>
        </p:txBody>
      </p:sp>
      <p:sp>
        <p:nvSpPr>
          <p:cNvPr id="209925" name="Text Box 3">
            <a:extLst>
              <a:ext uri="{FF2B5EF4-FFF2-40B4-BE49-F238E27FC236}">
                <a16:creationId xmlns:a16="http://schemas.microsoft.com/office/drawing/2014/main" id="{D6EF6F4D-113F-412A-B23E-685756EE3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86000"/>
            <a:ext cx="60960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TENNV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 NV1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2 &gt;=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COUNT</a:t>
            </a:r>
            <a:r>
              <a:rPr lang="en-US" altLang="en-US" sz="1800">
                <a:latin typeface="Tahoma" panose="020B0604030504040204" pitchFamily="34" charset="0"/>
              </a:rPr>
              <a:t>(*)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 NV2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NV2.LUONG&gt;NV1.LUONG )</a:t>
            </a:r>
          </a:p>
        </p:txBody>
      </p:sp>
      <p:sp>
        <p:nvSpPr>
          <p:cNvPr id="209926" name="Rectangle 4">
            <a:extLst>
              <a:ext uri="{FF2B5EF4-FFF2-40B4-BE49-F238E27FC236}">
                <a16:creationId xmlns:a16="http://schemas.microsoft.com/office/drawing/2014/main" id="{3C42585A-3430-43A1-AF3F-B2C5E7113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Tìm 3 nhân viên có lương cao nhất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E8733E-6BF9-4D4A-BB14-B8E1930FB1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11971" name="Slide Number Placeholder 5">
            <a:extLst>
              <a:ext uri="{FF2B5EF4-FFF2-40B4-BE49-F238E27FC236}">
                <a16:creationId xmlns:a16="http://schemas.microsoft.com/office/drawing/2014/main" id="{E9BAFE50-72B4-4603-8074-678FE759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C81713B-6A7B-474A-99DF-DC11838CA08F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117</a:t>
            </a:fld>
            <a:endParaRPr lang="en-US" altLang="en-US" sz="1000"/>
          </a:p>
        </p:txBody>
      </p:sp>
      <p:sp>
        <p:nvSpPr>
          <p:cNvPr id="211972" name="Rectangle 2">
            <a:extLst>
              <a:ext uri="{FF2B5EF4-FFF2-40B4-BE49-F238E27FC236}">
                <a16:creationId xmlns:a16="http://schemas.microsoft.com/office/drawing/2014/main" id="{9292976A-DD86-4DE3-BE0A-4FA160438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29</a:t>
            </a:r>
          </a:p>
        </p:txBody>
      </p:sp>
      <p:sp>
        <p:nvSpPr>
          <p:cNvPr id="211973" name="Rectangle 3">
            <a:extLst>
              <a:ext uri="{FF2B5EF4-FFF2-40B4-BE49-F238E27FC236}">
                <a16:creationId xmlns:a16="http://schemas.microsoft.com/office/drawing/2014/main" id="{9FF63E91-2514-4F37-AC69-E38773BC7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Tìm tên các nhân viên được phân công làm </a:t>
            </a:r>
            <a:r>
              <a:rPr lang="en-US" altLang="en-US" u="sng"/>
              <a:t>tất cả</a:t>
            </a:r>
            <a:r>
              <a:rPr lang="en-US" altLang="en-US"/>
              <a:t> các đồ án</a:t>
            </a:r>
          </a:p>
        </p:txBody>
      </p:sp>
      <p:sp>
        <p:nvSpPr>
          <p:cNvPr id="768004" name="Text Box 4">
            <a:extLst>
              <a:ext uri="{FF2B5EF4-FFF2-40B4-BE49-F238E27FC236}">
                <a16:creationId xmlns:a16="http://schemas.microsoft.com/office/drawing/2014/main" id="{66285192-EE24-4248-9E55-CEA95F7D2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590800"/>
            <a:ext cx="47244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TENVN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NHANVIEN, PHANCONG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MANV=MA_NVIEN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MANV, TENNV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HAVING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COUNT</a:t>
            </a:r>
            <a:r>
              <a:rPr lang="en-US" altLang="en-US" sz="1800">
                <a:latin typeface="Tahoma" panose="020B0604030504040204" pitchFamily="34" charset="0"/>
              </a:rPr>
              <a:t>(*) =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COUNT</a:t>
            </a:r>
            <a:r>
              <a:rPr lang="en-US" altLang="en-US" sz="1800">
                <a:latin typeface="Tahoma" panose="020B0604030504040204" pitchFamily="34" charset="0"/>
              </a:rPr>
              <a:t>(*)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DEAN )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714D5-381A-48F7-9B96-428F944CB8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14019" name="Slide Number Placeholder 5">
            <a:extLst>
              <a:ext uri="{FF2B5EF4-FFF2-40B4-BE49-F238E27FC236}">
                <a16:creationId xmlns:a16="http://schemas.microsoft.com/office/drawing/2014/main" id="{A704FB62-6B81-4DA5-B8F0-33882721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A134534-ABDB-4C3E-AF7E-422D05EC1CC2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118</a:t>
            </a:fld>
            <a:endParaRPr lang="en-US" altLang="en-US" sz="1000"/>
          </a:p>
        </p:txBody>
      </p:sp>
      <p:sp>
        <p:nvSpPr>
          <p:cNvPr id="214020" name="Rectangle 2">
            <a:extLst>
              <a:ext uri="{FF2B5EF4-FFF2-40B4-BE49-F238E27FC236}">
                <a16:creationId xmlns:a16="http://schemas.microsoft.com/office/drawing/2014/main" id="{3C4CEDB3-C9E9-4897-B382-1B19CABAE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Nội dung chi tiết</a:t>
            </a:r>
          </a:p>
        </p:txBody>
      </p:sp>
      <p:sp>
        <p:nvSpPr>
          <p:cNvPr id="214021" name="Rectangle 3">
            <a:extLst>
              <a:ext uri="{FF2B5EF4-FFF2-40B4-BE49-F238E27FC236}">
                <a16:creationId xmlns:a16="http://schemas.microsoft.com/office/drawing/2014/main" id="{EF8510A3-18AE-4D13-BAF1-417ACB15A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Giới thiệu</a:t>
            </a:r>
          </a:p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Định nghĩa dữ liệu</a:t>
            </a:r>
          </a:p>
          <a:p>
            <a:pPr eaLnBrk="1" hangingPunct="1"/>
            <a:r>
              <a:rPr lang="en-US" altLang="en-US" b="1">
                <a:solidFill>
                  <a:srgbClr val="777777"/>
                </a:solidFill>
              </a:rPr>
              <a:t>Truy vấn dữ liệu</a:t>
            </a:r>
          </a:p>
          <a:p>
            <a:pPr lvl="1" eaLnBrk="1" hangingPunct="1"/>
            <a:r>
              <a:rPr lang="en-US" altLang="en-US">
                <a:solidFill>
                  <a:srgbClr val="777777"/>
                </a:solidFill>
              </a:rPr>
              <a:t>Truy vấn cơ bản</a:t>
            </a:r>
          </a:p>
          <a:p>
            <a:pPr lvl="1" eaLnBrk="1" hangingPunct="1"/>
            <a:r>
              <a:rPr lang="en-US" altLang="en-US">
                <a:solidFill>
                  <a:srgbClr val="777777"/>
                </a:solidFill>
              </a:rPr>
              <a:t>Tập hợp, so sánh tập hợp và truy vấn lồng</a:t>
            </a:r>
          </a:p>
          <a:p>
            <a:pPr lvl="1" eaLnBrk="1" hangingPunct="1"/>
            <a:r>
              <a:rPr lang="en-US" altLang="en-US">
                <a:solidFill>
                  <a:srgbClr val="777777"/>
                </a:solidFill>
              </a:rPr>
              <a:t>Hàm kết hợp và gom nhóm</a:t>
            </a:r>
          </a:p>
          <a:p>
            <a:pPr lvl="1" eaLnBrk="1" hangingPunct="1"/>
            <a:r>
              <a:rPr lang="en-US" altLang="en-US" b="1"/>
              <a:t>Một số dạng truy vấn khác</a:t>
            </a:r>
          </a:p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Cập nhật dữ liệu </a:t>
            </a:r>
          </a:p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Khung nhìn (view)</a:t>
            </a:r>
          </a:p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Chỉ mục (index)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E0E9-BB02-4D76-98BB-4F42111038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16067" name="Slide Number Placeholder 5">
            <a:extLst>
              <a:ext uri="{FF2B5EF4-FFF2-40B4-BE49-F238E27FC236}">
                <a16:creationId xmlns:a16="http://schemas.microsoft.com/office/drawing/2014/main" id="{C5E11347-C045-4150-BD2E-F66B60BC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B681E9C-7C94-4CA6-AE4F-12AE06F60AF0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119</a:t>
            </a:fld>
            <a:endParaRPr lang="en-US" altLang="en-US" sz="1000"/>
          </a:p>
        </p:txBody>
      </p:sp>
      <p:sp>
        <p:nvSpPr>
          <p:cNvPr id="216068" name="Rectangle 2">
            <a:extLst>
              <a:ext uri="{FF2B5EF4-FFF2-40B4-BE49-F238E27FC236}">
                <a16:creationId xmlns:a16="http://schemas.microsoft.com/office/drawing/2014/main" id="{716BBA12-01E8-471D-975D-6D7B7FE13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Một số dạng truy vấn khác</a:t>
            </a:r>
          </a:p>
        </p:txBody>
      </p:sp>
      <p:sp>
        <p:nvSpPr>
          <p:cNvPr id="216069" name="Rectangle 3">
            <a:extLst>
              <a:ext uri="{FF2B5EF4-FFF2-40B4-BE49-F238E27FC236}">
                <a16:creationId xmlns:a16="http://schemas.microsoft.com/office/drawing/2014/main" id="{D19E0650-EDBF-47E6-B607-17A0B9AA0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Truy vấn con ở mệnh đề FROM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Điều kiện kết ở mệnh đề FROM</a:t>
            </a:r>
          </a:p>
          <a:p>
            <a:pPr lvl="1" eaLnBrk="1" hangingPunct="1"/>
            <a:r>
              <a:rPr lang="en-US" altLang="en-US"/>
              <a:t>Phép kết tự nhiên </a:t>
            </a:r>
          </a:p>
          <a:p>
            <a:pPr lvl="1" eaLnBrk="1" hangingPunct="1"/>
            <a:r>
              <a:rPr lang="en-US" altLang="en-US"/>
              <a:t>Phép kết ngoàI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Cấu trúc CASE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6CD105-92B6-4537-B443-9442B75C14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02065757-2CDE-44FD-91D2-BD953ADF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691F276-FAB4-4A0A-818D-643120247B79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CB35CEC8-7930-4C79-839B-0A8D5F668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Lệnh tạo bảng (tt)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64E5D228-7650-4DBA-A1C3-3E83B9E37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/>
              <a:t>&lt;RBTV&gt; </a:t>
            </a:r>
          </a:p>
          <a:p>
            <a:pPr lvl="1" eaLnBrk="1" hangingPunct="1"/>
            <a:r>
              <a:rPr lang="en-US" altLang="en-US"/>
              <a:t>NOT NULL</a:t>
            </a:r>
          </a:p>
          <a:p>
            <a:pPr lvl="1" eaLnBrk="1" hangingPunct="1"/>
            <a:r>
              <a:rPr lang="en-US" altLang="en-US"/>
              <a:t>NULL</a:t>
            </a:r>
          </a:p>
          <a:p>
            <a:pPr lvl="1" eaLnBrk="1" hangingPunct="1"/>
            <a:r>
              <a:rPr lang="en-US" altLang="en-US"/>
              <a:t>UNIQUE</a:t>
            </a:r>
          </a:p>
          <a:p>
            <a:pPr lvl="1" eaLnBrk="1" hangingPunct="1"/>
            <a:r>
              <a:rPr lang="en-US" altLang="en-US"/>
              <a:t>DEFAULT</a:t>
            </a:r>
          </a:p>
          <a:p>
            <a:pPr lvl="1" eaLnBrk="1" hangingPunct="1"/>
            <a:r>
              <a:rPr lang="en-US" altLang="en-US"/>
              <a:t>PRIMARY KEY</a:t>
            </a:r>
          </a:p>
          <a:p>
            <a:pPr lvl="1" eaLnBrk="1" hangingPunct="1"/>
            <a:r>
              <a:rPr lang="en-US" altLang="en-US"/>
              <a:t>FOREIGN KEY / REFERENCES</a:t>
            </a:r>
          </a:p>
          <a:p>
            <a:pPr lvl="1" eaLnBrk="1" hangingPunct="1"/>
            <a:r>
              <a:rPr lang="en-US" altLang="en-US"/>
              <a:t>CHECK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Đặt tên cho RBTV</a:t>
            </a:r>
          </a:p>
          <a:p>
            <a:pPr eaLnBrk="1" hangingPunct="1"/>
            <a:endParaRPr lang="en-US" altLang="en-US"/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id="{99EF2D4B-3B17-4282-A2E6-28793BCDB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92788"/>
            <a:ext cx="4495800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CONSTRAINT </a:t>
            </a:r>
            <a:r>
              <a:rPr lang="en-US" altLang="en-US" sz="1800">
                <a:latin typeface="Tahoma" panose="020B0604030504040204" pitchFamily="34" charset="0"/>
              </a:rPr>
              <a:t>&lt;Ten_RBTV&gt; &lt;RBTV&gt;</a:t>
            </a:r>
            <a:endParaRPr lang="en-US" altLang="en-US" sz="1800" b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1B8F5D-C88D-4D1B-A1AC-A9384842A1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18115" name="Slide Number Placeholder 5">
            <a:extLst>
              <a:ext uri="{FF2B5EF4-FFF2-40B4-BE49-F238E27FC236}">
                <a16:creationId xmlns:a16="http://schemas.microsoft.com/office/drawing/2014/main" id="{D085D43A-B454-4CAB-93D2-72C67891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5F75D9C-B5F5-474E-9646-38DC87857219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120</a:t>
            </a:fld>
            <a:endParaRPr lang="en-US" altLang="en-US" sz="1000"/>
          </a:p>
        </p:txBody>
      </p:sp>
      <p:sp>
        <p:nvSpPr>
          <p:cNvPr id="218116" name="Rectangle 2">
            <a:extLst>
              <a:ext uri="{FF2B5EF4-FFF2-40B4-BE49-F238E27FC236}">
                <a16:creationId xmlns:a16="http://schemas.microsoft.com/office/drawing/2014/main" id="{C35BDEC3-A237-48E5-B9A0-B59626BA5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Truy vấn con ở mệnh đề FROM</a:t>
            </a:r>
          </a:p>
        </p:txBody>
      </p:sp>
      <p:sp>
        <p:nvSpPr>
          <p:cNvPr id="218117" name="Rectangle 3">
            <a:extLst>
              <a:ext uri="{FF2B5EF4-FFF2-40B4-BE49-F238E27FC236}">
                <a16:creationId xmlns:a16="http://schemas.microsoft.com/office/drawing/2014/main" id="{3DFE3F0E-D833-4114-AE28-7AB4397C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Kết quả trả về của một câu truy vấn phụ là một </a:t>
            </a:r>
            <a:r>
              <a:rPr lang="en-US" altLang="en-US" u="sng"/>
              <a:t>bảng</a:t>
            </a:r>
          </a:p>
          <a:p>
            <a:pPr lvl="1" eaLnBrk="1" hangingPunct="1"/>
            <a:r>
              <a:rPr lang="en-US" altLang="en-US"/>
              <a:t>Bảng trung gian trong quá trình truy vấn</a:t>
            </a:r>
          </a:p>
          <a:p>
            <a:pPr lvl="1" eaLnBrk="1" hangingPunct="1"/>
            <a:r>
              <a:rPr lang="en-US" altLang="en-US"/>
              <a:t>Không có lưu trữ thật sự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Cú pháp</a:t>
            </a:r>
          </a:p>
        </p:txBody>
      </p:sp>
      <p:sp>
        <p:nvSpPr>
          <p:cNvPr id="218118" name="Rectangle 4">
            <a:extLst>
              <a:ext uri="{FF2B5EF4-FFF2-40B4-BE49-F238E27FC236}">
                <a16:creationId xmlns:a16="http://schemas.microsoft.com/office/drawing/2014/main" id="{3D83EE7A-CB3F-4FDB-9884-F5855ED1E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5105400" cy="12049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&lt;danh sách các cột&gt;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R1, R2, </a:t>
            </a:r>
            <a:r>
              <a:rPr lang="en-US" altLang="en-US" sz="1800" b="1">
                <a:latin typeface="Tahoma" panose="020B0604030504040204" pitchFamily="34" charset="0"/>
              </a:rPr>
              <a:t>(</a:t>
            </a:r>
            <a:r>
              <a:rPr lang="en-US" altLang="en-US" sz="1800">
                <a:latin typeface="Tahoma" panose="020B0604030504040204" pitchFamily="34" charset="0"/>
              </a:rPr>
              <a:t>&lt;truy vấn con&gt;</a:t>
            </a:r>
            <a:r>
              <a:rPr lang="en-US" altLang="en-US" sz="1800" b="1">
                <a:latin typeface="Tahoma" panose="020B0604030504040204" pitchFamily="34" charset="0"/>
              </a:rPr>
              <a:t>) AS</a:t>
            </a:r>
            <a:r>
              <a:rPr lang="en-US" altLang="en-US" sz="1800">
                <a:latin typeface="Tahoma" panose="020B0604030504040204" pitchFamily="34" charset="0"/>
              </a:rPr>
              <a:t> tên_bảng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&lt;điều kiện&gt;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09A49F-ACB5-4BD6-BD5A-92CC636D1F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20163" name="Slide Number Placeholder 5">
            <a:extLst>
              <a:ext uri="{FF2B5EF4-FFF2-40B4-BE49-F238E27FC236}">
                <a16:creationId xmlns:a16="http://schemas.microsoft.com/office/drawing/2014/main" id="{A1D68D4E-E3AA-4453-8751-21D46C76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37F1B8A-758F-4DE1-91CA-C4D161C47397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121</a:t>
            </a:fld>
            <a:endParaRPr lang="en-US" altLang="en-US" sz="1000"/>
          </a:p>
        </p:txBody>
      </p:sp>
      <p:sp>
        <p:nvSpPr>
          <p:cNvPr id="220164" name="Rectangle 2">
            <a:extLst>
              <a:ext uri="{FF2B5EF4-FFF2-40B4-BE49-F238E27FC236}">
                <a16:creationId xmlns:a16="http://schemas.microsoft.com/office/drawing/2014/main" id="{223803FD-2AB7-4F14-9750-8C2AFCE10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30</a:t>
            </a:r>
          </a:p>
        </p:txBody>
      </p:sp>
      <p:sp>
        <p:nvSpPr>
          <p:cNvPr id="220165" name="Rectangle 3">
            <a:extLst>
              <a:ext uri="{FF2B5EF4-FFF2-40B4-BE49-F238E27FC236}">
                <a16:creationId xmlns:a16="http://schemas.microsoft.com/office/drawing/2014/main" id="{D63F8FFB-0429-4899-A843-A7C1367D9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Cho biết những phòng ban (TENPHG) có lương trung bình của các nhân viên lớn lơn 20000</a:t>
            </a:r>
          </a:p>
        </p:txBody>
      </p:sp>
      <p:sp>
        <p:nvSpPr>
          <p:cNvPr id="774148" name="Text Box 4">
            <a:extLst>
              <a:ext uri="{FF2B5EF4-FFF2-40B4-BE49-F238E27FC236}">
                <a16:creationId xmlns:a16="http://schemas.microsoft.com/office/drawing/2014/main" id="{AD7C3683-9F59-4EDA-A32A-D15BF9375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438400"/>
            <a:ext cx="4724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PHG, </a:t>
            </a:r>
            <a:r>
              <a:rPr lang="en-US" altLang="en-US" sz="1800" dirty="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 dirty="0">
                <a:latin typeface="Tahoma" panose="020B0604030504040204" pitchFamily="34" charset="0"/>
              </a:rPr>
              <a:t>(LUONG) 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 dirty="0">
                <a:latin typeface="Tahoma" panose="020B0604030504040204" pitchFamily="34" charset="0"/>
              </a:rPr>
              <a:t> LUONG_TB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 dirty="0">
                <a:latin typeface="Tahoma" panose="020B0604030504040204" pitchFamily="34" charset="0"/>
              </a:rPr>
              <a:t> 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HAVING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 dirty="0">
                <a:latin typeface="Tahoma" panose="020B0604030504040204" pitchFamily="34" charset="0"/>
              </a:rPr>
              <a:t>(LUONG) &gt; 20000</a:t>
            </a:r>
            <a:endParaRPr lang="en-US" altLang="en-US" sz="1800" dirty="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774149" name="Text Box 5">
            <a:extLst>
              <a:ext uri="{FF2B5EF4-FFF2-40B4-BE49-F238E27FC236}">
                <a16:creationId xmlns:a16="http://schemas.microsoft.com/office/drawing/2014/main" id="{876F54AA-2989-4E32-B4BA-16F67A093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19600"/>
            <a:ext cx="57912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PHG, TENPHG, </a:t>
            </a:r>
            <a:r>
              <a:rPr lang="en-US" altLang="en-US" sz="1800" dirty="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 dirty="0">
                <a:latin typeface="Tahoma" panose="020B0604030504040204" pitchFamily="34" charset="0"/>
              </a:rPr>
              <a:t>(LUONG) 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 dirty="0">
                <a:latin typeface="Tahoma" panose="020B0604030504040204" pitchFamily="34" charset="0"/>
              </a:rPr>
              <a:t> LUONG_TB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NHANVIEN, PHONGBAN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PHG=MAPHG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 dirty="0">
                <a:latin typeface="Tahoma" panose="020B0604030504040204" pitchFamily="34" charset="0"/>
              </a:rPr>
              <a:t> PHG, TENPHG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HAVING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 dirty="0">
                <a:latin typeface="Tahoma" panose="020B0604030504040204" pitchFamily="34" charset="0"/>
              </a:rPr>
              <a:t>(LUONG) &gt; 20000</a:t>
            </a:r>
            <a:endParaRPr lang="en-US" altLang="en-US" sz="1800" dirty="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774150" name="Text Box 6">
            <a:extLst>
              <a:ext uri="{FF2B5EF4-FFF2-40B4-BE49-F238E27FC236}">
                <a16:creationId xmlns:a16="http://schemas.microsoft.com/office/drawing/2014/main" id="{3889A727-A53C-4571-BD8B-05EF4766A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19400"/>
            <a:ext cx="67056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TENPHG, TEMP.LUONG_TB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PHONGBAN, (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PHG,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>
                <a:latin typeface="Tahoma" panose="020B0604030504040204" pitchFamily="34" charset="0"/>
              </a:rPr>
              <a:t>(LUONG)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LUONG_TB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  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  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 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 HAVING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AVG</a:t>
            </a:r>
            <a:r>
              <a:rPr lang="en-US" altLang="en-US" sz="1800">
                <a:latin typeface="Tahoma" panose="020B0604030504040204" pitchFamily="34" charset="0"/>
              </a:rPr>
              <a:t>(LUONG)&gt; 20000 )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TEMP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MAPHG=TEMP.PHG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8" grpId="0"/>
      <p:bldP spid="774149" grpId="0"/>
      <p:bldP spid="774150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6D91EED-F5C2-4DC9-B320-6B12034D87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22211" name="Slide Number Placeholder 5">
            <a:extLst>
              <a:ext uri="{FF2B5EF4-FFF2-40B4-BE49-F238E27FC236}">
                <a16:creationId xmlns:a16="http://schemas.microsoft.com/office/drawing/2014/main" id="{1BE03A01-D24F-4D00-8750-7F6ABBB3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DB6EB95-6B57-443E-A436-06217AFD34F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122</a:t>
            </a:fld>
            <a:endParaRPr lang="en-US" altLang="en-US" sz="1000"/>
          </a:p>
        </p:txBody>
      </p:sp>
      <p:sp>
        <p:nvSpPr>
          <p:cNvPr id="222212" name="Rectangle 2">
            <a:extLst>
              <a:ext uri="{FF2B5EF4-FFF2-40B4-BE49-F238E27FC236}">
                <a16:creationId xmlns:a16="http://schemas.microsoft.com/office/drawing/2014/main" id="{93C7009B-490E-4954-86E9-272B9C8D8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Điều</a:t>
            </a:r>
            <a:r>
              <a:rPr lang="en-US" altLang="en-US" sz="3500" dirty="0"/>
              <a:t> </a:t>
            </a:r>
            <a:r>
              <a:rPr lang="en-US" altLang="en-US" sz="3500" dirty="0" err="1"/>
              <a:t>kiện</a:t>
            </a:r>
            <a:r>
              <a:rPr lang="en-US" altLang="en-US" sz="3500" dirty="0"/>
              <a:t> </a:t>
            </a:r>
            <a:r>
              <a:rPr lang="en-US" altLang="en-US" sz="3500" dirty="0" err="1"/>
              <a:t>kết</a:t>
            </a:r>
            <a:r>
              <a:rPr lang="en-US" altLang="en-US" sz="3500" dirty="0"/>
              <a:t> ở </a:t>
            </a:r>
            <a:r>
              <a:rPr lang="en-US" altLang="en-US" sz="3500" dirty="0" err="1"/>
              <a:t>mệnh</a:t>
            </a:r>
            <a:r>
              <a:rPr lang="en-US" altLang="en-US" sz="3500" dirty="0"/>
              <a:t> </a:t>
            </a:r>
            <a:r>
              <a:rPr lang="en-US" altLang="en-US" sz="3500" dirty="0" err="1"/>
              <a:t>đề</a:t>
            </a:r>
            <a:r>
              <a:rPr lang="en-US" altLang="en-US" sz="3500" dirty="0"/>
              <a:t> FROM</a:t>
            </a:r>
          </a:p>
        </p:txBody>
      </p:sp>
      <p:sp>
        <p:nvSpPr>
          <p:cNvPr id="222213" name="Rectangle 3">
            <a:extLst>
              <a:ext uri="{FF2B5EF4-FFF2-40B4-BE49-F238E27FC236}">
                <a16:creationId xmlns:a16="http://schemas.microsoft.com/office/drawing/2014/main" id="{9926A10D-08FE-4DA1-9D6A-D523213F5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Kết bằng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Kết ngoài</a:t>
            </a:r>
          </a:p>
        </p:txBody>
      </p:sp>
      <p:sp>
        <p:nvSpPr>
          <p:cNvPr id="222214" name="Rectangle 5">
            <a:extLst>
              <a:ext uri="{FF2B5EF4-FFF2-40B4-BE49-F238E27FC236}">
                <a16:creationId xmlns:a16="http://schemas.microsoft.com/office/drawing/2014/main" id="{56A7A25F-C5C1-4105-89B0-42A5C15E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5105400" cy="12049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&lt;danh sách các cột&gt;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R1 [</a:t>
            </a:r>
            <a:r>
              <a:rPr lang="en-US" altLang="en-US" sz="1800" b="1">
                <a:latin typeface="Tahoma" panose="020B0604030504040204" pitchFamily="34" charset="0"/>
              </a:rPr>
              <a:t>INNER</a:t>
            </a:r>
            <a:r>
              <a:rPr lang="en-US" altLang="en-US" sz="1800">
                <a:latin typeface="Tahoma" panose="020B0604030504040204" pitchFamily="34" charset="0"/>
              </a:rPr>
              <a:t>]</a:t>
            </a:r>
            <a:r>
              <a:rPr lang="en-US" altLang="en-US" sz="1800" b="1">
                <a:latin typeface="Tahoma" panose="020B0604030504040204" pitchFamily="34" charset="0"/>
              </a:rPr>
              <a:t> JOIN</a:t>
            </a:r>
            <a:r>
              <a:rPr lang="en-US" altLang="en-US" sz="1800">
                <a:latin typeface="Tahoma" panose="020B0604030504040204" pitchFamily="34" charset="0"/>
              </a:rPr>
              <a:t> R2 </a:t>
            </a:r>
            <a:r>
              <a:rPr lang="en-US" altLang="en-US" sz="1800" b="1">
                <a:latin typeface="Tahoma" panose="020B0604030504040204" pitchFamily="34" charset="0"/>
              </a:rPr>
              <a:t>ON</a:t>
            </a:r>
            <a:r>
              <a:rPr lang="en-US" altLang="en-US" sz="1800">
                <a:latin typeface="Tahoma" panose="020B0604030504040204" pitchFamily="34" charset="0"/>
              </a:rPr>
              <a:t>  &lt;biểu thức&gt;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&lt;điều kiện&gt;</a:t>
            </a:r>
          </a:p>
        </p:txBody>
      </p:sp>
      <p:sp>
        <p:nvSpPr>
          <p:cNvPr id="222215" name="Rectangle 6">
            <a:extLst>
              <a:ext uri="{FF2B5EF4-FFF2-40B4-BE49-F238E27FC236}">
                <a16:creationId xmlns:a16="http://schemas.microsoft.com/office/drawing/2014/main" id="{B8CE6447-0222-468B-8D7F-FB614B649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419600"/>
            <a:ext cx="6705600" cy="12049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&lt;danh sách các cột&gt;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R1 </a:t>
            </a:r>
            <a:r>
              <a:rPr lang="en-US" altLang="en-US" sz="1800" b="1">
                <a:latin typeface="Tahoma" panose="020B0604030504040204" pitchFamily="34" charset="0"/>
              </a:rPr>
              <a:t>LEFT|RIGHT</a:t>
            </a:r>
            <a:r>
              <a:rPr lang="en-US" altLang="en-US" sz="1800">
                <a:latin typeface="Tahoma" panose="020B0604030504040204" pitchFamily="34" charset="0"/>
              </a:rPr>
              <a:t> [</a:t>
            </a:r>
            <a:r>
              <a:rPr lang="en-US" altLang="en-US" sz="1800" b="1">
                <a:latin typeface="Tahoma" panose="020B0604030504040204" pitchFamily="34" charset="0"/>
              </a:rPr>
              <a:t>OUTER</a:t>
            </a:r>
            <a:r>
              <a:rPr lang="en-US" altLang="en-US" sz="1800">
                <a:latin typeface="Tahoma" panose="020B0604030504040204" pitchFamily="34" charset="0"/>
              </a:rPr>
              <a:t>]</a:t>
            </a:r>
            <a:r>
              <a:rPr lang="en-US" altLang="en-US" sz="1800" b="1">
                <a:latin typeface="Tahoma" panose="020B0604030504040204" pitchFamily="34" charset="0"/>
              </a:rPr>
              <a:t> JOIN</a:t>
            </a:r>
            <a:r>
              <a:rPr lang="en-US" altLang="en-US" sz="1800">
                <a:latin typeface="Tahoma" panose="020B0604030504040204" pitchFamily="34" charset="0"/>
              </a:rPr>
              <a:t> R2 </a:t>
            </a:r>
            <a:r>
              <a:rPr lang="en-US" altLang="en-US" sz="1800" b="1">
                <a:latin typeface="Tahoma" panose="020B0604030504040204" pitchFamily="34" charset="0"/>
              </a:rPr>
              <a:t>ON</a:t>
            </a:r>
            <a:r>
              <a:rPr lang="en-US" altLang="en-US" sz="1800">
                <a:latin typeface="Tahoma" panose="020B0604030504040204" pitchFamily="34" charset="0"/>
              </a:rPr>
              <a:t>  &lt;biểu thức&gt;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&lt;điều kiện&gt;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DF77-1D85-4161-A2E9-631AD129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INNER JOIN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A6DF4-D925-4579-9966-BE18282A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4AAF8-3DA1-49DB-8A73-8515459D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B274-F3ED-4F22-9D3A-C5E5218A09E0}" type="slidenum">
              <a:rPr lang="en-US" altLang="en-US" smtClean="0"/>
              <a:pPr/>
              <a:t>123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589F0-CBE7-4D86-B3E4-5437E2E0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902" y="3210203"/>
            <a:ext cx="2353003" cy="144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05BCA-2E26-405D-89B2-C98AFCDA4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9200"/>
            <a:ext cx="3505689" cy="2067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0814A0-19E6-4F64-AAEF-178EB9A11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302" y="1219200"/>
            <a:ext cx="3439005" cy="1991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A82B7E-999E-47D6-8B5A-25BEB7365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021" y="4657853"/>
            <a:ext cx="342947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1280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0939058-B729-41B2-B633-0AD86A91F4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24259" name="Slide Number Placeholder 5">
            <a:extLst>
              <a:ext uri="{FF2B5EF4-FFF2-40B4-BE49-F238E27FC236}">
                <a16:creationId xmlns:a16="http://schemas.microsoft.com/office/drawing/2014/main" id="{CC8849D3-B7F4-4478-93B1-D2BD7AEF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E6DA8C4-684B-4F0C-9442-B569972ACC4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124</a:t>
            </a:fld>
            <a:endParaRPr lang="en-US" altLang="en-US" sz="1000"/>
          </a:p>
        </p:txBody>
      </p:sp>
      <p:sp>
        <p:nvSpPr>
          <p:cNvPr id="224260" name="Rectangle 2">
            <a:extLst>
              <a:ext uri="{FF2B5EF4-FFF2-40B4-BE49-F238E27FC236}">
                <a16:creationId xmlns:a16="http://schemas.microsoft.com/office/drawing/2014/main" id="{F1392B61-6780-44D0-95EB-00964F7CE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31</a:t>
            </a:r>
          </a:p>
        </p:txBody>
      </p:sp>
      <p:sp>
        <p:nvSpPr>
          <p:cNvPr id="224261" name="Text Box 4">
            <a:extLst>
              <a:ext uri="{FF2B5EF4-FFF2-40B4-BE49-F238E27FC236}">
                <a16:creationId xmlns:a16="http://schemas.microsoft.com/office/drawing/2014/main" id="{8E55F9E8-73FD-4C71-B24A-F87B48DE4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44775"/>
            <a:ext cx="5562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NHANVIEN, PHONGBAN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TENPHG=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‘Nghien cuu’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 </a:t>
            </a:r>
            <a:r>
              <a:rPr lang="en-US" altLang="en-US" sz="1800">
                <a:latin typeface="Tahoma" panose="020B0604030504040204" pitchFamily="34" charset="0"/>
              </a:rPr>
              <a:t>PHG=MAPHG</a:t>
            </a: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  <p:sp>
        <p:nvSpPr>
          <p:cNvPr id="224262" name="Text Box 6">
            <a:extLst>
              <a:ext uri="{FF2B5EF4-FFF2-40B4-BE49-F238E27FC236}">
                <a16:creationId xmlns:a16="http://schemas.microsoft.com/office/drawing/2014/main" id="{123B94A9-8AC7-4403-979F-CB5E1B77F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294188"/>
            <a:ext cx="64008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INNER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JOIN</a:t>
            </a:r>
            <a:r>
              <a:rPr lang="en-US" altLang="en-US" sz="1800">
                <a:latin typeface="Tahoma" panose="020B0604030504040204" pitchFamily="34" charset="0"/>
              </a:rPr>
              <a:t> PHONGBAN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ON</a:t>
            </a:r>
            <a:r>
              <a:rPr lang="en-US" altLang="en-US" sz="1800">
                <a:latin typeface="Tahoma" panose="020B0604030504040204" pitchFamily="34" charset="0"/>
              </a:rPr>
              <a:t> PHG=MAPHG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TENPHG=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‘Nghien cuu’</a:t>
            </a: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  <p:sp>
        <p:nvSpPr>
          <p:cNvPr id="224263" name="Rectangle 7">
            <a:extLst>
              <a:ext uri="{FF2B5EF4-FFF2-40B4-BE49-F238E27FC236}">
                <a16:creationId xmlns:a16="http://schemas.microsoft.com/office/drawing/2014/main" id="{927EEF5F-2895-4C64-BA33-5E70BAC75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Tìm mã và tên các nhân viên làm việc tại phòng ‘Nghien cuu’</a:t>
            </a:r>
            <a:endParaRPr lang="en-US" altLang="en-US" u="sng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FDB0-1FD4-4E2D-B4A9-9E4D53D0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LEFT JOIN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90A6-AA9C-415F-B4A7-45106CB0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8E78-25DB-447F-94EE-570A11CD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B274-F3ED-4F22-9D3A-C5E5218A09E0}" type="slidenum">
              <a:rPr lang="en-US" altLang="en-US" smtClean="0"/>
              <a:pPr/>
              <a:t>125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87BC4-F97F-4DC4-96AB-8887CD60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051" y="2662130"/>
            <a:ext cx="2495898" cy="153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966B03-8A44-4F93-81C7-3E7CDC1D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6635"/>
            <a:ext cx="3410426" cy="19528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ACD011-60D2-422F-A531-B4294574D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24" y="1266635"/>
            <a:ext cx="3353268" cy="1952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364AFE-4ADD-4039-8CDF-D347FE505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021" y="4181373"/>
            <a:ext cx="342947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4360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3582-21F3-4A08-9BD0-D63DB8F3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RIGHT JOIN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3EAA-9009-4275-9390-632C17E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2469D-CF4C-4CE5-BEC7-343B42C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B274-F3ED-4F22-9D3A-C5E5218A09E0}" type="slidenum">
              <a:rPr lang="en-US" altLang="en-US" smtClean="0"/>
              <a:pPr/>
              <a:t>126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A4A03-E655-4D9F-9CBD-70BBECA8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735" y="2962072"/>
            <a:ext cx="2362530" cy="1457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2DA85A-C041-494E-BCA1-3084A1A0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3419952" cy="1933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471D26-66DD-42B5-B64A-5B5607156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795" y="1143000"/>
            <a:ext cx="3439005" cy="1962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B13BF1-3B45-4B7A-B892-5B9B4DCD0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60" y="4524102"/>
            <a:ext cx="342947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968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E849-F3CB-4B23-A98A-9A9D1ABE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OUTER JOIN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4B69-6FC7-4086-BB9F-551DCB82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CCFA6-D2D1-44DD-B554-46138727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B274-F3ED-4F22-9D3A-C5E5218A09E0}" type="slidenum">
              <a:rPr lang="en-US" altLang="en-US" smtClean="0"/>
              <a:pPr/>
              <a:t>127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C488D-15C6-4DEB-ABE8-FE52D25C8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381847" cy="193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8CF4AC-E7A7-4EF5-9CAA-95F4A9EE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55" y="838200"/>
            <a:ext cx="3362794" cy="1943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B5E11-BF11-4446-99D3-F1D1C65F2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787" y="4343060"/>
            <a:ext cx="3410426" cy="2438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16C80-EB84-447C-8A35-946B03348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498" y="2819400"/>
            <a:ext cx="2353003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7483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2B3CA579-51F9-4A2E-92BA-3F28F8BF9B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26307" name="Slide Number Placeholder 5">
            <a:extLst>
              <a:ext uri="{FF2B5EF4-FFF2-40B4-BE49-F238E27FC236}">
                <a16:creationId xmlns:a16="http://schemas.microsoft.com/office/drawing/2014/main" id="{4A3A4231-2DA3-4D62-ACF2-AFA4A19A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FDE4FCB-DC9E-4F67-ABDB-B61F5FEDA97C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128</a:t>
            </a:fld>
            <a:endParaRPr lang="en-US" altLang="en-US" sz="1000"/>
          </a:p>
        </p:txBody>
      </p:sp>
      <p:sp>
        <p:nvSpPr>
          <p:cNvPr id="786474" name="Rectangle 42">
            <a:extLst>
              <a:ext uri="{FF2B5EF4-FFF2-40B4-BE49-F238E27FC236}">
                <a16:creationId xmlns:a16="http://schemas.microsoft.com/office/drawing/2014/main" id="{1A835774-1224-4DB5-8C2A-175BD406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3124200" cy="6096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26309" name="Rectangle 2">
            <a:extLst>
              <a:ext uri="{FF2B5EF4-FFF2-40B4-BE49-F238E27FC236}">
                <a16:creationId xmlns:a16="http://schemas.microsoft.com/office/drawing/2014/main" id="{33880837-1781-4AB5-804F-E1FD7D111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32</a:t>
            </a:r>
          </a:p>
        </p:txBody>
      </p:sp>
      <p:sp>
        <p:nvSpPr>
          <p:cNvPr id="226310" name="Rectangle 21">
            <a:extLst>
              <a:ext uri="{FF2B5EF4-FFF2-40B4-BE49-F238E27FC236}">
                <a16:creationId xmlns:a16="http://schemas.microsoft.com/office/drawing/2014/main" id="{75C2508D-B45E-48ED-BBFC-EBBAE528D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Cho biết họ tên nhân viên và tên phòng ban mà họ là trưởng phòng </a:t>
            </a:r>
            <a:r>
              <a:rPr lang="en-US" altLang="en-US" u="sng"/>
              <a:t>nếu có</a:t>
            </a:r>
          </a:p>
        </p:txBody>
      </p:sp>
      <p:sp>
        <p:nvSpPr>
          <p:cNvPr id="226311" name="Line 23">
            <a:extLst>
              <a:ext uri="{FF2B5EF4-FFF2-40B4-BE49-F238E27FC236}">
                <a16:creationId xmlns:a16="http://schemas.microsoft.com/office/drawing/2014/main" id="{F12D45EC-D25D-4098-80D2-02B4D1477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956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6312" name="Line 24">
            <a:extLst>
              <a:ext uri="{FF2B5EF4-FFF2-40B4-BE49-F238E27FC236}">
                <a16:creationId xmlns:a16="http://schemas.microsoft.com/office/drawing/2014/main" id="{36C9CE91-7CE6-405A-A1FB-82CA25199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313" name="Text Box 25">
            <a:extLst>
              <a:ext uri="{FF2B5EF4-FFF2-40B4-BE49-F238E27FC236}">
                <a16:creationId xmlns:a16="http://schemas.microsoft.com/office/drawing/2014/main" id="{A872A6F5-C09E-4DE9-8F89-BA1A54967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90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TENNV</a:t>
            </a:r>
          </a:p>
        </p:txBody>
      </p:sp>
      <p:sp>
        <p:nvSpPr>
          <p:cNvPr id="226314" name="Text Box 26">
            <a:extLst>
              <a:ext uri="{FF2B5EF4-FFF2-40B4-BE49-F238E27FC236}">
                <a16:creationId xmlns:a16="http://schemas.microsoft.com/office/drawing/2014/main" id="{3653B568-3171-438C-9B45-1B7235D6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90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HONV</a:t>
            </a:r>
          </a:p>
        </p:txBody>
      </p:sp>
      <p:sp>
        <p:nvSpPr>
          <p:cNvPr id="226315" name="Line 27">
            <a:extLst>
              <a:ext uri="{FF2B5EF4-FFF2-40B4-BE49-F238E27FC236}">
                <a16:creationId xmlns:a16="http://schemas.microsoft.com/office/drawing/2014/main" id="{720FDFA0-EB30-4FED-A5AC-63BCD5C5D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908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316" name="Text Box 28">
            <a:extLst>
              <a:ext uri="{FF2B5EF4-FFF2-40B4-BE49-F238E27FC236}">
                <a16:creationId xmlns:a16="http://schemas.microsoft.com/office/drawing/2014/main" id="{B0EF1516-CA78-463C-A4D9-3A7F06791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908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TENPHG</a:t>
            </a:r>
          </a:p>
        </p:txBody>
      </p:sp>
      <p:sp>
        <p:nvSpPr>
          <p:cNvPr id="226317" name="Text Box 29">
            <a:extLst>
              <a:ext uri="{FF2B5EF4-FFF2-40B4-BE49-F238E27FC236}">
                <a16:creationId xmlns:a16="http://schemas.microsoft.com/office/drawing/2014/main" id="{65C17761-AD0D-4D91-B385-221C56944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971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Tung</a:t>
            </a:r>
          </a:p>
        </p:txBody>
      </p:sp>
      <p:sp>
        <p:nvSpPr>
          <p:cNvPr id="226318" name="Text Box 30">
            <a:extLst>
              <a:ext uri="{FF2B5EF4-FFF2-40B4-BE49-F238E27FC236}">
                <a16:creationId xmlns:a16="http://schemas.microsoft.com/office/drawing/2014/main" id="{DE1DD3F6-59ED-47BB-83E0-8D7D9CD9A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971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Nguyen</a:t>
            </a:r>
          </a:p>
        </p:txBody>
      </p:sp>
      <p:sp>
        <p:nvSpPr>
          <p:cNvPr id="226319" name="Text Box 31">
            <a:extLst>
              <a:ext uri="{FF2B5EF4-FFF2-40B4-BE49-F238E27FC236}">
                <a16:creationId xmlns:a16="http://schemas.microsoft.com/office/drawing/2014/main" id="{BF0EF205-9EA0-4235-ABB1-48C71EF02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Nghien cuu</a:t>
            </a:r>
          </a:p>
        </p:txBody>
      </p:sp>
      <p:grpSp>
        <p:nvGrpSpPr>
          <p:cNvPr id="2" name="Group 49">
            <a:extLst>
              <a:ext uri="{FF2B5EF4-FFF2-40B4-BE49-F238E27FC236}">
                <a16:creationId xmlns:a16="http://schemas.microsoft.com/office/drawing/2014/main" id="{6F9080B6-EB6A-423B-BB04-9970690A5EBC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276600"/>
            <a:ext cx="3200400" cy="609600"/>
            <a:chOff x="1488" y="2064"/>
            <a:chExt cx="2016" cy="384"/>
          </a:xfrm>
        </p:grpSpPr>
        <p:sp>
          <p:nvSpPr>
            <p:cNvPr id="226325" name="Text Box 32">
              <a:extLst>
                <a:ext uri="{FF2B5EF4-FFF2-40B4-BE49-F238E27FC236}">
                  <a16:creationId xmlns:a16="http://schemas.microsoft.com/office/drawing/2014/main" id="{D06D4D8F-5146-47F9-8356-06852FCBA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064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Hang</a:t>
              </a:r>
            </a:p>
          </p:txBody>
        </p:sp>
        <p:sp>
          <p:nvSpPr>
            <p:cNvPr id="226326" name="Text Box 33">
              <a:extLst>
                <a:ext uri="{FF2B5EF4-FFF2-40B4-BE49-F238E27FC236}">
                  <a16:creationId xmlns:a16="http://schemas.microsoft.com/office/drawing/2014/main" id="{6B5DFE34-AF70-4EB8-85AF-AE5E2F3FB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Bui</a:t>
              </a:r>
            </a:p>
          </p:txBody>
        </p:sp>
        <p:sp>
          <p:nvSpPr>
            <p:cNvPr id="226327" name="Text Box 34">
              <a:extLst>
                <a:ext uri="{FF2B5EF4-FFF2-40B4-BE49-F238E27FC236}">
                  <a16:creationId xmlns:a16="http://schemas.microsoft.com/office/drawing/2014/main" id="{8858D904-72E9-453E-A172-C45BEC62D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06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null</a:t>
              </a:r>
            </a:p>
          </p:txBody>
        </p:sp>
        <p:sp>
          <p:nvSpPr>
            <p:cNvPr id="226328" name="Text Box 35">
              <a:extLst>
                <a:ext uri="{FF2B5EF4-FFF2-40B4-BE49-F238E27FC236}">
                  <a16:creationId xmlns:a16="http://schemas.microsoft.com/office/drawing/2014/main" id="{CFF384F5-BA7D-4F75-A26C-7DB30434E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256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Nhu</a:t>
              </a:r>
            </a:p>
          </p:txBody>
        </p:sp>
        <p:sp>
          <p:nvSpPr>
            <p:cNvPr id="226329" name="Text Box 36">
              <a:extLst>
                <a:ext uri="{FF2B5EF4-FFF2-40B4-BE49-F238E27FC236}">
                  <a16:creationId xmlns:a16="http://schemas.microsoft.com/office/drawing/2014/main" id="{B8D2013D-5745-474D-AE5C-4833688C0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25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Le</a:t>
              </a:r>
            </a:p>
          </p:txBody>
        </p:sp>
        <p:sp>
          <p:nvSpPr>
            <p:cNvPr id="226330" name="Text Box 37">
              <a:extLst>
                <a:ext uri="{FF2B5EF4-FFF2-40B4-BE49-F238E27FC236}">
                  <a16:creationId xmlns:a16="http://schemas.microsoft.com/office/drawing/2014/main" id="{3EC764DB-D7E4-4595-95D3-334A6D97B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256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null</a:t>
              </a:r>
            </a:p>
          </p:txBody>
        </p:sp>
      </p:grpSp>
      <p:sp>
        <p:nvSpPr>
          <p:cNvPr id="226321" name="Text Box 38">
            <a:extLst>
              <a:ext uri="{FF2B5EF4-FFF2-40B4-BE49-F238E27FC236}">
                <a16:creationId xmlns:a16="http://schemas.microsoft.com/office/drawing/2014/main" id="{93993458-098B-47AC-8604-DE0F7CFCC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862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Vinh</a:t>
            </a:r>
          </a:p>
        </p:txBody>
      </p:sp>
      <p:sp>
        <p:nvSpPr>
          <p:cNvPr id="226322" name="Text Box 39">
            <a:extLst>
              <a:ext uri="{FF2B5EF4-FFF2-40B4-BE49-F238E27FC236}">
                <a16:creationId xmlns:a16="http://schemas.microsoft.com/office/drawing/2014/main" id="{4509E5A7-AB29-4E2F-AE86-22C7E12A1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862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Pham</a:t>
            </a:r>
          </a:p>
        </p:txBody>
      </p:sp>
      <p:sp>
        <p:nvSpPr>
          <p:cNvPr id="226323" name="Text Box 40">
            <a:extLst>
              <a:ext uri="{FF2B5EF4-FFF2-40B4-BE49-F238E27FC236}">
                <a16:creationId xmlns:a16="http://schemas.microsoft.com/office/drawing/2014/main" id="{478033F1-893C-4ACF-92FA-ACCC3F55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8862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Quan ly</a:t>
            </a:r>
          </a:p>
        </p:txBody>
      </p:sp>
      <p:sp>
        <p:nvSpPr>
          <p:cNvPr id="786480" name="Text Box 48">
            <a:extLst>
              <a:ext uri="{FF2B5EF4-FFF2-40B4-BE49-F238E27FC236}">
                <a16:creationId xmlns:a16="http://schemas.microsoft.com/office/drawing/2014/main" id="{FAF3027E-982D-48A2-A982-C66B4EBDC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48200"/>
            <a:ext cx="35814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TENNV, HONV, TENPHG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NHANVIEN, PHONGBAN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MANV=TRPHG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74" grpId="0" animBg="1"/>
      <p:bldP spid="786480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9CA8731-F4FF-40A4-86B2-E3F8680B98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28355" name="Slide Number Placeholder 5">
            <a:extLst>
              <a:ext uri="{FF2B5EF4-FFF2-40B4-BE49-F238E27FC236}">
                <a16:creationId xmlns:a16="http://schemas.microsoft.com/office/drawing/2014/main" id="{3FA2548C-39AB-425E-8B5D-18F73FE0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0DAD682-5ACA-416F-B44B-54B8E9240BC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129</a:t>
            </a:fld>
            <a:endParaRPr lang="en-US" altLang="en-US" sz="1000"/>
          </a:p>
        </p:txBody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D06F514C-F07E-4FB8-AF61-AE4A1C56A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32 (</a:t>
            </a:r>
            <a:r>
              <a:rPr lang="en-US" altLang="en-US" sz="3500" dirty="0" err="1"/>
              <a:t>tt</a:t>
            </a:r>
            <a:r>
              <a:rPr lang="en-US" altLang="en-US" sz="3500" dirty="0"/>
              <a:t>)</a:t>
            </a:r>
          </a:p>
        </p:txBody>
      </p:sp>
      <p:grpSp>
        <p:nvGrpSpPr>
          <p:cNvPr id="228357" name="Group 25">
            <a:extLst>
              <a:ext uri="{FF2B5EF4-FFF2-40B4-BE49-F238E27FC236}">
                <a16:creationId xmlns:a16="http://schemas.microsoft.com/office/drawing/2014/main" id="{DFB4B63D-3317-44D9-AFFD-8B473C3A1E2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539875"/>
            <a:ext cx="3276600" cy="1600200"/>
            <a:chOff x="1488" y="1488"/>
            <a:chExt cx="2064" cy="1008"/>
          </a:xfrm>
        </p:grpSpPr>
        <p:sp>
          <p:nvSpPr>
            <p:cNvPr id="228373" name="Rectangle 2">
              <a:extLst>
                <a:ext uri="{FF2B5EF4-FFF2-40B4-BE49-F238E27FC236}">
                  <a16:creationId xmlns:a16="http://schemas.microsoft.com/office/drawing/2014/main" id="{947E956E-893E-44E1-BBBE-AEFA2D027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1968" cy="384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28374" name="Line 5">
              <a:extLst>
                <a:ext uri="{FF2B5EF4-FFF2-40B4-BE49-F238E27FC236}">
                  <a16:creationId xmlns:a16="http://schemas.microsoft.com/office/drawing/2014/main" id="{1AC0D6C0-200F-42D0-BAD1-39DA2144D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680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375" name="Line 6">
              <a:extLst>
                <a:ext uri="{FF2B5EF4-FFF2-40B4-BE49-F238E27FC236}">
                  <a16:creationId xmlns:a16="http://schemas.microsoft.com/office/drawing/2014/main" id="{F5B8C3CA-E56E-417C-8C11-A676D6468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48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8376" name="Text Box 7">
              <a:extLst>
                <a:ext uri="{FF2B5EF4-FFF2-40B4-BE49-F238E27FC236}">
                  <a16:creationId xmlns:a16="http://schemas.microsoft.com/office/drawing/2014/main" id="{0F7C8BCB-F297-4BF4-B503-49895CFFF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TENNV</a:t>
              </a:r>
            </a:p>
          </p:txBody>
        </p:sp>
        <p:sp>
          <p:nvSpPr>
            <p:cNvPr id="228377" name="Text Box 8">
              <a:extLst>
                <a:ext uri="{FF2B5EF4-FFF2-40B4-BE49-F238E27FC236}">
                  <a16:creationId xmlns:a16="http://schemas.microsoft.com/office/drawing/2014/main" id="{51BF2251-2100-4FA6-A74D-F76C55660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48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HONV</a:t>
              </a:r>
            </a:p>
          </p:txBody>
        </p:sp>
        <p:sp>
          <p:nvSpPr>
            <p:cNvPr id="228378" name="Line 9">
              <a:extLst>
                <a:ext uri="{FF2B5EF4-FFF2-40B4-BE49-F238E27FC236}">
                  <a16:creationId xmlns:a16="http://schemas.microsoft.com/office/drawing/2014/main" id="{4E68F03F-043C-415C-A66D-686C8B432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48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8379" name="Text Box 10">
              <a:extLst>
                <a:ext uri="{FF2B5EF4-FFF2-40B4-BE49-F238E27FC236}">
                  <a16:creationId xmlns:a16="http://schemas.microsoft.com/office/drawing/2014/main" id="{7AE3DAE5-D69A-447D-872A-711BEA406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488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TENPHG</a:t>
              </a:r>
            </a:p>
          </p:txBody>
        </p:sp>
        <p:sp>
          <p:nvSpPr>
            <p:cNvPr id="228380" name="Text Box 11">
              <a:extLst>
                <a:ext uri="{FF2B5EF4-FFF2-40B4-BE49-F238E27FC236}">
                  <a16:creationId xmlns:a16="http://schemas.microsoft.com/office/drawing/2014/main" id="{DBB366CC-DF88-4AE9-8725-1842EE3C1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728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Tung</a:t>
              </a:r>
            </a:p>
          </p:txBody>
        </p:sp>
        <p:sp>
          <p:nvSpPr>
            <p:cNvPr id="228381" name="Text Box 12">
              <a:extLst>
                <a:ext uri="{FF2B5EF4-FFF2-40B4-BE49-F238E27FC236}">
                  <a16:creationId xmlns:a16="http://schemas.microsoft.com/office/drawing/2014/main" id="{94EE6FE7-FF47-456D-8EB8-7F136F741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2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Nguyen</a:t>
              </a:r>
            </a:p>
          </p:txBody>
        </p:sp>
        <p:sp>
          <p:nvSpPr>
            <p:cNvPr id="228382" name="Text Box 13">
              <a:extLst>
                <a:ext uri="{FF2B5EF4-FFF2-40B4-BE49-F238E27FC236}">
                  <a16:creationId xmlns:a16="http://schemas.microsoft.com/office/drawing/2014/main" id="{778E3A3D-985F-4EB6-B9F8-4931193C8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28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Nghien cuu</a:t>
              </a:r>
            </a:p>
          </p:txBody>
        </p:sp>
        <p:grpSp>
          <p:nvGrpSpPr>
            <p:cNvPr id="228383" name="Group 14">
              <a:extLst>
                <a:ext uri="{FF2B5EF4-FFF2-40B4-BE49-F238E27FC236}">
                  <a16:creationId xmlns:a16="http://schemas.microsoft.com/office/drawing/2014/main" id="{2B05AEF4-C2FF-4197-9DF1-B26FE5CC2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20"/>
              <a:ext cx="2016" cy="384"/>
              <a:chOff x="1488" y="2064"/>
              <a:chExt cx="2016" cy="384"/>
            </a:xfrm>
          </p:grpSpPr>
          <p:sp>
            <p:nvSpPr>
              <p:cNvPr id="228387" name="Text Box 15">
                <a:extLst>
                  <a:ext uri="{FF2B5EF4-FFF2-40B4-BE49-F238E27FC236}">
                    <a16:creationId xmlns:a16="http://schemas.microsoft.com/office/drawing/2014/main" id="{2F143C62-2D9A-43E2-9D5A-0F5FB3442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Hang</a:t>
                </a:r>
              </a:p>
            </p:txBody>
          </p:sp>
          <p:sp>
            <p:nvSpPr>
              <p:cNvPr id="228388" name="Text Box 16">
                <a:extLst>
                  <a:ext uri="{FF2B5EF4-FFF2-40B4-BE49-F238E27FC236}">
                    <a16:creationId xmlns:a16="http://schemas.microsoft.com/office/drawing/2014/main" id="{AB6E58CE-B2E3-40DE-9D1A-7A737A751E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064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Bui</a:t>
                </a:r>
              </a:p>
            </p:txBody>
          </p:sp>
          <p:sp>
            <p:nvSpPr>
              <p:cNvPr id="228389" name="Text Box 17">
                <a:extLst>
                  <a:ext uri="{FF2B5EF4-FFF2-40B4-BE49-F238E27FC236}">
                    <a16:creationId xmlns:a16="http://schemas.microsoft.com/office/drawing/2014/main" id="{4FE3040F-94C6-409F-890B-9A197A40AD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064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null</a:t>
                </a:r>
              </a:p>
            </p:txBody>
          </p:sp>
          <p:sp>
            <p:nvSpPr>
              <p:cNvPr id="228390" name="Text Box 18">
                <a:extLst>
                  <a:ext uri="{FF2B5EF4-FFF2-40B4-BE49-F238E27FC236}">
                    <a16:creationId xmlns:a16="http://schemas.microsoft.com/office/drawing/2014/main" id="{2F2D3535-5A2C-43B4-A740-DA7C7E48FC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256"/>
                <a:ext cx="62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Nhu</a:t>
                </a:r>
              </a:p>
            </p:txBody>
          </p:sp>
          <p:sp>
            <p:nvSpPr>
              <p:cNvPr id="228391" name="Text Box 19">
                <a:extLst>
                  <a:ext uri="{FF2B5EF4-FFF2-40B4-BE49-F238E27FC236}">
                    <a16:creationId xmlns:a16="http://schemas.microsoft.com/office/drawing/2014/main" id="{146D4C11-070C-49D5-AFB3-DCA95746F9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256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Le</a:t>
                </a:r>
              </a:p>
            </p:txBody>
          </p:sp>
          <p:sp>
            <p:nvSpPr>
              <p:cNvPr id="228392" name="Text Box 20">
                <a:extLst>
                  <a:ext uri="{FF2B5EF4-FFF2-40B4-BE49-F238E27FC236}">
                    <a16:creationId xmlns:a16="http://schemas.microsoft.com/office/drawing/2014/main" id="{043FF22E-4D99-41FC-B79F-C52E9E861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256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null</a:t>
                </a:r>
              </a:p>
            </p:txBody>
          </p:sp>
        </p:grpSp>
        <p:sp>
          <p:nvSpPr>
            <p:cNvPr id="228384" name="Text Box 21">
              <a:extLst>
                <a:ext uri="{FF2B5EF4-FFF2-40B4-BE49-F238E27FC236}">
                  <a16:creationId xmlns:a16="http://schemas.microsoft.com/office/drawing/2014/main" id="{8B9CCB8B-74D0-4E3E-A7C2-344DC3849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04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Vinh</a:t>
              </a:r>
            </a:p>
          </p:txBody>
        </p:sp>
        <p:sp>
          <p:nvSpPr>
            <p:cNvPr id="228385" name="Text Box 22">
              <a:extLst>
                <a:ext uri="{FF2B5EF4-FFF2-40B4-BE49-F238E27FC236}">
                  <a16:creationId xmlns:a16="http://schemas.microsoft.com/office/drawing/2014/main" id="{C5020827-5F49-481B-91F1-54C37F6A9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Pham</a:t>
              </a:r>
            </a:p>
          </p:txBody>
        </p:sp>
        <p:sp>
          <p:nvSpPr>
            <p:cNvPr id="228386" name="Text Box 23">
              <a:extLst>
                <a:ext uri="{FF2B5EF4-FFF2-40B4-BE49-F238E27FC236}">
                  <a16:creationId xmlns:a16="http://schemas.microsoft.com/office/drawing/2014/main" id="{1676BAD3-6D4F-4015-80DB-AAB9001FA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30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Quan ly</a:t>
              </a:r>
            </a:p>
          </p:txBody>
        </p:sp>
      </p:grpSp>
      <p:sp>
        <p:nvSpPr>
          <p:cNvPr id="874520" name="Text Box 24">
            <a:extLst>
              <a:ext uri="{FF2B5EF4-FFF2-40B4-BE49-F238E27FC236}">
                <a16:creationId xmlns:a16="http://schemas.microsoft.com/office/drawing/2014/main" id="{C5CC6739-9F21-4763-98CE-506E6CEB5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64138"/>
            <a:ext cx="6477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TENNV, HONV, TENPHG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LEFT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JOIN</a:t>
            </a:r>
            <a:r>
              <a:rPr lang="en-US" altLang="en-US" sz="1800">
                <a:latin typeface="Tahoma" panose="020B0604030504040204" pitchFamily="34" charset="0"/>
              </a:rPr>
              <a:t> PHONGBAN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ON</a:t>
            </a:r>
            <a:r>
              <a:rPr lang="en-US" altLang="en-US" sz="1800">
                <a:latin typeface="Tahoma" panose="020B0604030504040204" pitchFamily="34" charset="0"/>
              </a:rPr>
              <a:t> MANV=TRPHG</a:t>
            </a:r>
          </a:p>
        </p:txBody>
      </p:sp>
      <p:sp>
        <p:nvSpPr>
          <p:cNvPr id="228359" name="Text Box 29">
            <a:extLst>
              <a:ext uri="{FF2B5EF4-FFF2-40B4-BE49-F238E27FC236}">
                <a16:creationId xmlns:a16="http://schemas.microsoft.com/office/drawing/2014/main" id="{C1912CBB-CAD5-42A8-B783-62066C5B9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71800"/>
            <a:ext cx="1981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Mở rộng dữ liệu cho bảng NHANVIEN</a:t>
            </a:r>
          </a:p>
        </p:txBody>
      </p:sp>
      <p:sp>
        <p:nvSpPr>
          <p:cNvPr id="228360" name="Line 30">
            <a:extLst>
              <a:ext uri="{FF2B5EF4-FFF2-40B4-BE49-F238E27FC236}">
                <a16:creationId xmlns:a16="http://schemas.microsoft.com/office/drawing/2014/main" id="{72CE4E81-F073-4400-A568-7062E93B0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438400"/>
            <a:ext cx="1295400" cy="5334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8361" name="Oval 37">
            <a:extLst>
              <a:ext uri="{FF2B5EF4-FFF2-40B4-BE49-F238E27FC236}">
                <a16:creationId xmlns:a16="http://schemas.microsoft.com/office/drawing/2014/main" id="{F741F421-763B-479B-BBDD-25C762F0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0"/>
            <a:ext cx="533400" cy="533400"/>
          </a:xfrm>
          <a:prstGeom prst="ellipse">
            <a:avLst/>
          </a:prstGeom>
          <a:noFill/>
          <a:ln w="12700" algn="ctr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FB5128E1-578B-45C9-8785-78F737746CB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886200"/>
            <a:ext cx="3733800" cy="822325"/>
            <a:chOff x="1536" y="2497"/>
            <a:chExt cx="2352" cy="518"/>
          </a:xfrm>
        </p:grpSpPr>
        <p:sp>
          <p:nvSpPr>
            <p:cNvPr id="228369" name="Text Box 31">
              <a:extLst>
                <a:ext uri="{FF2B5EF4-FFF2-40B4-BE49-F238E27FC236}">
                  <a16:creationId xmlns:a16="http://schemas.microsoft.com/office/drawing/2014/main" id="{CE8A141A-800D-4AD0-A4E8-76B93665B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497"/>
              <a:ext cx="912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PHONGBAN</a:t>
              </a:r>
            </a:p>
          </p:txBody>
        </p:sp>
        <p:sp>
          <p:nvSpPr>
            <p:cNvPr id="228370" name="Text Box 33">
              <a:extLst>
                <a:ext uri="{FF2B5EF4-FFF2-40B4-BE49-F238E27FC236}">
                  <a16:creationId xmlns:a16="http://schemas.microsoft.com/office/drawing/2014/main" id="{7FF35E9D-9499-4DB1-8BED-949279894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97"/>
              <a:ext cx="864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NHANVIEN</a:t>
              </a:r>
            </a:p>
          </p:txBody>
        </p:sp>
        <p:sp>
          <p:nvSpPr>
            <p:cNvPr id="228371" name="Text Box 35">
              <a:extLst>
                <a:ext uri="{FF2B5EF4-FFF2-40B4-BE49-F238E27FC236}">
                  <a16:creationId xmlns:a16="http://schemas.microsoft.com/office/drawing/2014/main" id="{227EE5AC-9377-4F67-9896-CB828734C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97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join</a:t>
              </a:r>
            </a:p>
          </p:txBody>
        </p:sp>
        <p:sp>
          <p:nvSpPr>
            <p:cNvPr id="228372" name="Text Box 39">
              <a:extLst>
                <a:ext uri="{FF2B5EF4-FFF2-40B4-BE49-F238E27FC236}">
                  <a16:creationId xmlns:a16="http://schemas.microsoft.com/office/drawing/2014/main" id="{34F329CC-1499-4600-86DF-1454B8E33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784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MANV=TRPHG</a:t>
              </a: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D002E734-A548-4232-B07C-3032B68CDFA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886200"/>
            <a:ext cx="3733800" cy="822325"/>
            <a:chOff x="1536" y="2497"/>
            <a:chExt cx="2352" cy="518"/>
          </a:xfrm>
        </p:grpSpPr>
        <p:sp>
          <p:nvSpPr>
            <p:cNvPr id="228365" name="Text Box 42">
              <a:extLst>
                <a:ext uri="{FF2B5EF4-FFF2-40B4-BE49-F238E27FC236}">
                  <a16:creationId xmlns:a16="http://schemas.microsoft.com/office/drawing/2014/main" id="{F9E0B0DB-EC39-472D-82B2-8B45242A9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497"/>
              <a:ext cx="912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NHANVIEN</a:t>
              </a:r>
            </a:p>
          </p:txBody>
        </p:sp>
        <p:sp>
          <p:nvSpPr>
            <p:cNvPr id="228366" name="Text Box 43">
              <a:extLst>
                <a:ext uri="{FF2B5EF4-FFF2-40B4-BE49-F238E27FC236}">
                  <a16:creationId xmlns:a16="http://schemas.microsoft.com/office/drawing/2014/main" id="{7B8D5F93-E4E2-4E41-86DC-9887C9CD8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97"/>
              <a:ext cx="864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PHONGBAN</a:t>
              </a:r>
            </a:p>
          </p:txBody>
        </p:sp>
        <p:sp>
          <p:nvSpPr>
            <p:cNvPr id="228367" name="Text Box 44">
              <a:extLst>
                <a:ext uri="{FF2B5EF4-FFF2-40B4-BE49-F238E27FC236}">
                  <a16:creationId xmlns:a16="http://schemas.microsoft.com/office/drawing/2014/main" id="{027B0CF8-0B6B-440D-8616-8313E7041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97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join</a:t>
              </a:r>
            </a:p>
          </p:txBody>
        </p:sp>
        <p:sp>
          <p:nvSpPr>
            <p:cNvPr id="228368" name="Text Box 45">
              <a:extLst>
                <a:ext uri="{FF2B5EF4-FFF2-40B4-BE49-F238E27FC236}">
                  <a16:creationId xmlns:a16="http://schemas.microsoft.com/office/drawing/2014/main" id="{16174504-57D6-4ABE-B2C3-84E8B4008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784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TRPHG=MANV</a:t>
              </a:r>
            </a:p>
          </p:txBody>
        </p:sp>
      </p:grpSp>
      <p:sp>
        <p:nvSpPr>
          <p:cNvPr id="874542" name="Text Box 46">
            <a:extLst>
              <a:ext uri="{FF2B5EF4-FFF2-40B4-BE49-F238E27FC236}">
                <a16:creationId xmlns:a16="http://schemas.microsoft.com/office/drawing/2014/main" id="{54D451F8-68F0-4ED1-A2CE-599A9E116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64138"/>
            <a:ext cx="6477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TENNV, HONV, TENPHG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PHONGBAN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RIGHT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JOIN</a:t>
            </a:r>
            <a:r>
              <a:rPr lang="en-US" altLang="en-US" sz="1800">
                <a:latin typeface="Tahoma" panose="020B0604030504040204" pitchFamily="34" charset="0"/>
              </a:rPr>
              <a:t> NHANVIEN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ON</a:t>
            </a:r>
            <a:r>
              <a:rPr lang="en-US" altLang="en-US" sz="1800">
                <a:latin typeface="Tahoma" panose="020B0604030504040204" pitchFamily="34" charset="0"/>
              </a:rPr>
              <a:t> MANV=TRPHG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4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20" grpId="0"/>
      <p:bldP spid="874520" grpId="1"/>
      <p:bldP spid="8745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10C4-C9C1-4B49-91B7-477BF18889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59E3C3E8-3766-4374-8AEA-FB048ABB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4163EDB-5433-49FC-9188-5CE0342B5CC9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6AB26A1B-E139-486E-B82F-7BE2A367F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- RBTV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B3FF2927-1567-4D7B-8856-EB83CD9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341438"/>
            <a:ext cx="6477000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CREATE TABLE</a:t>
            </a:r>
            <a:r>
              <a:rPr lang="en-US" altLang="en-US" sz="1800">
                <a:latin typeface="Tahoma" panose="020B0604030504040204" pitchFamily="34" charset="0"/>
              </a:rPr>
              <a:t> NHANVIEN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HONV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(10)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NOT NULL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TENLOT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(20)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NOT NULL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TENNV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(10)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NOT NULL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MANV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(9)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PRIMARY KEY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NGSINH 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DATETIME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DCHI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(50),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PHAI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(3)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CHECK</a:t>
            </a:r>
            <a:r>
              <a:rPr lang="en-US" altLang="en-US" sz="1800">
                <a:latin typeface="Tahoma" panose="020B0604030504040204" pitchFamily="34" charset="0"/>
              </a:rPr>
              <a:t> (PHAI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IN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‘Nam’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‘Nu’</a:t>
            </a:r>
            <a:r>
              <a:rPr lang="en-US" altLang="en-US" sz="1800">
                <a:latin typeface="Tahoma" panose="020B0604030504040204" pitchFamily="34" charset="0"/>
              </a:rPr>
              <a:t>)),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LUONG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INT DEFAULT </a:t>
            </a:r>
            <a:r>
              <a:rPr lang="en-US" altLang="en-US" sz="1800">
                <a:latin typeface="Tahoma" panose="020B0604030504040204" pitchFamily="34" charset="0"/>
              </a:rPr>
              <a:t>(10000),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MA_NQL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(9),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PHG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INT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5ACBD46-8926-4BAB-9AEA-A347562783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30403" name="Slide Number Placeholder 5">
            <a:extLst>
              <a:ext uri="{FF2B5EF4-FFF2-40B4-BE49-F238E27FC236}">
                <a16:creationId xmlns:a16="http://schemas.microsoft.com/office/drawing/2014/main" id="{E54925C0-B113-4790-A184-F26A0B5A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5814E2D-DF25-4605-B012-B6F0C48B2E7C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130</a:t>
            </a:fld>
            <a:endParaRPr lang="en-US" altLang="en-US" sz="1000"/>
          </a:p>
        </p:txBody>
      </p:sp>
      <p:sp>
        <p:nvSpPr>
          <p:cNvPr id="230404" name="Rectangle 2">
            <a:extLst>
              <a:ext uri="{FF2B5EF4-FFF2-40B4-BE49-F238E27FC236}">
                <a16:creationId xmlns:a16="http://schemas.microsoft.com/office/drawing/2014/main" id="{016F642A-38C7-4BD9-9DE7-6B809FE45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22</a:t>
            </a:r>
          </a:p>
        </p:txBody>
      </p:sp>
      <p:sp>
        <p:nvSpPr>
          <p:cNvPr id="870403" name="Text Box 3">
            <a:extLst>
              <a:ext uri="{FF2B5EF4-FFF2-40B4-BE49-F238E27FC236}">
                <a16:creationId xmlns:a16="http://schemas.microsoft.com/office/drawing/2014/main" id="{EE1F9995-A068-4719-B2B6-37897609A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37100"/>
            <a:ext cx="7010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NV.TENNV,  NV.TENDA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(PHANCONG PC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 JOIN </a:t>
            </a:r>
            <a:r>
              <a:rPr lang="en-US" altLang="en-US" sz="1800">
                <a:latin typeface="Tahoma" panose="020B0604030504040204" pitchFamily="34" charset="0"/>
              </a:rPr>
              <a:t>DEAN DA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 ON </a:t>
            </a:r>
            <a:r>
              <a:rPr lang="en-US" altLang="en-US" sz="1800">
                <a:latin typeface="Tahoma" panose="020B0604030504040204" pitchFamily="34" charset="0"/>
              </a:rPr>
              <a:t>SODA=MADA)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RIGHT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JOIN</a:t>
            </a:r>
            <a:r>
              <a:rPr lang="en-US" altLang="en-US" sz="1800">
                <a:latin typeface="Tahoma" panose="020B0604030504040204" pitchFamily="34" charset="0"/>
              </a:rPr>
              <a:t> NHANVIEN NV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ON</a:t>
            </a:r>
            <a:r>
              <a:rPr lang="en-US" altLang="en-US" sz="1800">
                <a:latin typeface="Tahoma" panose="020B0604030504040204" pitchFamily="34" charset="0"/>
              </a:rPr>
              <a:t> PC.MA_NVIEN=NV.MANV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230406" name="Rectangle 4">
            <a:extLst>
              <a:ext uri="{FF2B5EF4-FFF2-40B4-BE49-F238E27FC236}">
                <a16:creationId xmlns:a16="http://schemas.microsoft.com/office/drawing/2014/main" id="{13124BBE-D337-4CD9-A870-C0052E802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Tìm họ tên các nhân viên và tên các đề án nhân viên tham gia </a:t>
            </a:r>
            <a:r>
              <a:rPr lang="en-US" altLang="en-US" u="sng"/>
              <a:t>nếu có</a:t>
            </a:r>
          </a:p>
        </p:txBody>
      </p:sp>
      <p:sp>
        <p:nvSpPr>
          <p:cNvPr id="230407" name="Text Box 11">
            <a:extLst>
              <a:ext uri="{FF2B5EF4-FFF2-40B4-BE49-F238E27FC236}">
                <a16:creationId xmlns:a16="http://schemas.microsoft.com/office/drawing/2014/main" id="{447B4FE5-5C74-4E3B-9833-0765D30A8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048000"/>
            <a:ext cx="137160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NHANVIEN</a:t>
            </a:r>
          </a:p>
        </p:txBody>
      </p:sp>
      <p:grpSp>
        <p:nvGrpSpPr>
          <p:cNvPr id="230408" name="Group 12">
            <a:extLst>
              <a:ext uri="{FF2B5EF4-FFF2-40B4-BE49-F238E27FC236}">
                <a16:creationId xmlns:a16="http://schemas.microsoft.com/office/drawing/2014/main" id="{0930D8FF-0021-49A5-9259-9CC7FADF3A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048000"/>
            <a:ext cx="2514600" cy="381000"/>
            <a:chOff x="624" y="3216"/>
            <a:chExt cx="1584" cy="240"/>
          </a:xfrm>
        </p:grpSpPr>
        <p:sp>
          <p:nvSpPr>
            <p:cNvPr id="230411" name="Text Box 13">
              <a:extLst>
                <a:ext uri="{FF2B5EF4-FFF2-40B4-BE49-F238E27FC236}">
                  <a16:creationId xmlns:a16="http://schemas.microsoft.com/office/drawing/2014/main" id="{CF797F54-1F90-4D3A-A731-46C6AB4D2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216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PHANCONG join DEAN</a:t>
              </a:r>
            </a:p>
          </p:txBody>
        </p:sp>
        <p:sp>
          <p:nvSpPr>
            <p:cNvPr id="230412" name="Rectangle 14">
              <a:extLst>
                <a:ext uri="{FF2B5EF4-FFF2-40B4-BE49-F238E27FC236}">
                  <a16:creationId xmlns:a16="http://schemas.microsoft.com/office/drawing/2014/main" id="{10AD98BE-5069-4529-B4FE-17DE8565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16"/>
              <a:ext cx="1536" cy="24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</p:grpSp>
      <p:sp>
        <p:nvSpPr>
          <p:cNvPr id="230409" name="Text Box 15">
            <a:extLst>
              <a:ext uri="{FF2B5EF4-FFF2-40B4-BE49-F238E27FC236}">
                <a16:creationId xmlns:a16="http://schemas.microsoft.com/office/drawing/2014/main" id="{AE7CA970-FB32-48EA-9906-2CAE1DDA2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MA_NVIEN=MANV</a:t>
            </a:r>
          </a:p>
        </p:txBody>
      </p:sp>
      <p:sp>
        <p:nvSpPr>
          <p:cNvPr id="230410" name="Text Box 16">
            <a:extLst>
              <a:ext uri="{FF2B5EF4-FFF2-40B4-BE49-F238E27FC236}">
                <a16:creationId xmlns:a16="http://schemas.microsoft.com/office/drawing/2014/main" id="{13B6F515-268E-45BC-98EF-023141651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480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3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669F3F-5246-4010-B834-C4929111D4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32451" name="Slide Number Placeholder 5">
            <a:extLst>
              <a:ext uri="{FF2B5EF4-FFF2-40B4-BE49-F238E27FC236}">
                <a16:creationId xmlns:a16="http://schemas.microsoft.com/office/drawing/2014/main" id="{62A17E16-6B6C-4FF2-AAC3-DE71867E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8FD248F-4EDF-4093-8431-F14F31410234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131</a:t>
            </a:fld>
            <a:endParaRPr lang="en-US" altLang="en-US" sz="1000"/>
          </a:p>
        </p:txBody>
      </p:sp>
      <p:sp>
        <p:nvSpPr>
          <p:cNvPr id="232452" name="Rectangle 2">
            <a:extLst>
              <a:ext uri="{FF2B5EF4-FFF2-40B4-BE49-F238E27FC236}">
                <a16:creationId xmlns:a16="http://schemas.microsoft.com/office/drawing/2014/main" id="{50879630-451B-4A78-B40D-0951A1153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620713"/>
          </a:xfrm>
        </p:spPr>
        <p:txBody>
          <a:bodyPr/>
          <a:lstStyle/>
          <a:p>
            <a:pPr eaLnBrk="1" hangingPunct="1"/>
            <a:r>
              <a:rPr lang="en-US" altLang="en-US" sz="3500"/>
              <a:t>Cấu trúc CASE</a:t>
            </a:r>
          </a:p>
        </p:txBody>
      </p:sp>
      <p:sp>
        <p:nvSpPr>
          <p:cNvPr id="232453" name="Rectangle 3">
            <a:extLst>
              <a:ext uri="{FF2B5EF4-FFF2-40B4-BE49-F238E27FC236}">
                <a16:creationId xmlns:a16="http://schemas.microsoft.com/office/drawing/2014/main" id="{F1C51028-8878-473A-8ABF-45B7E6333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Cho phép kiểm tra điều kiện và xuất thông tin theo từng trường hợp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Cú pháp</a:t>
            </a:r>
          </a:p>
        </p:txBody>
      </p:sp>
      <p:sp>
        <p:nvSpPr>
          <p:cNvPr id="232454" name="Rectangle 4">
            <a:extLst>
              <a:ext uri="{FF2B5EF4-FFF2-40B4-BE49-F238E27FC236}">
                <a16:creationId xmlns:a16="http://schemas.microsoft.com/office/drawing/2014/main" id="{029F400D-7A66-46EC-9147-191684FD9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352800"/>
            <a:ext cx="5029200" cy="2443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CASE </a:t>
            </a:r>
            <a:r>
              <a:rPr lang="en-US" altLang="en-US" sz="1800">
                <a:latin typeface="Tahoma" panose="020B0604030504040204" pitchFamily="34" charset="0"/>
              </a:rPr>
              <a:t>&lt;tên cột&gt;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 b="1">
                <a:latin typeface="Tahoma" panose="020B0604030504040204" pitchFamily="34" charset="0"/>
              </a:rPr>
              <a:t>WHEN</a:t>
            </a:r>
            <a:r>
              <a:rPr lang="en-US" altLang="en-US" sz="1800">
                <a:latin typeface="Tahoma" panose="020B0604030504040204" pitchFamily="34" charset="0"/>
              </a:rPr>
              <a:t> &lt;giá trị&gt; </a:t>
            </a:r>
            <a:r>
              <a:rPr lang="en-US" altLang="en-US" sz="1800" b="1">
                <a:latin typeface="Tahoma" panose="020B0604030504040204" pitchFamily="34" charset="0"/>
              </a:rPr>
              <a:t>THEN</a:t>
            </a:r>
            <a:r>
              <a:rPr lang="en-US" altLang="en-US" sz="1800">
                <a:latin typeface="Tahoma" panose="020B0604030504040204" pitchFamily="34" charset="0"/>
              </a:rPr>
              <a:t> &lt;biểu thức&gt;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 b="1">
                <a:latin typeface="Tahoma" panose="020B0604030504040204" pitchFamily="34" charset="0"/>
              </a:rPr>
              <a:t>WHEN</a:t>
            </a:r>
            <a:r>
              <a:rPr lang="en-US" altLang="en-US" sz="1800">
                <a:latin typeface="Tahoma" panose="020B0604030504040204" pitchFamily="34" charset="0"/>
              </a:rPr>
              <a:t> &lt;giá trị&gt; </a:t>
            </a:r>
            <a:r>
              <a:rPr lang="en-US" altLang="en-US" sz="1800" b="1">
                <a:latin typeface="Tahoma" panose="020B0604030504040204" pitchFamily="34" charset="0"/>
              </a:rPr>
              <a:t>THEN</a:t>
            </a:r>
            <a:r>
              <a:rPr lang="en-US" altLang="en-US" sz="1800">
                <a:latin typeface="Tahoma" panose="020B0604030504040204" pitchFamily="34" charset="0"/>
              </a:rPr>
              <a:t> &lt;biểu thức&gt;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…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[</a:t>
            </a:r>
            <a:r>
              <a:rPr lang="en-US" altLang="en-US" sz="1800" b="1">
                <a:latin typeface="Tahoma" panose="020B0604030504040204" pitchFamily="34" charset="0"/>
              </a:rPr>
              <a:t>ELSE </a:t>
            </a:r>
            <a:r>
              <a:rPr lang="en-US" altLang="en-US" sz="1800">
                <a:latin typeface="Tahoma" panose="020B0604030504040204" pitchFamily="34" charset="0"/>
              </a:rPr>
              <a:t>&lt;biểu thức&gt;]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END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D056FD-D33E-4711-A4FF-ED37A76DC5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34499" name="Slide Number Placeholder 5">
            <a:extLst>
              <a:ext uri="{FF2B5EF4-FFF2-40B4-BE49-F238E27FC236}">
                <a16:creationId xmlns:a16="http://schemas.microsoft.com/office/drawing/2014/main" id="{FAB07423-B384-4824-86F3-1CF10B40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82A4EBA-0312-464C-BDBD-64EDF2A1EE6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132</a:t>
            </a:fld>
            <a:endParaRPr lang="en-US" altLang="en-US" sz="1000"/>
          </a:p>
        </p:txBody>
      </p:sp>
      <p:sp>
        <p:nvSpPr>
          <p:cNvPr id="234500" name="Rectangle 2">
            <a:extLst>
              <a:ext uri="{FF2B5EF4-FFF2-40B4-BE49-F238E27FC236}">
                <a16:creationId xmlns:a16="http://schemas.microsoft.com/office/drawing/2014/main" id="{EF5EF85C-2FDD-4D43-A4F8-9E07139D9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23</a:t>
            </a:r>
          </a:p>
        </p:txBody>
      </p:sp>
      <p:sp>
        <p:nvSpPr>
          <p:cNvPr id="234501" name="Rectangle 3">
            <a:extLst>
              <a:ext uri="{FF2B5EF4-FFF2-40B4-BE49-F238E27FC236}">
                <a16:creationId xmlns:a16="http://schemas.microsoft.com/office/drawing/2014/main" id="{17360ABA-FD90-44BC-9DE4-9314E968C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Cho biết họ tên các nhân viên đã đến tuổi về hưu (nam 60 tuổi, nữ 55 tuổi)</a:t>
            </a:r>
          </a:p>
        </p:txBody>
      </p:sp>
      <p:sp>
        <p:nvSpPr>
          <p:cNvPr id="780292" name="Text Box 4">
            <a:extLst>
              <a:ext uri="{FF2B5EF4-FFF2-40B4-BE49-F238E27FC236}">
                <a16:creationId xmlns:a16="http://schemas.microsoft.com/office/drawing/2014/main" id="{329E0FE3-AB78-4B86-9F16-C78388590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70104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HONV, TENNV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YEAR</a:t>
            </a:r>
            <a:r>
              <a:rPr lang="en-US" altLang="en-US" sz="1800">
                <a:latin typeface="Tahoma" panose="020B0604030504040204" pitchFamily="34" charset="0"/>
              </a:rPr>
              <a:t>(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GETDATE</a:t>
            </a:r>
            <a:r>
              <a:rPr lang="en-US" altLang="en-US" sz="1800">
                <a:latin typeface="Tahoma" panose="020B0604030504040204" pitchFamily="34" charset="0"/>
              </a:rPr>
              <a:t>()) –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YEAR</a:t>
            </a:r>
            <a:r>
              <a:rPr lang="en-US" altLang="en-US" sz="1800">
                <a:latin typeface="Tahoma" panose="020B0604030504040204" pitchFamily="34" charset="0"/>
              </a:rPr>
              <a:t>(NGSINH) &gt;= (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CASE</a:t>
            </a:r>
            <a:r>
              <a:rPr lang="en-US" altLang="en-US" sz="1800">
                <a:latin typeface="Tahoma" panose="020B0604030504040204" pitchFamily="34" charset="0"/>
              </a:rPr>
              <a:t> PHAI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	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WHEN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'Nam'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THEN</a:t>
            </a:r>
            <a:r>
              <a:rPr lang="en-US" altLang="en-US" sz="1800">
                <a:latin typeface="Tahoma" panose="020B0604030504040204" pitchFamily="34" charset="0"/>
              </a:rPr>
              <a:t> 60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	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WHEN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'Nu'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THEN</a:t>
            </a:r>
            <a:r>
              <a:rPr lang="en-US" altLang="en-US" sz="1800">
                <a:latin typeface="Tahoma" panose="020B0604030504040204" pitchFamily="34" charset="0"/>
              </a:rPr>
              <a:t> 55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	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END </a:t>
            </a:r>
            <a:r>
              <a:rPr lang="en-US" altLang="en-US" sz="1800">
                <a:latin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2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AC29136-0459-4E79-9AC6-0B29292DCA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36547" name="Slide Number Placeholder 5">
            <a:extLst>
              <a:ext uri="{FF2B5EF4-FFF2-40B4-BE49-F238E27FC236}">
                <a16:creationId xmlns:a16="http://schemas.microsoft.com/office/drawing/2014/main" id="{1C252C0E-970E-4595-9B5B-7E77C028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C38FFAC-4F25-4354-87FA-9B4E9EE72706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133</a:t>
            </a:fld>
            <a:endParaRPr lang="en-US" altLang="en-US" sz="1000"/>
          </a:p>
        </p:txBody>
      </p:sp>
      <p:sp>
        <p:nvSpPr>
          <p:cNvPr id="236548" name="Rectangle 2">
            <a:extLst>
              <a:ext uri="{FF2B5EF4-FFF2-40B4-BE49-F238E27FC236}">
                <a16:creationId xmlns:a16="http://schemas.microsoft.com/office/drawing/2014/main" id="{1725879A-2813-4568-9D68-701623F4F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24</a:t>
            </a:r>
          </a:p>
        </p:txBody>
      </p:sp>
      <p:sp>
        <p:nvSpPr>
          <p:cNvPr id="236549" name="Rectangle 3">
            <a:extLst>
              <a:ext uri="{FF2B5EF4-FFF2-40B4-BE49-F238E27FC236}">
                <a16:creationId xmlns:a16="http://schemas.microsoft.com/office/drawing/2014/main" id="{66A74E1D-44A9-4531-9CDF-5F4660656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Cho biết họ tên các nhân viên và năm về hưu</a:t>
            </a:r>
          </a:p>
        </p:txBody>
      </p:sp>
      <p:sp>
        <p:nvSpPr>
          <p:cNvPr id="788484" name="Text Box 4">
            <a:extLst>
              <a:ext uri="{FF2B5EF4-FFF2-40B4-BE49-F238E27FC236}">
                <a16:creationId xmlns:a16="http://schemas.microsoft.com/office/drawing/2014/main" id="{E49080E5-465B-4025-AC6B-4F3E74D12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38400"/>
            <a:ext cx="56388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HONV, TENNV,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CASE</a:t>
            </a:r>
            <a:r>
              <a:rPr lang="en-US" altLang="en-US" sz="1800">
                <a:latin typeface="Tahoma" panose="020B0604030504040204" pitchFamily="34" charset="0"/>
              </a:rPr>
              <a:t> PHAI 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WHEN</a:t>
            </a:r>
            <a:r>
              <a:rPr lang="en-US" altLang="en-US" sz="1800">
                <a:latin typeface="Tahoma" panose="020B0604030504040204" pitchFamily="34" charset="0"/>
              </a:rPr>
              <a:t> 'Nam'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THEN</a:t>
            </a:r>
            <a:r>
              <a:rPr lang="en-US" altLang="en-US" sz="1800">
                <a:latin typeface="Tahoma" panose="020B0604030504040204" pitchFamily="34" charset="0"/>
              </a:rPr>
              <a:t> 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YEAR</a:t>
            </a:r>
            <a:r>
              <a:rPr lang="en-US" altLang="en-US" sz="1800">
                <a:latin typeface="Tahoma" panose="020B0604030504040204" pitchFamily="34" charset="0"/>
              </a:rPr>
              <a:t>(NGSINH) + 60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WHEN</a:t>
            </a:r>
            <a:r>
              <a:rPr lang="en-US" altLang="en-US" sz="1800">
                <a:latin typeface="Tahoma" panose="020B0604030504040204" pitchFamily="34" charset="0"/>
              </a:rPr>
              <a:t> 'Nu‘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THEN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YEAR</a:t>
            </a:r>
            <a:r>
              <a:rPr lang="en-US" altLang="en-US" sz="1800">
                <a:latin typeface="Tahoma" panose="020B0604030504040204" pitchFamily="34" charset="0"/>
              </a:rPr>
              <a:t>(NGSINH) + 55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END</a:t>
            </a:r>
            <a:r>
              <a:rPr lang="en-US" altLang="en-US" sz="1800">
                <a:latin typeface="Tahoma" panose="020B0604030504040204" pitchFamily="34" charset="0"/>
              </a:rPr>
              <a:t> 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NAMVEHUU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4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75DB9-C118-47CE-BE8E-E9A1786516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38595" name="Slide Number Placeholder 5">
            <a:extLst>
              <a:ext uri="{FF2B5EF4-FFF2-40B4-BE49-F238E27FC236}">
                <a16:creationId xmlns:a16="http://schemas.microsoft.com/office/drawing/2014/main" id="{199CB24A-9EBE-427E-B8CD-6A6189AE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B94ED14-EDE0-466A-AC8F-5F2C8165E5A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134</a:t>
            </a:fld>
            <a:endParaRPr lang="en-US" altLang="en-US" sz="1000"/>
          </a:p>
        </p:txBody>
      </p:sp>
      <p:sp>
        <p:nvSpPr>
          <p:cNvPr id="238596" name="Rectangle 2">
            <a:extLst>
              <a:ext uri="{FF2B5EF4-FFF2-40B4-BE49-F238E27FC236}">
                <a16:creationId xmlns:a16="http://schemas.microsoft.com/office/drawing/2014/main" id="{80814B44-2BD8-4DAD-9DBE-853A63631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Kết luận</a:t>
            </a:r>
          </a:p>
        </p:txBody>
      </p:sp>
      <p:sp>
        <p:nvSpPr>
          <p:cNvPr id="238597" name="Rectangle 4">
            <a:extLst>
              <a:ext uri="{FF2B5EF4-FFF2-40B4-BE49-F238E27FC236}">
                <a16:creationId xmlns:a16="http://schemas.microsoft.com/office/drawing/2014/main" id="{AC697071-7FBC-417E-9AA4-51C23B0CE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4724400" cy="2443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SELECT </a:t>
            </a:r>
            <a:r>
              <a:rPr lang="en-US" altLang="en-US" sz="1800" dirty="0">
                <a:latin typeface="Tahoma" panose="020B0604030504040204" pitchFamily="34" charset="0"/>
              </a:rPr>
              <a:t>&lt;</a:t>
            </a:r>
            <a:r>
              <a:rPr lang="en-US" altLang="en-US" sz="1800" dirty="0" err="1">
                <a:latin typeface="Tahoma" panose="020B0604030504040204" pitchFamily="34" charset="0"/>
              </a:rPr>
              <a:t>danh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sách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cột</a:t>
            </a:r>
            <a:r>
              <a:rPr lang="en-US" altLang="en-US" sz="1800" dirty="0">
                <a:latin typeface="Tahoma" panose="020B0604030504040204" pitchFamily="34" charset="0"/>
              </a:rPr>
              <a:t>&gt;</a:t>
            </a:r>
          </a:p>
          <a:p>
            <a:pPr algn="l" eaLnBrk="1" hangingPunct="1">
              <a:spcBef>
                <a:spcPct val="50000"/>
              </a:spcBef>
              <a:buClr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FROM </a:t>
            </a:r>
            <a:r>
              <a:rPr lang="en-US" altLang="en-US" sz="1800" dirty="0">
                <a:latin typeface="Tahoma" panose="020B0604030504040204" pitchFamily="34" charset="0"/>
              </a:rPr>
              <a:t>&lt;</a:t>
            </a:r>
            <a:r>
              <a:rPr lang="en-US" altLang="en-US" sz="1800" dirty="0" err="1">
                <a:latin typeface="Tahoma" panose="020B0604030504040204" pitchFamily="34" charset="0"/>
              </a:rPr>
              <a:t>danh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sách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bảng</a:t>
            </a:r>
            <a:r>
              <a:rPr lang="en-US" altLang="en-US" sz="1800" dirty="0">
                <a:latin typeface="Tahoma" panose="020B0604030504040204" pitchFamily="34" charset="0"/>
              </a:rPr>
              <a:t>&gt;</a:t>
            </a:r>
          </a:p>
          <a:p>
            <a:pPr algn="l" eaLnBrk="1" hangingPunct="1">
              <a:spcBef>
                <a:spcPct val="50000"/>
              </a:spcBef>
              <a:buClr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[</a:t>
            </a:r>
            <a:r>
              <a:rPr lang="en-US" altLang="en-US" sz="1800" b="1" dirty="0">
                <a:latin typeface="Tahoma" panose="020B0604030504040204" pitchFamily="34" charset="0"/>
              </a:rPr>
              <a:t>WHERE </a:t>
            </a:r>
            <a:r>
              <a:rPr lang="en-US" altLang="en-US" sz="1800" dirty="0">
                <a:latin typeface="Tahoma" panose="020B0604030504040204" pitchFamily="34" charset="0"/>
              </a:rPr>
              <a:t>&lt;</a:t>
            </a:r>
            <a:r>
              <a:rPr lang="en-US" altLang="en-US" sz="1800" dirty="0" err="1">
                <a:latin typeface="Tahoma" panose="020B0604030504040204" pitchFamily="34" charset="0"/>
              </a:rPr>
              <a:t>điều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kiện</a:t>
            </a:r>
            <a:r>
              <a:rPr lang="en-US" altLang="en-US" sz="1800" dirty="0">
                <a:latin typeface="Tahoma" panose="020B0604030504040204" pitchFamily="34" charset="0"/>
              </a:rPr>
              <a:t>&gt;]</a:t>
            </a:r>
          </a:p>
          <a:p>
            <a:pPr algn="l" eaLnBrk="1" hangingPunct="1">
              <a:spcBef>
                <a:spcPct val="50000"/>
              </a:spcBef>
              <a:buClr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[</a:t>
            </a:r>
            <a:r>
              <a:rPr lang="en-US" altLang="en-US" sz="1800" b="1" dirty="0">
                <a:latin typeface="Tahoma" panose="020B0604030504040204" pitchFamily="34" charset="0"/>
              </a:rPr>
              <a:t>GROUP BY </a:t>
            </a:r>
            <a:r>
              <a:rPr lang="en-US" altLang="en-US" sz="1800" dirty="0">
                <a:latin typeface="Tahoma" panose="020B0604030504040204" pitchFamily="34" charset="0"/>
              </a:rPr>
              <a:t>&lt;</a:t>
            </a: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thuộc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tính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gom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nhóm</a:t>
            </a:r>
            <a:r>
              <a:rPr lang="en-US" altLang="en-US" sz="1800" dirty="0">
                <a:latin typeface="Tahoma" panose="020B0604030504040204" pitchFamily="34" charset="0"/>
              </a:rPr>
              <a:t>&gt;]</a:t>
            </a:r>
          </a:p>
          <a:p>
            <a:pPr algn="l" eaLnBrk="1" hangingPunct="1">
              <a:spcBef>
                <a:spcPct val="50000"/>
              </a:spcBef>
              <a:buClr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[</a:t>
            </a:r>
            <a:r>
              <a:rPr lang="en-US" altLang="en-US" sz="1800" b="1" dirty="0">
                <a:latin typeface="Tahoma" panose="020B0604030504040204" pitchFamily="34" charset="0"/>
              </a:rPr>
              <a:t>HAVING </a:t>
            </a:r>
            <a:r>
              <a:rPr lang="en-US" altLang="en-US" sz="1800" dirty="0">
                <a:latin typeface="Tahoma" panose="020B0604030504040204" pitchFamily="34" charset="0"/>
              </a:rPr>
              <a:t>&lt;</a:t>
            </a:r>
            <a:r>
              <a:rPr lang="en-US" altLang="en-US" sz="1800" dirty="0" err="1">
                <a:latin typeface="Tahoma" panose="020B0604030504040204" pitchFamily="34" charset="0"/>
              </a:rPr>
              <a:t>điều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kiện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trên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nhóm</a:t>
            </a:r>
            <a:r>
              <a:rPr lang="en-US" altLang="en-US" sz="1800" dirty="0">
                <a:latin typeface="Tahoma" panose="020B0604030504040204" pitchFamily="34" charset="0"/>
              </a:rPr>
              <a:t>&gt;]</a:t>
            </a:r>
          </a:p>
          <a:p>
            <a:pPr algn="l" eaLnBrk="1" hangingPunct="1">
              <a:spcBef>
                <a:spcPct val="50000"/>
              </a:spcBef>
              <a:buClr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[</a:t>
            </a:r>
            <a:r>
              <a:rPr lang="en-US" altLang="en-US" sz="1800" b="1" dirty="0">
                <a:latin typeface="Tahoma" panose="020B0604030504040204" pitchFamily="34" charset="0"/>
              </a:rPr>
              <a:t>ORDER BY </a:t>
            </a:r>
            <a:r>
              <a:rPr lang="en-US" altLang="en-US" sz="1800" dirty="0">
                <a:latin typeface="Tahoma" panose="020B0604030504040204" pitchFamily="34" charset="0"/>
              </a:rPr>
              <a:t>&lt;</a:t>
            </a:r>
            <a:r>
              <a:rPr lang="en-US" altLang="en-US" sz="1800" dirty="0" err="1">
                <a:latin typeface="Tahoma" panose="020B0604030504040204" pitchFamily="34" charset="0"/>
              </a:rPr>
              <a:t>các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thuộc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tính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sắp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thứ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tự</a:t>
            </a:r>
            <a:r>
              <a:rPr lang="en-US" altLang="en-US" sz="1800" dirty="0">
                <a:latin typeface="Tahoma" panose="020B0604030504040204" pitchFamily="34" charset="0"/>
              </a:rPr>
              <a:t>&gt;]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2117A-5C37-4A1B-A7F2-2458798923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40643" name="Slide Number Placeholder 5">
            <a:extLst>
              <a:ext uri="{FF2B5EF4-FFF2-40B4-BE49-F238E27FC236}">
                <a16:creationId xmlns:a16="http://schemas.microsoft.com/office/drawing/2014/main" id="{709D7259-CE87-40A6-9242-42C394F8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74820C1-3BF7-4815-9020-8CF9DC35BFC6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135</a:t>
            </a:fld>
            <a:endParaRPr lang="en-US" altLang="en-US" sz="1000"/>
          </a:p>
        </p:txBody>
      </p:sp>
      <p:sp>
        <p:nvSpPr>
          <p:cNvPr id="240644" name="Rectangle 2">
            <a:extLst>
              <a:ext uri="{FF2B5EF4-FFF2-40B4-BE49-F238E27FC236}">
                <a16:creationId xmlns:a16="http://schemas.microsoft.com/office/drawing/2014/main" id="{65815DB1-3A0A-4177-9F77-87C70DB3E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Khung nhìn</a:t>
            </a:r>
          </a:p>
        </p:txBody>
      </p:sp>
      <p:sp>
        <p:nvSpPr>
          <p:cNvPr id="240645" name="Rectangle 3">
            <a:extLst>
              <a:ext uri="{FF2B5EF4-FFF2-40B4-BE49-F238E27FC236}">
                <a16:creationId xmlns:a16="http://schemas.microsoft.com/office/drawing/2014/main" id="{D641C626-7DD1-46E6-9B0B-7F3811A21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Bảng là một quan hệ được </a:t>
            </a:r>
            <a:r>
              <a:rPr lang="en-US" altLang="en-US" u="sng"/>
              <a:t>tổ chức lưu trữ</a:t>
            </a:r>
            <a:r>
              <a:rPr lang="en-US" altLang="en-US"/>
              <a:t> vật lý trong CSDL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Khung nhìn cũng là một quan hệ</a:t>
            </a:r>
          </a:p>
          <a:p>
            <a:pPr lvl="1" eaLnBrk="1" hangingPunct="1"/>
            <a:r>
              <a:rPr lang="en-US" altLang="en-US"/>
              <a:t>Không được lưu trữ vật lý (bảng ảo)</a:t>
            </a:r>
          </a:p>
          <a:p>
            <a:pPr lvl="1" eaLnBrk="1" hangingPunct="1"/>
            <a:r>
              <a:rPr lang="en-US" altLang="en-US"/>
              <a:t>Không chứa dữ liệu </a:t>
            </a:r>
          </a:p>
          <a:p>
            <a:pPr lvl="1" eaLnBrk="1" hangingPunct="1"/>
            <a:r>
              <a:rPr lang="en-US" altLang="en-US"/>
              <a:t>Được định nghĩa từ những bảng khác</a:t>
            </a:r>
          </a:p>
          <a:p>
            <a:pPr lvl="1" eaLnBrk="1" hangingPunct="1"/>
            <a:r>
              <a:rPr lang="en-US" altLang="en-US"/>
              <a:t>Có thể truy vấn hay cập nhật thông qua khung nhìn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AF87A-5A1F-4735-8A84-54A2E5E810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42691" name="Slide Number Placeholder 5">
            <a:extLst>
              <a:ext uri="{FF2B5EF4-FFF2-40B4-BE49-F238E27FC236}">
                <a16:creationId xmlns:a16="http://schemas.microsoft.com/office/drawing/2014/main" id="{D7628591-E09E-47E6-922F-00FBE671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5678489-A60D-480D-80DB-9D7FD2FDC831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136</a:t>
            </a:fld>
            <a:endParaRPr lang="en-US" altLang="en-US" sz="1000"/>
          </a:p>
        </p:txBody>
      </p:sp>
      <p:sp>
        <p:nvSpPr>
          <p:cNvPr id="242692" name="Rectangle 2">
            <a:extLst>
              <a:ext uri="{FF2B5EF4-FFF2-40B4-BE49-F238E27FC236}">
                <a16:creationId xmlns:a16="http://schemas.microsoft.com/office/drawing/2014/main" id="{526C376A-99D0-446E-B5D2-9C5CE44E8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Khung nhìn (tt)</a:t>
            </a:r>
          </a:p>
        </p:txBody>
      </p:sp>
      <p:sp>
        <p:nvSpPr>
          <p:cNvPr id="242693" name="Rectangle 3">
            <a:extLst>
              <a:ext uri="{FF2B5EF4-FFF2-40B4-BE49-F238E27FC236}">
                <a16:creationId xmlns:a16="http://schemas.microsoft.com/office/drawing/2014/main" id="{BDC84D59-CE03-41C3-9F5D-84CD76815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Tại sao phải sử dụng khung nhìn?</a:t>
            </a:r>
          </a:p>
          <a:p>
            <a:pPr lvl="1" eaLnBrk="1" hangingPunct="1"/>
            <a:r>
              <a:rPr lang="en-US" altLang="en-US"/>
              <a:t>Che dấu tính phức tạp của dữ liệu</a:t>
            </a:r>
          </a:p>
          <a:p>
            <a:pPr lvl="1" eaLnBrk="1" hangingPunct="1"/>
            <a:r>
              <a:rPr lang="en-US" altLang="en-US"/>
              <a:t>Đơn giản hóa các câu truy vấn</a:t>
            </a:r>
          </a:p>
          <a:p>
            <a:pPr lvl="1" eaLnBrk="1" hangingPunct="1"/>
            <a:r>
              <a:rPr lang="en-US" altLang="en-US"/>
              <a:t>Hiển thị dữ liệu dưới dạng tiện dụng nhất</a:t>
            </a:r>
          </a:p>
          <a:p>
            <a:pPr lvl="1" eaLnBrk="1" hangingPunct="1"/>
            <a:r>
              <a:rPr lang="en-US" altLang="en-US"/>
              <a:t>An toàn dữ liệu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D9B84F9-8E75-4A22-B46D-021416ED94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44739" name="Slide Number Placeholder 5">
            <a:extLst>
              <a:ext uri="{FF2B5EF4-FFF2-40B4-BE49-F238E27FC236}">
                <a16:creationId xmlns:a16="http://schemas.microsoft.com/office/drawing/2014/main" id="{C1A07399-4EC4-4ECC-94B5-1D8D7ACD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0376050-1FA0-45BD-8859-D1245470E42F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137</a:t>
            </a:fld>
            <a:endParaRPr lang="en-US" altLang="en-US" sz="1000"/>
          </a:p>
        </p:txBody>
      </p:sp>
      <p:sp>
        <p:nvSpPr>
          <p:cNvPr id="244740" name="Rectangle 2">
            <a:extLst>
              <a:ext uri="{FF2B5EF4-FFF2-40B4-BE49-F238E27FC236}">
                <a16:creationId xmlns:a16="http://schemas.microsoft.com/office/drawing/2014/main" id="{64C012C1-2381-4B24-955D-F6D53FF34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Định nghĩa khung nhìn</a:t>
            </a:r>
          </a:p>
        </p:txBody>
      </p:sp>
      <p:sp>
        <p:nvSpPr>
          <p:cNvPr id="244741" name="Rectangle 3">
            <a:extLst>
              <a:ext uri="{FF2B5EF4-FFF2-40B4-BE49-F238E27FC236}">
                <a16:creationId xmlns:a16="http://schemas.microsoft.com/office/drawing/2014/main" id="{B6D2F1CA-29C2-4584-B808-D0B4913EB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Cú pháp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Bảng ảo này có</a:t>
            </a:r>
          </a:p>
          <a:p>
            <a:pPr lvl="1" eaLnBrk="1" hangingPunct="1"/>
            <a:r>
              <a:rPr lang="en-US" altLang="en-US"/>
              <a:t>Danh sách thuộc tính trùng với các thuộc tính trong mệnh đề SELECT</a:t>
            </a:r>
          </a:p>
          <a:p>
            <a:pPr lvl="1" eaLnBrk="1" hangingPunct="1"/>
            <a:r>
              <a:rPr lang="en-US" altLang="en-US"/>
              <a:t>Số dòng phụ thuộc vào điều kiện ở mệnh đề WHERE</a:t>
            </a:r>
          </a:p>
          <a:p>
            <a:pPr lvl="1" eaLnBrk="1" hangingPunct="1"/>
            <a:r>
              <a:rPr lang="en-US" altLang="en-US"/>
              <a:t>Dữ liệu được lấy từ các bảng ở mệnh đề FROM</a:t>
            </a:r>
          </a:p>
        </p:txBody>
      </p:sp>
      <p:sp>
        <p:nvSpPr>
          <p:cNvPr id="244742" name="Rectangle 4">
            <a:extLst>
              <a:ext uri="{FF2B5EF4-FFF2-40B4-BE49-F238E27FC236}">
                <a16:creationId xmlns:a16="http://schemas.microsoft.com/office/drawing/2014/main" id="{F0F2313E-A0AE-4F2F-A546-8A7772716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981200"/>
            <a:ext cx="4191000" cy="792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CREATE VIEW </a:t>
            </a:r>
            <a:r>
              <a:rPr lang="en-US" altLang="en-US" sz="1800">
                <a:latin typeface="Tahoma" panose="020B0604030504040204" pitchFamily="34" charset="0"/>
              </a:rPr>
              <a:t>&lt;tên khung nhìn&gt;  </a:t>
            </a:r>
            <a:r>
              <a:rPr lang="en-US" altLang="en-US" sz="1800" b="1"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&lt;câu truy vấn&gt;</a:t>
            </a:r>
          </a:p>
        </p:txBody>
      </p:sp>
      <p:sp>
        <p:nvSpPr>
          <p:cNvPr id="244743" name="Rectangle 6">
            <a:extLst>
              <a:ext uri="{FF2B5EF4-FFF2-40B4-BE49-F238E27FC236}">
                <a16:creationId xmlns:a16="http://schemas.microsoft.com/office/drawing/2014/main" id="{08BD25DC-8A13-4F2D-93FA-215685BAD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00400"/>
            <a:ext cx="419100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DROP VIEW </a:t>
            </a:r>
            <a:r>
              <a:rPr lang="en-US" altLang="en-US" sz="1800">
                <a:latin typeface="Tahoma" panose="020B0604030504040204" pitchFamily="34" charset="0"/>
              </a:rPr>
              <a:t>&lt;tên khung nhìn&gt;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844A08-B252-486F-8474-B1216EA6A4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46787" name="Slide Number Placeholder 5">
            <a:extLst>
              <a:ext uri="{FF2B5EF4-FFF2-40B4-BE49-F238E27FC236}">
                <a16:creationId xmlns:a16="http://schemas.microsoft.com/office/drawing/2014/main" id="{3A641001-CEA4-48ED-9D15-F4A83C83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5A78414-8603-4410-835C-E174273EA891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138</a:t>
            </a:fld>
            <a:endParaRPr lang="en-US" altLang="en-US" sz="1000"/>
          </a:p>
        </p:txBody>
      </p:sp>
      <p:sp>
        <p:nvSpPr>
          <p:cNvPr id="246788" name="Rectangle 2">
            <a:extLst>
              <a:ext uri="{FF2B5EF4-FFF2-40B4-BE49-F238E27FC236}">
                <a16:creationId xmlns:a16="http://schemas.microsoft.com/office/drawing/2014/main" id="{E38ABAF3-B883-4C6F-A124-68F37E3DB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</a:t>
            </a:r>
          </a:p>
        </p:txBody>
      </p:sp>
      <p:sp>
        <p:nvSpPr>
          <p:cNvPr id="246789" name="Text Box 3">
            <a:extLst>
              <a:ext uri="{FF2B5EF4-FFF2-40B4-BE49-F238E27FC236}">
                <a16:creationId xmlns:a16="http://schemas.microsoft.com/office/drawing/2014/main" id="{3D4A6796-048F-499D-B7E9-420DEA720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00200"/>
            <a:ext cx="5486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CREATE VIEW </a:t>
            </a:r>
            <a:r>
              <a:rPr lang="en-US" altLang="en-US" sz="1800">
                <a:latin typeface="Tahoma" panose="020B0604030504040204" pitchFamily="34" charset="0"/>
              </a:rPr>
              <a:t>NV_P5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HONV, TENLOT, TENVN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PHG=5</a:t>
            </a:r>
          </a:p>
        </p:txBody>
      </p:sp>
      <p:sp>
        <p:nvSpPr>
          <p:cNvPr id="246790" name="Text Box 5">
            <a:extLst>
              <a:ext uri="{FF2B5EF4-FFF2-40B4-BE49-F238E27FC236}">
                <a16:creationId xmlns:a16="http://schemas.microsoft.com/office/drawing/2014/main" id="{3B6EFD16-7437-4687-9AF8-9ABEA33B3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0"/>
            <a:ext cx="64008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CREATE VIEW </a:t>
            </a:r>
            <a:r>
              <a:rPr lang="en-US" altLang="en-US" sz="1800">
                <a:latin typeface="Tahoma" panose="020B0604030504040204" pitchFamily="34" charset="0"/>
              </a:rPr>
              <a:t>TONGLNG_SLNV_PB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MAPHG, TENPHG,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COUNT</a:t>
            </a:r>
            <a:r>
              <a:rPr lang="en-US" altLang="en-US" sz="1800">
                <a:latin typeface="Tahoma" panose="020B0604030504040204" pitchFamily="34" charset="0"/>
              </a:rPr>
              <a:t>(*)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SLNV, 		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SUM</a:t>
            </a:r>
            <a:r>
              <a:rPr lang="en-US" altLang="en-US" sz="1800">
                <a:latin typeface="Tahoma" panose="020B0604030504040204" pitchFamily="34" charset="0"/>
              </a:rPr>
              <a:t>(LUONG)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TONGLNG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NHANVIEN, PHONGBAN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PHG=MAPHG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TENPHG, MAPHG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AE578F-88F6-4229-988F-93BE69E921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48835" name="Slide Number Placeholder 5">
            <a:extLst>
              <a:ext uri="{FF2B5EF4-FFF2-40B4-BE49-F238E27FC236}">
                <a16:creationId xmlns:a16="http://schemas.microsoft.com/office/drawing/2014/main" id="{498912F1-F26A-443F-98FB-99B3106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867A394-A5A8-4790-B8CD-68C46AA7B7F8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139</a:t>
            </a:fld>
            <a:endParaRPr lang="en-US" altLang="en-US" sz="1000"/>
          </a:p>
        </p:txBody>
      </p:sp>
      <p:sp>
        <p:nvSpPr>
          <p:cNvPr id="248836" name="Rectangle 2">
            <a:extLst>
              <a:ext uri="{FF2B5EF4-FFF2-40B4-BE49-F238E27FC236}">
                <a16:creationId xmlns:a16="http://schemas.microsoft.com/office/drawing/2014/main" id="{D6FD704B-412E-46CD-92CB-5823BB076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Truy vấn trên khung nhìn</a:t>
            </a:r>
          </a:p>
        </p:txBody>
      </p:sp>
      <p:sp>
        <p:nvSpPr>
          <p:cNvPr id="248837" name="Rectangle 3">
            <a:extLst>
              <a:ext uri="{FF2B5EF4-FFF2-40B4-BE49-F238E27FC236}">
                <a16:creationId xmlns:a16="http://schemas.microsoft.com/office/drawing/2014/main" id="{FFB52A37-A5D7-42EF-8CEA-33AD3E7A0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Tuy không chứa dữ liệu nhưng có thể thực hiện các câu truy vấn trên khung nhìn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48838" name="Text Box 5">
            <a:extLst>
              <a:ext uri="{FF2B5EF4-FFF2-40B4-BE49-F238E27FC236}">
                <a16:creationId xmlns:a16="http://schemas.microsoft.com/office/drawing/2014/main" id="{C3DAE337-3114-4BD8-BAD3-8DB6A1CD2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19400"/>
            <a:ext cx="3657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TENNV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NV_P5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HONV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LIKE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‘Nguyen’</a:t>
            </a:r>
          </a:p>
        </p:txBody>
      </p:sp>
      <p:sp>
        <p:nvSpPr>
          <p:cNvPr id="841734" name="Text Box 6">
            <a:extLst>
              <a:ext uri="{FF2B5EF4-FFF2-40B4-BE49-F238E27FC236}">
                <a16:creationId xmlns:a16="http://schemas.microsoft.com/office/drawing/2014/main" id="{9A2448A2-DBB0-401B-902A-987CC7C84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48200"/>
            <a:ext cx="754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300">
                <a:latin typeface="Tahoma" panose="020B0604030504040204" pitchFamily="34" charset="0"/>
                <a:sym typeface="Symbol" panose="05050102010706020507" pitchFamily="18" charset="2"/>
              </a:rPr>
              <a:t>NV_P5 </a:t>
            </a:r>
            <a:r>
              <a:rPr lang="en-US" altLang="en-US" sz="3000">
                <a:latin typeface="Tahoma" panose="020B060403050404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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MANV,HONV, TENLOT, TENNV 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PHG=5 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(NHANVIEN))</a:t>
            </a:r>
          </a:p>
        </p:txBody>
      </p:sp>
      <p:sp>
        <p:nvSpPr>
          <p:cNvPr id="841735" name="Text Box 7">
            <a:extLst>
              <a:ext uri="{FF2B5EF4-FFF2-40B4-BE49-F238E27FC236}">
                <a16:creationId xmlns:a16="http://schemas.microsoft.com/office/drawing/2014/main" id="{708325FE-C330-4953-9295-62BB3806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86400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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 TENNV 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HONV=‘Nguyen’ 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(NV_P5))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4" grpId="0"/>
      <p:bldP spid="8417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3DF7F16-2582-4CEF-9B94-437EA75160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C979661A-BEE2-48C8-ABCE-338886D9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DEBAB61-CFCD-4301-8BF2-1A882A5F32F8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493C3871-EA3D-45FD-B958-1086EB0E0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- RBTV</a:t>
            </a:r>
          </a:p>
        </p:txBody>
      </p:sp>
      <p:sp>
        <p:nvSpPr>
          <p:cNvPr id="577540" name="Text Box 4">
            <a:extLst>
              <a:ext uri="{FF2B5EF4-FFF2-40B4-BE49-F238E27FC236}">
                <a16:creationId xmlns:a16="http://schemas.microsoft.com/office/drawing/2014/main" id="{888462E0-BCC4-4BFB-BDF6-3E9A3550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71600"/>
            <a:ext cx="67056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CREATE TABLE</a:t>
            </a:r>
            <a:r>
              <a:rPr lang="en-US" altLang="en-US" sz="1800">
                <a:latin typeface="Tahoma" panose="020B0604030504040204" pitchFamily="34" charset="0"/>
              </a:rPr>
              <a:t> PHONGBAN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TENPB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(20)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UNIQUE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MAPHG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INT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NOT NULL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TRPHG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(9),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NG_NHANCHUC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DATETIME DEFAULT </a:t>
            </a:r>
            <a:r>
              <a:rPr lang="en-US" altLang="en-US" sz="1800">
                <a:latin typeface="Tahoma" panose="020B0604030504040204" pitchFamily="34" charset="0"/>
              </a:rPr>
              <a:t>(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GETDATE()</a:t>
            </a:r>
            <a:r>
              <a:rPr lang="en-US" altLang="en-US" sz="1800">
                <a:latin typeface="Tahoma" panose="020B0604030504040204" pitchFamily="34" charset="0"/>
              </a:rPr>
              <a:t>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577541" name="Text Box 5">
            <a:extLst>
              <a:ext uri="{FF2B5EF4-FFF2-40B4-BE49-F238E27FC236}">
                <a16:creationId xmlns:a16="http://schemas.microsoft.com/office/drawing/2014/main" id="{EC71E5DC-DA48-4AE4-A943-C420F25B7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970338"/>
            <a:ext cx="67056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CREATE TABLE</a:t>
            </a:r>
            <a:r>
              <a:rPr lang="en-US" altLang="en-US" sz="1800">
                <a:latin typeface="Tahoma" panose="020B0604030504040204" pitchFamily="34" charset="0"/>
              </a:rPr>
              <a:t> PHANCONG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MA_NVIEN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(9)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FOREIGN KEY</a:t>
            </a:r>
            <a:r>
              <a:rPr lang="en-US" altLang="en-US" sz="1800">
                <a:latin typeface="Tahoma" panose="020B0604030504040204" pitchFamily="34" charset="0"/>
              </a:rPr>
              <a:t> (MA_NVIEN)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REFERENCES</a:t>
            </a:r>
            <a:r>
              <a:rPr lang="en-US" altLang="en-US" sz="1800">
                <a:latin typeface="Tahoma" panose="020B0604030504040204" pitchFamily="34" charset="0"/>
              </a:rPr>
              <a:t> NHANVIEN(MANV),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SODA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INT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REFERENCES</a:t>
            </a:r>
            <a:r>
              <a:rPr lang="en-US" altLang="en-US" sz="1800">
                <a:latin typeface="Tahoma" panose="020B0604030504040204" pitchFamily="34" charset="0"/>
              </a:rPr>
              <a:t> DEAN(MADA),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THOIGIAN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DECIMAL</a:t>
            </a:r>
            <a:r>
              <a:rPr lang="en-US" altLang="en-US" sz="1800">
                <a:latin typeface="Tahoma" panose="020B0604030504040204" pitchFamily="34" charset="0"/>
              </a:rPr>
              <a:t>(3,1)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7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7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7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 build="p"/>
      <p:bldP spid="577541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318F2CC-3CE9-4887-A521-4E23EB307F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50883" name="Slide Number Placeholder 5">
            <a:extLst>
              <a:ext uri="{FF2B5EF4-FFF2-40B4-BE49-F238E27FC236}">
                <a16:creationId xmlns:a16="http://schemas.microsoft.com/office/drawing/2014/main" id="{6357C1E5-6F0A-4C4B-9800-7286F0DC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E1C3DFA-09FA-41C2-863E-825B1D901866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140</a:t>
            </a:fld>
            <a:endParaRPr lang="en-US" altLang="en-US" sz="1000"/>
          </a:p>
        </p:txBody>
      </p:sp>
      <p:sp>
        <p:nvSpPr>
          <p:cNvPr id="250884" name="Rectangle 2">
            <a:extLst>
              <a:ext uri="{FF2B5EF4-FFF2-40B4-BE49-F238E27FC236}">
                <a16:creationId xmlns:a16="http://schemas.microsoft.com/office/drawing/2014/main" id="{A540BFC1-7E74-498A-B79F-0E9C61FEA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Truy vấn trên khung nhìn (tt)</a:t>
            </a:r>
          </a:p>
        </p:txBody>
      </p:sp>
      <p:sp>
        <p:nvSpPr>
          <p:cNvPr id="250885" name="Rectangle 3">
            <a:extLst>
              <a:ext uri="{FF2B5EF4-FFF2-40B4-BE49-F238E27FC236}">
                <a16:creationId xmlns:a16="http://schemas.microsoft.com/office/drawing/2014/main" id="{0A4FF873-45F0-4A4F-971F-49F182B08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Có thể viết câu truy vấn dữ liệu từ khung nhìn và bảng</a:t>
            </a:r>
          </a:p>
        </p:txBody>
      </p:sp>
      <p:sp>
        <p:nvSpPr>
          <p:cNvPr id="250886" name="Text Box 4">
            <a:extLst>
              <a:ext uri="{FF2B5EF4-FFF2-40B4-BE49-F238E27FC236}">
                <a16:creationId xmlns:a16="http://schemas.microsoft.com/office/drawing/2014/main" id="{29F2946C-11E2-4B2C-AE4D-88B7DD099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14600"/>
            <a:ext cx="5029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HONV, TENVN, TENDA, THOIGIAN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NV_P5, PHANCONG, DEAN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MANV=MA_NVIEN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>
                <a:latin typeface="Tahoma" panose="020B0604030504040204" pitchFamily="34" charset="0"/>
              </a:rPr>
              <a:t> SODA=MADA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847878" name="Text Box 6">
            <a:extLst>
              <a:ext uri="{FF2B5EF4-FFF2-40B4-BE49-F238E27FC236}">
                <a16:creationId xmlns:a16="http://schemas.microsoft.com/office/drawing/2014/main" id="{1DD1DD87-2C9A-4F22-99FE-F83FE58F1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91000"/>
            <a:ext cx="754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300">
                <a:latin typeface="Tahoma" panose="020B0604030504040204" pitchFamily="34" charset="0"/>
                <a:sym typeface="Symbol" panose="05050102010706020507" pitchFamily="18" charset="2"/>
              </a:rPr>
              <a:t>NV_P5 </a:t>
            </a:r>
            <a:r>
              <a:rPr lang="en-US" altLang="en-US" sz="3000">
                <a:latin typeface="Tahoma" panose="020B060403050404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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MANV,HONV, TENLOT, TENNV 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PHG=5 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(NHANVIEN))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A55D2434-7A16-47C6-8BE4-87D26508890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105400"/>
            <a:ext cx="8229600" cy="1219200"/>
            <a:chOff x="384" y="3216"/>
            <a:chExt cx="5184" cy="768"/>
          </a:xfrm>
        </p:grpSpPr>
        <p:sp>
          <p:nvSpPr>
            <p:cNvPr id="250889" name="Text Box 8">
              <a:extLst>
                <a:ext uri="{FF2B5EF4-FFF2-40B4-BE49-F238E27FC236}">
                  <a16:creationId xmlns:a16="http://schemas.microsoft.com/office/drawing/2014/main" id="{D9633237-FEB8-473D-87B9-5D9CBAB23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16"/>
              <a:ext cx="518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300">
                  <a:latin typeface="Tahoma" panose="020B0604030504040204" pitchFamily="34" charset="0"/>
                  <a:sym typeface="Symbol" panose="05050102010706020507" pitchFamily="18" charset="2"/>
                </a:rPr>
                <a:t>TMP </a:t>
              </a:r>
              <a:r>
                <a:rPr lang="en-US" altLang="en-US" sz="3000">
                  <a:latin typeface="Tahoma" panose="020B0604030504040204" pitchFamily="34" charset="0"/>
                  <a:sym typeface="Symbol" panose="05050102010706020507" pitchFamily="18" charset="2"/>
                </a:rPr>
                <a:t> </a:t>
              </a:r>
              <a:r>
                <a:rPr lang="en-US" altLang="en-US" sz="2200">
                  <a:latin typeface="Tahoma" panose="020B0604030504040204" pitchFamily="34" charset="0"/>
                </a:rPr>
                <a:t>NV_P5     </a:t>
              </a:r>
              <a:r>
                <a:rPr lang="en-US" altLang="en-US" sz="2200" baseline="-25000">
                  <a:latin typeface="Tahoma" panose="020B0604030504040204" pitchFamily="34" charset="0"/>
                </a:rPr>
                <a:t>MANV=MA_NVIEN </a:t>
              </a:r>
              <a:r>
                <a:rPr lang="en-US" altLang="en-US" sz="2200">
                  <a:latin typeface="Tahoma" panose="020B0604030504040204" pitchFamily="34" charset="0"/>
                </a:rPr>
                <a:t>PHANCONG     </a:t>
              </a:r>
              <a:r>
                <a:rPr lang="en-US" altLang="en-US" sz="2200" baseline="-25000">
                  <a:latin typeface="Tahoma" panose="020B0604030504040204" pitchFamily="34" charset="0"/>
                </a:rPr>
                <a:t>SODA=MADA</a:t>
              </a:r>
              <a:r>
                <a:rPr lang="en-US" altLang="en-US" sz="2200">
                  <a:latin typeface="Tahoma" panose="020B0604030504040204" pitchFamily="34" charset="0"/>
                </a:rPr>
                <a:t>DEAN</a:t>
              </a:r>
            </a:p>
          </p:txBody>
        </p:sp>
        <p:sp>
          <p:nvSpPr>
            <p:cNvPr id="250890" name="AutoShape 9">
              <a:extLst>
                <a:ext uri="{FF2B5EF4-FFF2-40B4-BE49-F238E27FC236}">
                  <a16:creationId xmlns:a16="http://schemas.microsoft.com/office/drawing/2014/main" id="{92223967-0C09-441D-92B2-01804524F8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24" y="3324"/>
              <a:ext cx="120" cy="192"/>
            </a:xfrm>
            <a:prstGeom prst="flowChartCollat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50891" name="AutoShape 10">
              <a:extLst>
                <a:ext uri="{FF2B5EF4-FFF2-40B4-BE49-F238E27FC236}">
                  <a16:creationId xmlns:a16="http://schemas.microsoft.com/office/drawing/2014/main" id="{3BB56B2E-A513-45C5-9218-7E97A5FBF4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734" y="3324"/>
              <a:ext cx="120" cy="192"/>
            </a:xfrm>
            <a:prstGeom prst="flowChartCollat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250892" name="Text Box 11">
              <a:extLst>
                <a:ext uri="{FF2B5EF4-FFF2-40B4-BE49-F238E27FC236}">
                  <a16:creationId xmlns:a16="http://schemas.microsoft.com/office/drawing/2014/main" id="{3C811818-82AD-401A-B8C8-4C9FBE723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542"/>
              <a:ext cx="278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4000">
                  <a:latin typeface="Tahoma" panose="020B0604030504040204" pitchFamily="34" charset="0"/>
                  <a:sym typeface="Symbol" panose="05050102010706020507" pitchFamily="18" charset="2"/>
                </a:rPr>
                <a:t></a:t>
              </a:r>
              <a:r>
                <a:rPr lang="en-US" altLang="en-US" sz="2300" baseline="-25000">
                  <a:latin typeface="Tahoma" panose="020B0604030504040204" pitchFamily="34" charset="0"/>
                  <a:sym typeface="Symbol" panose="05050102010706020507" pitchFamily="18" charset="2"/>
                </a:rPr>
                <a:t>TENNV,TENDA,THOIGIAN</a:t>
              </a:r>
              <a:r>
                <a:rPr lang="en-US" altLang="en-US" sz="2300">
                  <a:latin typeface="Tahoma" panose="020B0604030504040204" pitchFamily="34" charset="0"/>
                  <a:sym typeface="Symbol" panose="05050102010706020507" pitchFamily="18" charset="2"/>
                </a:rPr>
                <a:t>(TMP)</a:t>
              </a:r>
              <a:endParaRPr lang="en-US" altLang="en-US" sz="220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7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7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8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FFD4-B675-479A-8CFB-95A00CC9EE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52931" name="Slide Number Placeholder 5">
            <a:extLst>
              <a:ext uri="{FF2B5EF4-FFF2-40B4-BE49-F238E27FC236}">
                <a16:creationId xmlns:a16="http://schemas.microsoft.com/office/drawing/2014/main" id="{D3F6F6EB-F6DD-4286-B926-50A106ED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98CB9AA-A265-4916-A727-49EC57CF6D21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141</a:t>
            </a:fld>
            <a:endParaRPr lang="en-US" altLang="en-US" sz="1000"/>
          </a:p>
        </p:txBody>
      </p:sp>
      <p:sp>
        <p:nvSpPr>
          <p:cNvPr id="252932" name="Rectangle 2">
            <a:extLst>
              <a:ext uri="{FF2B5EF4-FFF2-40B4-BE49-F238E27FC236}">
                <a16:creationId xmlns:a16="http://schemas.microsoft.com/office/drawing/2014/main" id="{2DDA12EC-6810-4371-BF5C-C0290984F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Cập nhật trên khung nhìn</a:t>
            </a:r>
          </a:p>
        </p:txBody>
      </p:sp>
      <p:sp>
        <p:nvSpPr>
          <p:cNvPr id="252933" name="Rectangle 3">
            <a:extLst>
              <a:ext uri="{FF2B5EF4-FFF2-40B4-BE49-F238E27FC236}">
                <a16:creationId xmlns:a16="http://schemas.microsoft.com/office/drawing/2014/main" id="{93B74C24-F661-4040-BD72-6DB85F692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Có thể dùng các câu lệnh INSERT, DELETE và UPDATE cho các </a:t>
            </a:r>
            <a:r>
              <a:rPr lang="en-US" altLang="en-US" u="sng"/>
              <a:t>khung nhìn đơn giản</a:t>
            </a:r>
          </a:p>
          <a:p>
            <a:pPr lvl="1" eaLnBrk="1" hangingPunct="1"/>
            <a:r>
              <a:rPr lang="en-US" altLang="en-US"/>
              <a:t>Khung nhìn được xây dựng trên 1 bảng và có khóa chính của bảng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Không thể cập nhật dữ liệu nếu</a:t>
            </a:r>
          </a:p>
          <a:p>
            <a:pPr lvl="1" eaLnBrk="1" hangingPunct="1"/>
            <a:r>
              <a:rPr lang="en-US" altLang="en-US"/>
              <a:t>Khung nhìn có dùng từ khóa DISTINCT</a:t>
            </a:r>
          </a:p>
          <a:p>
            <a:pPr lvl="1" eaLnBrk="1" hangingPunct="1"/>
            <a:r>
              <a:rPr lang="en-US" altLang="en-US"/>
              <a:t>Khung nhìn có sử dụng các hàm kết hợp </a:t>
            </a:r>
          </a:p>
          <a:p>
            <a:pPr lvl="1" eaLnBrk="1" hangingPunct="1"/>
            <a:r>
              <a:rPr lang="en-US" altLang="en-US"/>
              <a:t>Khung nhìn có mệnh đề SELECT mở rộng</a:t>
            </a:r>
          </a:p>
          <a:p>
            <a:pPr lvl="1" eaLnBrk="1" hangingPunct="1"/>
            <a:r>
              <a:rPr lang="en-US" altLang="en-US"/>
              <a:t>Khung nhìn được xây dựng từ bảng có RB trên cột</a:t>
            </a:r>
          </a:p>
          <a:p>
            <a:pPr lvl="1" eaLnBrk="1" hangingPunct="1"/>
            <a:r>
              <a:rPr lang="en-US" altLang="en-US"/>
              <a:t>Khung nhìn được xây dựng từ nhiều bảng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333832-C6A2-4151-A94C-6150455C61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54979" name="Slide Number Placeholder 5">
            <a:extLst>
              <a:ext uri="{FF2B5EF4-FFF2-40B4-BE49-F238E27FC236}">
                <a16:creationId xmlns:a16="http://schemas.microsoft.com/office/drawing/2014/main" id="{960A049C-03D3-4BF2-BDAC-62765204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46AD163-538E-45FE-9899-D6C60072B9A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142</a:t>
            </a:fld>
            <a:endParaRPr lang="en-US" altLang="en-US" sz="1000"/>
          </a:p>
        </p:txBody>
      </p:sp>
      <p:sp>
        <p:nvSpPr>
          <p:cNvPr id="254980" name="Rectangle 2">
            <a:extLst>
              <a:ext uri="{FF2B5EF4-FFF2-40B4-BE49-F238E27FC236}">
                <a16:creationId xmlns:a16="http://schemas.microsoft.com/office/drawing/2014/main" id="{6AB2CDEC-172C-4C77-96F6-F673AD5D2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Cập nhật trên khung nhìn (tt)</a:t>
            </a:r>
          </a:p>
        </p:txBody>
      </p:sp>
      <p:sp>
        <p:nvSpPr>
          <p:cNvPr id="254981" name="Rectangle 3">
            <a:extLst>
              <a:ext uri="{FF2B5EF4-FFF2-40B4-BE49-F238E27FC236}">
                <a16:creationId xmlns:a16="http://schemas.microsoft.com/office/drawing/2014/main" id="{B0A6799A-096E-4FD8-826D-A652CEC81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/>
              <a:t>Sửa lại họ cho nhân viên mã ‘123456789’ ở phòng 5 là ‘Pham’</a:t>
            </a:r>
          </a:p>
        </p:txBody>
      </p:sp>
      <p:sp>
        <p:nvSpPr>
          <p:cNvPr id="254982" name="Text Box 4">
            <a:extLst>
              <a:ext uri="{FF2B5EF4-FFF2-40B4-BE49-F238E27FC236}">
                <a16:creationId xmlns:a16="http://schemas.microsoft.com/office/drawing/2014/main" id="{02E29C99-A369-4EE5-995A-C79099B20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667000"/>
            <a:ext cx="3657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UPDATE</a:t>
            </a:r>
            <a:r>
              <a:rPr lang="en-US" altLang="en-US" sz="1800">
                <a:latin typeface="Tahoma" panose="020B0604030504040204" pitchFamily="34" charset="0"/>
              </a:rPr>
              <a:t> NV_P5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SET</a:t>
            </a:r>
            <a:r>
              <a:rPr lang="en-US" altLang="en-US" sz="1800">
                <a:latin typeface="Tahoma" panose="020B0604030504040204" pitchFamily="34" charset="0"/>
              </a:rPr>
              <a:t> HONV=‘Pham’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MANV=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‘123456789’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7AEC433-BB1A-4D24-B865-CB97E53183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57027" name="Slide Number Placeholder 5">
            <a:extLst>
              <a:ext uri="{FF2B5EF4-FFF2-40B4-BE49-F238E27FC236}">
                <a16:creationId xmlns:a16="http://schemas.microsoft.com/office/drawing/2014/main" id="{C54D6AF4-930D-4F05-9AA4-FBDC4043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881F63C-AD79-4537-AE12-8F188B91E9E3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143</a:t>
            </a:fld>
            <a:endParaRPr lang="en-US" altLang="en-US" sz="1000"/>
          </a:p>
        </p:txBody>
      </p:sp>
      <p:sp>
        <p:nvSpPr>
          <p:cNvPr id="257028" name="Rectangle 2">
            <a:extLst>
              <a:ext uri="{FF2B5EF4-FFF2-40B4-BE49-F238E27FC236}">
                <a16:creationId xmlns:a16="http://schemas.microsoft.com/office/drawing/2014/main" id="{ED2D051B-0C7D-493D-89F5-259882719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Chỉ mục</a:t>
            </a:r>
          </a:p>
        </p:txBody>
      </p:sp>
      <p:sp>
        <p:nvSpPr>
          <p:cNvPr id="851971" name="Rectangle 3">
            <a:extLst>
              <a:ext uri="{FF2B5EF4-FFF2-40B4-BE49-F238E27FC236}">
                <a16:creationId xmlns:a16="http://schemas.microsoft.com/office/drawing/2014/main" id="{84DD1F93-D8E2-472E-BC4B-0799A3211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Chỉ mục trên thuộc tính A là một cấu trúc dữ liệu làm cho việc tìm kiếm mẫu tin có chứa A hiệu quả hơn</a:t>
            </a:r>
          </a:p>
        </p:txBody>
      </p:sp>
      <p:sp>
        <p:nvSpPr>
          <p:cNvPr id="257030" name="Text Box 4">
            <a:extLst>
              <a:ext uri="{FF2B5EF4-FFF2-40B4-BE49-F238E27FC236}">
                <a16:creationId xmlns:a16="http://schemas.microsoft.com/office/drawing/2014/main" id="{1258C820-ED85-419B-A1A9-91316BEC7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95600"/>
            <a:ext cx="4114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>
                <a:latin typeface="Tahoma" panose="020B0604030504040204" pitchFamily="34" charset="0"/>
              </a:rPr>
              <a:t>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PHG=5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>
                <a:latin typeface="Tahoma" panose="020B0604030504040204" pitchFamily="34" charset="0"/>
              </a:rPr>
              <a:t>  PHAI=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‘Nu’</a:t>
            </a:r>
          </a:p>
        </p:txBody>
      </p:sp>
      <p:sp>
        <p:nvSpPr>
          <p:cNvPr id="257031" name="Text Box 5">
            <a:extLst>
              <a:ext uri="{FF2B5EF4-FFF2-40B4-BE49-F238E27FC236}">
                <a16:creationId xmlns:a16="http://schemas.microsoft.com/office/drawing/2014/main" id="{C93F3AB1-A3A2-434D-B5EA-5D940C6B5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00600"/>
            <a:ext cx="441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Bảng NHANVIEN có 10.000 bộ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Có 200 nhân viên làm việc cho phòng 5</a:t>
            </a:r>
          </a:p>
        </p:txBody>
      </p:sp>
      <p:sp>
        <p:nvSpPr>
          <p:cNvPr id="257032" name="Text Box 6">
            <a:extLst>
              <a:ext uri="{FF2B5EF4-FFF2-40B4-BE49-F238E27FC236}">
                <a16:creationId xmlns:a16="http://schemas.microsoft.com/office/drawing/2014/main" id="{40BB17C0-6B92-4BFF-B06B-9245B7F4E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200400"/>
            <a:ext cx="175260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Đọc 10.000 bộ</a:t>
            </a:r>
          </a:p>
        </p:txBody>
      </p:sp>
      <p:sp>
        <p:nvSpPr>
          <p:cNvPr id="257033" name="Text Box 7">
            <a:extLst>
              <a:ext uri="{FF2B5EF4-FFF2-40B4-BE49-F238E27FC236}">
                <a16:creationId xmlns:a16="http://schemas.microsoft.com/office/drawing/2014/main" id="{D283B902-A5DB-4AD5-9A9B-E21AAEF9A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114800"/>
            <a:ext cx="1752600" cy="381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Đọc 200 bộ</a:t>
            </a:r>
          </a:p>
        </p:txBody>
      </p:sp>
      <p:sp>
        <p:nvSpPr>
          <p:cNvPr id="257034" name="Text Box 8">
            <a:extLst>
              <a:ext uri="{FF2B5EF4-FFF2-40B4-BE49-F238E27FC236}">
                <a16:creationId xmlns:a16="http://schemas.microsoft.com/office/drawing/2014/main" id="{EC5CFD70-2CDF-461D-BD13-B5CCC19AA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029200"/>
            <a:ext cx="1752600" cy="381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Đọc 70 bộ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1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C9EC160-7F95-40CC-9061-C6533E9211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59075" name="Slide Number Placeholder 5">
            <a:extLst>
              <a:ext uri="{FF2B5EF4-FFF2-40B4-BE49-F238E27FC236}">
                <a16:creationId xmlns:a16="http://schemas.microsoft.com/office/drawing/2014/main" id="{D54231BD-AD4D-44C6-9D84-2DCFEEDF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767AC88-600E-4579-A8F4-D2C227A51A17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144</a:t>
            </a:fld>
            <a:endParaRPr lang="en-US" altLang="en-US" sz="1000"/>
          </a:p>
        </p:txBody>
      </p:sp>
      <p:sp>
        <p:nvSpPr>
          <p:cNvPr id="259076" name="Rectangle 2">
            <a:extLst>
              <a:ext uri="{FF2B5EF4-FFF2-40B4-BE49-F238E27FC236}">
                <a16:creationId xmlns:a16="http://schemas.microsoft.com/office/drawing/2014/main" id="{0E86E51A-363B-4B75-AFEF-B10CB18F2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Chỉ mục (tt)</a:t>
            </a:r>
          </a:p>
        </p:txBody>
      </p:sp>
      <p:sp>
        <p:nvSpPr>
          <p:cNvPr id="259077" name="Rectangle 3">
            <a:extLst>
              <a:ext uri="{FF2B5EF4-FFF2-40B4-BE49-F238E27FC236}">
                <a16:creationId xmlns:a16="http://schemas.microsoft.com/office/drawing/2014/main" id="{28E5A95C-A34B-4C4C-A9CA-393FA8DFB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Cú pháp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Ví dụ</a:t>
            </a:r>
          </a:p>
        </p:txBody>
      </p:sp>
      <p:sp>
        <p:nvSpPr>
          <p:cNvPr id="259078" name="Rectangle 9">
            <a:extLst>
              <a:ext uri="{FF2B5EF4-FFF2-40B4-BE49-F238E27FC236}">
                <a16:creationId xmlns:a16="http://schemas.microsoft.com/office/drawing/2014/main" id="{FB48C3C5-5C82-4415-8E2E-7E57F8B0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647700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CREATE INDEX </a:t>
            </a:r>
            <a:r>
              <a:rPr lang="en-US" altLang="en-US" sz="1800">
                <a:latin typeface="Tahoma" panose="020B0604030504040204" pitchFamily="34" charset="0"/>
              </a:rPr>
              <a:t>&lt;tên chỉ mục&gt; </a:t>
            </a:r>
            <a:r>
              <a:rPr lang="en-US" altLang="en-US" sz="1800" b="1">
                <a:latin typeface="Tahoma" panose="020B0604030504040204" pitchFamily="34" charset="0"/>
              </a:rPr>
              <a:t>ON</a:t>
            </a:r>
            <a:r>
              <a:rPr lang="en-US" altLang="en-US" sz="1800">
                <a:latin typeface="Tahoma" panose="020B0604030504040204" pitchFamily="34" charset="0"/>
              </a:rPr>
              <a:t> &lt;tên bảng&gt;(&lt;tên cột&gt;)</a:t>
            </a:r>
          </a:p>
        </p:txBody>
      </p:sp>
      <p:sp>
        <p:nvSpPr>
          <p:cNvPr id="259079" name="Text Box 10">
            <a:extLst>
              <a:ext uri="{FF2B5EF4-FFF2-40B4-BE49-F238E27FC236}">
                <a16:creationId xmlns:a16="http://schemas.microsoft.com/office/drawing/2014/main" id="{128035B3-B4BB-4D0D-B4A1-C9073D2ED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10088"/>
            <a:ext cx="518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CREATE INDEX </a:t>
            </a:r>
            <a:r>
              <a:rPr lang="en-US" altLang="en-US" sz="1800">
                <a:latin typeface="Tahoma" panose="020B0604030504040204" pitchFamily="34" charset="0"/>
              </a:rPr>
              <a:t>PHG_IND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ON</a:t>
            </a:r>
            <a:r>
              <a:rPr lang="en-US" altLang="en-US" sz="1800">
                <a:latin typeface="Tahoma" panose="020B0604030504040204" pitchFamily="34" charset="0"/>
              </a:rPr>
              <a:t> NHANVIEN(PHG)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259080" name="Text Box 11">
            <a:extLst>
              <a:ext uri="{FF2B5EF4-FFF2-40B4-BE49-F238E27FC236}">
                <a16:creationId xmlns:a16="http://schemas.microsoft.com/office/drawing/2014/main" id="{CA8CFA45-9982-4D5B-8DC0-F57B96B15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95888"/>
            <a:ext cx="662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CREATE INDEX </a:t>
            </a:r>
            <a:r>
              <a:rPr lang="en-US" altLang="en-US" sz="1800">
                <a:latin typeface="Tahoma" panose="020B0604030504040204" pitchFamily="34" charset="0"/>
              </a:rPr>
              <a:t>PHG_PHAI_IND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ON</a:t>
            </a:r>
            <a:r>
              <a:rPr lang="en-US" altLang="en-US" sz="1800">
                <a:latin typeface="Tahoma" panose="020B0604030504040204" pitchFamily="34" charset="0"/>
              </a:rPr>
              <a:t> NHANVIEN(PHG, PHAI)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259081" name="Rectangle 12">
            <a:extLst>
              <a:ext uri="{FF2B5EF4-FFF2-40B4-BE49-F238E27FC236}">
                <a16:creationId xmlns:a16="http://schemas.microsoft.com/office/drawing/2014/main" id="{7A9E3D4A-028E-4041-82E4-AD6F63F7C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67000"/>
            <a:ext cx="647700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DROP INDEX </a:t>
            </a:r>
            <a:r>
              <a:rPr lang="en-US" altLang="en-US" sz="1800">
                <a:latin typeface="Tahoma" panose="020B0604030504040204" pitchFamily="34" charset="0"/>
              </a:rPr>
              <a:t>&lt;tên chỉ mục&gt;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34C03-5D33-46AC-BEAB-9AC60B1090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61123" name="Slide Number Placeholder 5">
            <a:extLst>
              <a:ext uri="{FF2B5EF4-FFF2-40B4-BE49-F238E27FC236}">
                <a16:creationId xmlns:a16="http://schemas.microsoft.com/office/drawing/2014/main" id="{09DC61F9-51F0-4C3B-90BB-0F40738E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93E798B-447F-4500-94E6-233C0AA97F8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145</a:t>
            </a:fld>
            <a:endParaRPr lang="en-US" altLang="en-US" sz="1000"/>
          </a:p>
        </p:txBody>
      </p:sp>
      <p:sp>
        <p:nvSpPr>
          <p:cNvPr id="261124" name="Rectangle 2">
            <a:extLst>
              <a:ext uri="{FF2B5EF4-FFF2-40B4-BE49-F238E27FC236}">
                <a16:creationId xmlns:a16="http://schemas.microsoft.com/office/drawing/2014/main" id="{C2B74BCE-3021-42CB-AA1C-78DCED27F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Chỉ mục (tt)</a:t>
            </a:r>
          </a:p>
        </p:txBody>
      </p:sp>
      <p:sp>
        <p:nvSpPr>
          <p:cNvPr id="261125" name="Rectangle 3">
            <a:extLst>
              <a:ext uri="{FF2B5EF4-FFF2-40B4-BE49-F238E27FC236}">
                <a16:creationId xmlns:a16="http://schemas.microsoft.com/office/drawing/2014/main" id="{77C95FB4-1B08-49A0-ADB1-F0266E9C5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Nhận xét</a:t>
            </a:r>
          </a:p>
          <a:p>
            <a:pPr lvl="1" eaLnBrk="1" hangingPunct="1"/>
            <a:r>
              <a:rPr lang="en-US" altLang="en-US"/>
              <a:t>Tìm kiếm nhanh trong trường hợp so sánh với hằng số và phép kết</a:t>
            </a:r>
          </a:p>
          <a:p>
            <a:pPr lvl="1" eaLnBrk="1" hangingPunct="1"/>
            <a:r>
              <a:rPr lang="en-US" altLang="en-US"/>
              <a:t>Làm chậm đi các thao tác thêm, xóa và sửa </a:t>
            </a:r>
          </a:p>
          <a:p>
            <a:pPr lvl="1" eaLnBrk="1" hangingPunct="1"/>
            <a:r>
              <a:rPr lang="en-US" altLang="en-US"/>
              <a:t>Tốn chi phí </a:t>
            </a:r>
          </a:p>
          <a:p>
            <a:pPr lvl="2" eaLnBrk="1" hangingPunct="1"/>
            <a:r>
              <a:rPr lang="en-US" altLang="en-US"/>
              <a:t>Lưu trữ chỉ mục</a:t>
            </a:r>
          </a:p>
          <a:p>
            <a:pPr lvl="2" eaLnBrk="1" hangingPunct="1"/>
            <a:r>
              <a:rPr lang="en-US" altLang="en-US"/>
              <a:t>Truy xuất đĩa nhiều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Chọn lựa cài đặt chỉ mục hợp lý???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449A-1FDF-4C59-B8D9-F720E90530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5EA18B56-B6DE-4E41-871A-FE7E62A7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56102D2-B409-468F-B0AA-83F618FE920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D59FD90A-B0C4-4F4F-B83F-9CF349A80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- Đặt tên cho RBTV</a:t>
            </a:r>
          </a:p>
        </p:txBody>
      </p:sp>
      <p:sp>
        <p:nvSpPr>
          <p:cNvPr id="579587" name="Text Box 3">
            <a:extLst>
              <a:ext uri="{FF2B5EF4-FFF2-40B4-BE49-F238E27FC236}">
                <a16:creationId xmlns:a16="http://schemas.microsoft.com/office/drawing/2014/main" id="{E5A20452-DE1A-48A9-A82B-FCBACCC47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0772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CREATE TABLE</a:t>
            </a:r>
            <a:r>
              <a:rPr lang="en-US" altLang="en-US" sz="1800">
                <a:latin typeface="Tahoma" panose="020B0604030504040204" pitchFamily="34" charset="0"/>
              </a:rPr>
              <a:t> NHANVIEN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HONV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(10)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CONSTRAINT</a:t>
            </a:r>
            <a:r>
              <a:rPr lang="en-US" altLang="en-US" sz="1800">
                <a:latin typeface="Tahoma" panose="020B0604030504040204" pitchFamily="34" charset="0"/>
              </a:rPr>
              <a:t> NV_HONV_NN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NOT NULL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TENLOT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(20)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NOT NULL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TENNV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(10)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NOT NULL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MANV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(9)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CONSTRAINT</a:t>
            </a:r>
            <a:r>
              <a:rPr lang="en-US" altLang="en-US" sz="1800">
                <a:latin typeface="Tahoma" panose="020B0604030504040204" pitchFamily="34" charset="0"/>
              </a:rPr>
              <a:t> PK_NHANVIEN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PRIMARY KEY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NGSINH 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DATETIME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DCHI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(50),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PHAI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(3)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CONSTRAINT</a:t>
            </a:r>
            <a:r>
              <a:rPr lang="en-US" altLang="en-US" sz="1800">
                <a:latin typeface="Tahoma" panose="020B0604030504040204" pitchFamily="34" charset="0"/>
              </a:rPr>
              <a:t> NV_PHAI_CHK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CHECK</a:t>
            </a:r>
            <a:r>
              <a:rPr lang="en-US" altLang="en-US" sz="1800">
                <a:latin typeface="Tahoma" panose="020B0604030504040204" pitchFamily="34" charset="0"/>
              </a:rPr>
              <a:t> (PHAI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IN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‘Nam’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‘Nu’</a:t>
            </a:r>
            <a:r>
              <a:rPr lang="en-US" altLang="en-US" sz="1800">
                <a:latin typeface="Tahoma" panose="020B0604030504040204" pitchFamily="34" charset="0"/>
              </a:rPr>
              <a:t>)),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LUONG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INT CONSTRAINT</a:t>
            </a:r>
            <a:r>
              <a:rPr lang="en-US" altLang="en-US" sz="1800">
                <a:latin typeface="Tahoma" panose="020B0604030504040204" pitchFamily="34" charset="0"/>
              </a:rPr>
              <a:t> NV_LUONG_DF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DEFAULT </a:t>
            </a:r>
            <a:r>
              <a:rPr lang="en-US" altLang="en-US" sz="1800">
                <a:latin typeface="Tahoma" panose="020B0604030504040204" pitchFamily="34" charset="0"/>
              </a:rPr>
              <a:t>(10000),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MA_NQL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(9),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PHG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INT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A181-D05D-4DCD-9107-2BAD5913B3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D3032810-DA31-42FF-B779-C2A31294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CF5261E-1F45-4F99-8BC6-C512FFE8A2C0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516F4B9D-FC4A-4DC9-B2DB-056C461CF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- Đặt tên cho RBTV</a:t>
            </a:r>
          </a:p>
        </p:txBody>
      </p:sp>
      <p:sp>
        <p:nvSpPr>
          <p:cNvPr id="581636" name="Text Box 4">
            <a:extLst>
              <a:ext uri="{FF2B5EF4-FFF2-40B4-BE49-F238E27FC236}">
                <a16:creationId xmlns:a16="http://schemas.microsoft.com/office/drawing/2014/main" id="{46F78884-72F8-455E-92DB-0D6DE9F6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86106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CREATE TABLE</a:t>
            </a:r>
            <a:r>
              <a:rPr lang="en-US" altLang="en-US" sz="1800">
                <a:latin typeface="Tahoma" panose="020B0604030504040204" pitchFamily="34" charset="0"/>
              </a:rPr>
              <a:t> PHANCONG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MA_NVIEN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(9),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SODA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INT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THOIGIAN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DECIMAL</a:t>
            </a:r>
            <a:r>
              <a:rPr lang="en-US" altLang="en-US" sz="1800">
                <a:latin typeface="Tahoma" panose="020B0604030504040204" pitchFamily="34" charset="0"/>
              </a:rPr>
              <a:t>(3,1),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CONSTRAINT</a:t>
            </a:r>
            <a:r>
              <a:rPr lang="en-US" altLang="en-US" sz="1800">
                <a:latin typeface="Tahoma" panose="020B0604030504040204" pitchFamily="34" charset="0"/>
              </a:rPr>
              <a:t> PC_MANVIEN_SODA_PK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PRIMARY KEY</a:t>
            </a:r>
            <a:r>
              <a:rPr lang="en-US" altLang="en-US" sz="1800">
                <a:latin typeface="Tahoma" panose="020B0604030504040204" pitchFamily="34" charset="0"/>
              </a:rPr>
              <a:t> (MA_NVIEN, SODA),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CONSTRAINT</a:t>
            </a:r>
            <a:r>
              <a:rPr lang="en-US" altLang="en-US" sz="1800">
                <a:latin typeface="Tahoma" panose="020B0604030504040204" pitchFamily="34" charset="0"/>
              </a:rPr>
              <a:t> PC_MANVIEN_FK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FOREIGN KEY </a:t>
            </a:r>
            <a:r>
              <a:rPr lang="en-US" altLang="en-US" sz="1800">
                <a:latin typeface="Tahoma" panose="020B0604030504040204" pitchFamily="34" charset="0"/>
              </a:rPr>
              <a:t>(MA_NVIEN)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REFERENCES</a:t>
            </a:r>
            <a:r>
              <a:rPr lang="en-US" altLang="en-US" sz="1800">
                <a:latin typeface="Tahoma" panose="020B0604030504040204" pitchFamily="34" charset="0"/>
              </a:rPr>
              <a:t> NHANVIEN(MANV),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CONSTRAINT</a:t>
            </a:r>
            <a:r>
              <a:rPr lang="en-US" altLang="en-US" sz="1800">
                <a:latin typeface="Tahoma" panose="020B0604030504040204" pitchFamily="34" charset="0"/>
              </a:rPr>
              <a:t> PC_SODA_FK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FOREIGN KEY</a:t>
            </a:r>
            <a:r>
              <a:rPr lang="en-US" altLang="en-US" sz="1800">
                <a:latin typeface="Tahoma" panose="020B0604030504040204" pitchFamily="34" charset="0"/>
              </a:rPr>
              <a:t> (SODA)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REFERENCES</a:t>
            </a:r>
            <a:r>
              <a:rPr lang="en-US" altLang="en-US" sz="1800">
                <a:latin typeface="Tahoma" panose="020B0604030504040204" pitchFamily="34" charset="0"/>
              </a:rPr>
              <a:t> DEAN(MADA)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1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1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1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1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1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1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1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1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1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1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1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1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1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1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1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1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1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1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3DB09B-F8F1-43F0-9355-2B2C32B0F5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0CCD2AE4-FFF0-4634-8454-0EEE6C6F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E4BC135-734F-47B7-B651-BE07187E1FF2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4844A367-3F5D-4F19-935B-7A97CD03B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Lệnh sửa bảng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5695AF60-D300-4E39-A29D-DF61457AB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/>
              <a:t>Được dùng để </a:t>
            </a:r>
          </a:p>
          <a:p>
            <a:pPr lvl="1" eaLnBrk="1" hangingPunct="1"/>
            <a:r>
              <a:rPr lang="en-US" altLang="en-US"/>
              <a:t>Thay đổi cấu trúc bảng </a:t>
            </a:r>
          </a:p>
          <a:p>
            <a:pPr lvl="1" eaLnBrk="1" hangingPunct="1"/>
            <a:r>
              <a:rPr lang="en-US" altLang="en-US"/>
              <a:t>Thay đổi RBTV</a:t>
            </a:r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eaLnBrk="1" hangingPunct="1"/>
            <a:r>
              <a:rPr lang="en-US" altLang="en-US"/>
              <a:t>Thêm cột</a:t>
            </a:r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eaLnBrk="1" hangingPunct="1"/>
            <a:r>
              <a:rPr lang="en-US" altLang="en-US"/>
              <a:t>Xóa cột</a:t>
            </a:r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eaLnBrk="1" hangingPunct="1"/>
            <a:r>
              <a:rPr lang="en-US" altLang="en-US"/>
              <a:t>Mở rộng cột</a:t>
            </a:r>
          </a:p>
        </p:txBody>
      </p:sp>
      <p:sp>
        <p:nvSpPr>
          <p:cNvPr id="30726" name="Text Box 4">
            <a:extLst>
              <a:ext uri="{FF2B5EF4-FFF2-40B4-BE49-F238E27FC236}">
                <a16:creationId xmlns:a16="http://schemas.microsoft.com/office/drawing/2014/main" id="{854DA2B4-EBF3-4A4E-8075-6CB41C2F7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76600"/>
            <a:ext cx="5410200" cy="6540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ALTER TABLE</a:t>
            </a:r>
            <a:r>
              <a:rPr lang="en-US" altLang="en-US" sz="1800">
                <a:latin typeface="Tahoma" panose="020B0604030504040204" pitchFamily="34" charset="0"/>
              </a:rPr>
              <a:t> &lt;Tên_bảng&gt; </a:t>
            </a:r>
            <a:r>
              <a:rPr lang="en-US" altLang="en-US" sz="1800" b="1">
                <a:latin typeface="Tahoma" panose="020B0604030504040204" pitchFamily="34" charset="0"/>
              </a:rPr>
              <a:t>ADD 	</a:t>
            </a:r>
            <a:r>
              <a:rPr lang="en-US" altLang="en-US" sz="1800">
                <a:latin typeface="Tahoma" panose="020B0604030504040204" pitchFamily="34" charset="0"/>
              </a:rPr>
              <a:t>&lt;Tên_cột&gt; &lt;Kiểu_dữ_liệu&gt; [&lt;RBTV&gt;]</a:t>
            </a:r>
          </a:p>
        </p:txBody>
      </p:sp>
      <p:sp>
        <p:nvSpPr>
          <p:cNvPr id="30727" name="Text Box 5">
            <a:extLst>
              <a:ext uri="{FF2B5EF4-FFF2-40B4-BE49-F238E27FC236}">
                <a16:creationId xmlns:a16="http://schemas.microsoft.com/office/drawing/2014/main" id="{4847E300-AEE3-4B0A-90DA-33A55F3BF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97388"/>
            <a:ext cx="6172200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ALTER TABLE</a:t>
            </a:r>
            <a:r>
              <a:rPr lang="en-US" altLang="en-US" sz="1800">
                <a:latin typeface="Tahoma" panose="020B0604030504040204" pitchFamily="34" charset="0"/>
              </a:rPr>
              <a:t> &lt;Tên_bảng&gt; </a:t>
            </a:r>
            <a:r>
              <a:rPr lang="en-US" altLang="en-US" sz="1800" b="1">
                <a:latin typeface="Tahoma" panose="020B0604030504040204" pitchFamily="34" charset="0"/>
              </a:rPr>
              <a:t>DROP COLUMN </a:t>
            </a:r>
            <a:r>
              <a:rPr lang="en-US" altLang="en-US" sz="1800">
                <a:latin typeface="Tahoma" panose="020B0604030504040204" pitchFamily="34" charset="0"/>
              </a:rPr>
              <a:t>&lt;Tên_cột&gt; </a:t>
            </a:r>
          </a:p>
        </p:txBody>
      </p:sp>
      <p:sp>
        <p:nvSpPr>
          <p:cNvPr id="30728" name="Text Box 6">
            <a:extLst>
              <a:ext uri="{FF2B5EF4-FFF2-40B4-BE49-F238E27FC236}">
                <a16:creationId xmlns:a16="http://schemas.microsoft.com/office/drawing/2014/main" id="{71F73936-2143-4874-82CF-43107F085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62600"/>
            <a:ext cx="5181600" cy="6540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ALTER TABLE</a:t>
            </a:r>
            <a:r>
              <a:rPr lang="en-US" altLang="en-US" sz="1800">
                <a:latin typeface="Tahoma" panose="020B0604030504040204" pitchFamily="34" charset="0"/>
              </a:rPr>
              <a:t> &lt;Tên_bảng&gt; </a:t>
            </a:r>
            <a:r>
              <a:rPr lang="en-US" altLang="en-US" sz="1800" b="1">
                <a:latin typeface="Tahoma" panose="020B0604030504040204" pitchFamily="34" charset="0"/>
              </a:rPr>
              <a:t>ALTER COLUMN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 b="1">
                <a:latin typeface="Tahoma" panose="020B0604030504040204" pitchFamily="34" charset="0"/>
              </a:rPr>
              <a:t>	</a:t>
            </a:r>
            <a:r>
              <a:rPr lang="en-US" altLang="en-US" sz="1800">
                <a:latin typeface="Tahoma" panose="020B0604030504040204" pitchFamily="34" charset="0"/>
              </a:rPr>
              <a:t>&lt;Tên_cột&gt; &lt;Kiểu_dữ_liệu_mới&gt;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EABCBFA-7C9A-4523-B638-DDEAB0CA06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9B717286-800C-4AC2-9F1D-060634D7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A7C69B5-9540-4C49-91FD-E655737F49F6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71685919-1C14-4B87-BB48-4DAF742E2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Lệnh sửa bảng (tt)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C24DCEEA-C59F-46EC-886D-AF2F26828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/>
              <a:t>Thêm RBTV</a:t>
            </a:r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eaLnBrk="1" hangingPunct="1"/>
            <a:r>
              <a:rPr lang="en-US" altLang="en-US"/>
              <a:t>Xóa RBTV</a:t>
            </a:r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32774" name="Text Box 4">
            <a:extLst>
              <a:ext uri="{FF2B5EF4-FFF2-40B4-BE49-F238E27FC236}">
                <a16:creationId xmlns:a16="http://schemas.microsoft.com/office/drawing/2014/main" id="{AF338A82-37B3-4FB2-87C3-2FB9ED0BB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5410200" cy="14795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ALTER TABLE</a:t>
            </a:r>
            <a:r>
              <a:rPr lang="en-US" altLang="en-US" sz="1800">
                <a:latin typeface="Tahoma" panose="020B0604030504040204" pitchFamily="34" charset="0"/>
              </a:rPr>
              <a:t> &lt;Tên_bảng&gt; </a:t>
            </a:r>
            <a:r>
              <a:rPr lang="en-US" altLang="en-US" sz="1800" b="1">
                <a:latin typeface="Tahoma" panose="020B0604030504040204" pitchFamily="34" charset="0"/>
              </a:rPr>
              <a:t>ADD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 b="1">
                <a:latin typeface="Tahoma" panose="020B0604030504040204" pitchFamily="34" charset="0"/>
              </a:rPr>
              <a:t>	CONSTRAINT</a:t>
            </a:r>
            <a:r>
              <a:rPr lang="en-US" altLang="en-US" sz="1800">
                <a:latin typeface="Tahoma" panose="020B0604030504040204" pitchFamily="34" charset="0"/>
              </a:rPr>
              <a:t> &lt;Ten_RBTV&gt; &lt;RBTV&gt;,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 b="1">
                <a:latin typeface="Tahoma" panose="020B0604030504040204" pitchFamily="34" charset="0"/>
              </a:rPr>
              <a:t>CONSTRAINT</a:t>
            </a:r>
            <a:r>
              <a:rPr lang="en-US" altLang="en-US" sz="1800">
                <a:latin typeface="Tahoma" panose="020B0604030504040204" pitchFamily="34" charset="0"/>
              </a:rPr>
              <a:t> &lt;Ten_RBTV&gt; &lt;RBTV&gt;,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…</a:t>
            </a:r>
          </a:p>
        </p:txBody>
      </p:sp>
      <p:sp>
        <p:nvSpPr>
          <p:cNvPr id="32775" name="Text Box 5">
            <a:extLst>
              <a:ext uri="{FF2B5EF4-FFF2-40B4-BE49-F238E27FC236}">
                <a16:creationId xmlns:a16="http://schemas.microsoft.com/office/drawing/2014/main" id="{F914DCA6-D5B1-4C8D-BBFB-32A238BC1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267200"/>
            <a:ext cx="541020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ALTER TABLE</a:t>
            </a:r>
            <a:r>
              <a:rPr lang="en-US" altLang="en-US" sz="1800">
                <a:latin typeface="Tahoma" panose="020B0604030504040204" pitchFamily="34" charset="0"/>
              </a:rPr>
              <a:t> &lt;Tên_bảng&gt; </a:t>
            </a:r>
            <a:r>
              <a:rPr lang="en-US" altLang="en-US" sz="1800" b="1">
                <a:latin typeface="Tahoma" panose="020B0604030504040204" pitchFamily="34" charset="0"/>
              </a:rPr>
              <a:t>DROP </a:t>
            </a:r>
            <a:r>
              <a:rPr lang="en-US" altLang="en-US" sz="1800">
                <a:latin typeface="Tahoma" panose="020B0604030504040204" pitchFamily="34" charset="0"/>
              </a:rPr>
              <a:t>&lt;Tên_RBTV&gt;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37087D0-05A4-4D36-AC70-EA6CCE3777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CCF2D977-6DDF-49C7-B960-DC5B7255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1709D83-F5E3-4D74-BA89-A0C0BA6F5886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D3C593C2-A677-4B8F-8C96-56C72D10F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- Thay đổi cấu trúc bảng</a:t>
            </a:r>
          </a:p>
        </p:txBody>
      </p:sp>
      <p:sp>
        <p:nvSpPr>
          <p:cNvPr id="34821" name="Text Box 3">
            <a:extLst>
              <a:ext uri="{FF2B5EF4-FFF2-40B4-BE49-F238E27FC236}">
                <a16:creationId xmlns:a16="http://schemas.microsoft.com/office/drawing/2014/main" id="{624DB594-F7FC-4973-A601-5B822BE04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720850"/>
            <a:ext cx="4267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ALTER TABLE</a:t>
            </a:r>
            <a:r>
              <a:rPr lang="en-US" altLang="en-US" sz="1800">
                <a:latin typeface="Tahoma" panose="020B0604030504040204" pitchFamily="34" charset="0"/>
              </a:rPr>
              <a:t> NHANVIEN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ADD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NGHENGHIEP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(20)</a:t>
            </a:r>
          </a:p>
        </p:txBody>
      </p:sp>
      <p:sp>
        <p:nvSpPr>
          <p:cNvPr id="34822" name="Text Box 5">
            <a:extLst>
              <a:ext uri="{FF2B5EF4-FFF2-40B4-BE49-F238E27FC236}">
                <a16:creationId xmlns:a16="http://schemas.microsoft.com/office/drawing/2014/main" id="{31591747-B1B2-43ED-8F3C-606432EDE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214688"/>
            <a:ext cx="594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ALTER TABLE</a:t>
            </a:r>
            <a:r>
              <a:rPr lang="en-US" altLang="en-US" sz="1800">
                <a:latin typeface="Tahoma" panose="020B0604030504040204" pitchFamily="34" charset="0"/>
              </a:rPr>
              <a:t> NHANVIEN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DROP COLUMN </a:t>
            </a:r>
            <a:r>
              <a:rPr lang="en-US" altLang="en-US" sz="1800">
                <a:latin typeface="Tahoma" panose="020B0604030504040204" pitchFamily="34" charset="0"/>
              </a:rPr>
              <a:t>NGHENGHIEP</a:t>
            </a:r>
          </a:p>
        </p:txBody>
      </p:sp>
      <p:sp>
        <p:nvSpPr>
          <p:cNvPr id="34823" name="Text Box 6">
            <a:extLst>
              <a:ext uri="{FF2B5EF4-FFF2-40B4-BE49-F238E27FC236}">
                <a16:creationId xmlns:a16="http://schemas.microsoft.com/office/drawing/2014/main" id="{28588881-70EF-4A4C-9EDE-B18C37BB2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402138"/>
            <a:ext cx="5029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ALTER TABLE</a:t>
            </a:r>
            <a:r>
              <a:rPr lang="en-US" altLang="en-US" sz="1800">
                <a:latin typeface="Tahoma" panose="020B0604030504040204" pitchFamily="34" charset="0"/>
              </a:rPr>
              <a:t> NHANVIEN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ALTER COLUMN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	</a:t>
            </a:r>
            <a:r>
              <a:rPr lang="en-US" altLang="en-US" sz="1800">
                <a:latin typeface="Tahoma" panose="020B0604030504040204" pitchFamily="34" charset="0"/>
              </a:rPr>
              <a:t>NGHENGHIEP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(50)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B689-55A0-42FC-9848-8A7881CFAF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6CDC4106-D391-4429-8D5C-D84B7CE9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A0164CA-FF9E-4801-90E8-C30D4B501066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B2BAD851-1477-4C76-9007-93BE4FAA1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Nội dung chi tiết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E15FEFFD-78F5-41AA-9E80-6B65804A2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en-US"/>
              <a:t>Giới thiệu</a:t>
            </a:r>
          </a:p>
          <a:p>
            <a:pPr eaLnBrk="1" hangingPunct="1"/>
            <a:r>
              <a:rPr lang="en-US" altLang="en-US"/>
              <a:t>Định nghĩa dữ liệu </a:t>
            </a:r>
          </a:p>
          <a:p>
            <a:pPr eaLnBrk="1" hangingPunct="1"/>
            <a:r>
              <a:rPr lang="en-US" altLang="en-US"/>
              <a:t>Cập nhật dữ liệu</a:t>
            </a:r>
          </a:p>
          <a:p>
            <a:pPr eaLnBrk="1" hangingPunct="1"/>
            <a:r>
              <a:rPr lang="en-US" altLang="en-US"/>
              <a:t>Truy vấn dữ liệu </a:t>
            </a:r>
          </a:p>
          <a:p>
            <a:pPr eaLnBrk="1" hangingPunct="1"/>
            <a:r>
              <a:rPr lang="en-US" altLang="en-US"/>
              <a:t>Chỉ mục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D36E47-02BF-42CC-AA47-A67B37C36F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CD3E4A11-C640-4F8B-A0EC-0D670E14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E397637-A60B-4821-A301-CDEA8924B13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8CD6130B-A81F-4B94-8B66-529B2175C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- Thay đổi RBTV</a:t>
            </a:r>
          </a:p>
        </p:txBody>
      </p:sp>
      <p:sp>
        <p:nvSpPr>
          <p:cNvPr id="593926" name="Text Box 6">
            <a:extLst>
              <a:ext uri="{FF2B5EF4-FFF2-40B4-BE49-F238E27FC236}">
                <a16:creationId xmlns:a16="http://schemas.microsoft.com/office/drawing/2014/main" id="{5D0DA2D9-60CD-4347-A704-7B0A54BA8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50938"/>
            <a:ext cx="67056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CREATE TABLE</a:t>
            </a:r>
            <a:r>
              <a:rPr lang="en-US" altLang="en-US" sz="1800">
                <a:latin typeface="Tahoma" panose="020B0604030504040204" pitchFamily="34" charset="0"/>
              </a:rPr>
              <a:t> PHONGBAN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TENPB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(20),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MAPHG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INT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NOT NULL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TRPHG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CHAR</a:t>
            </a:r>
            <a:r>
              <a:rPr lang="en-US" altLang="en-US" sz="1800">
                <a:latin typeface="Tahoma" panose="020B0604030504040204" pitchFamily="34" charset="0"/>
              </a:rPr>
              <a:t>(9),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NG_NHANCHUC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DATETIME</a:t>
            </a:r>
            <a:endParaRPr lang="en-US" altLang="en-US" sz="1800"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36870" name="Text Box 7">
            <a:extLst>
              <a:ext uri="{FF2B5EF4-FFF2-40B4-BE49-F238E27FC236}">
                <a16:creationId xmlns:a16="http://schemas.microsoft.com/office/drawing/2014/main" id="{62F31431-C3BA-42D1-806D-E432EEA7D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7600"/>
            <a:ext cx="74676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ALTER TABLE</a:t>
            </a:r>
            <a:r>
              <a:rPr lang="en-US" altLang="en-US" sz="1800">
                <a:latin typeface="Tahoma" panose="020B0604030504040204" pitchFamily="34" charset="0"/>
              </a:rPr>
              <a:t> PHONGBAN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ADD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CONSTRAINT</a:t>
            </a:r>
            <a:r>
              <a:rPr lang="en-US" altLang="en-US" sz="1800">
                <a:latin typeface="Tahoma" panose="020B0604030504040204" pitchFamily="34" charset="0"/>
              </a:rPr>
              <a:t> PB_MAPHG_PK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PRIMARY KEY</a:t>
            </a:r>
            <a:r>
              <a:rPr lang="en-US" altLang="en-US" sz="1800">
                <a:latin typeface="Tahoma" panose="020B0604030504040204" pitchFamily="34" charset="0"/>
              </a:rPr>
              <a:t> (MAPHG),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CONSTRAINT</a:t>
            </a:r>
            <a:r>
              <a:rPr lang="en-US" altLang="en-US" sz="1800">
                <a:latin typeface="Tahoma" panose="020B0604030504040204" pitchFamily="34" charset="0"/>
              </a:rPr>
              <a:t> PB_TRPHG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FOREIGN KEY</a:t>
            </a:r>
            <a:r>
              <a:rPr lang="en-US" altLang="en-US" sz="1800">
                <a:latin typeface="Tahoma" panose="020B0604030504040204" pitchFamily="34" charset="0"/>
              </a:rPr>
              <a:t> (TRPHG)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REFERENCES</a:t>
            </a:r>
            <a:r>
              <a:rPr lang="en-US" altLang="en-US" sz="1800">
                <a:latin typeface="Tahoma" panose="020B0604030504040204" pitchFamily="34" charset="0"/>
              </a:rPr>
              <a:t> NHANVIEN(MANV),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CONSTRAINT</a:t>
            </a:r>
            <a:r>
              <a:rPr lang="en-US" altLang="en-US" sz="1800">
                <a:latin typeface="Tahoma" panose="020B0604030504040204" pitchFamily="34" charset="0"/>
              </a:rPr>
              <a:t> PB_NGNHANCHUC_DF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 DEFAULT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GETDATE()</a:t>
            </a:r>
            <a:r>
              <a:rPr lang="en-US" altLang="en-US" sz="1800">
                <a:latin typeface="Tahoma" panose="020B0604030504040204" pitchFamily="34" charset="0"/>
              </a:rPr>
              <a:t>)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FOR</a:t>
            </a:r>
            <a:r>
              <a:rPr lang="en-US" altLang="en-US" sz="1800">
                <a:latin typeface="Tahoma" panose="020B0604030504040204" pitchFamily="34" charset="0"/>
              </a:rPr>
              <a:t> (NG_NHANCHUC),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CONSTRAINT</a:t>
            </a:r>
            <a:r>
              <a:rPr lang="en-US" altLang="en-US" sz="1800">
                <a:latin typeface="Tahoma" panose="020B0604030504040204" pitchFamily="34" charset="0"/>
              </a:rPr>
              <a:t> PB_TENPB_UNI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UNIQUE</a:t>
            </a:r>
            <a:r>
              <a:rPr lang="en-US" altLang="en-US" sz="1800">
                <a:latin typeface="Tahoma" panose="020B0604030504040204" pitchFamily="34" charset="0"/>
              </a:rPr>
              <a:t> (TENPB)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812F6D0-45B3-4E7F-8C78-E2DA16BFA2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23B533D9-281A-49E9-8E77-A2D6EE45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C121965-4F57-485B-BEEC-442E5A29CF8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F13C50EC-8B82-493F-B710-A1CBA06B1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Lệnh xóa bảng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B5791147-C1BD-4524-97A2-36A932840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/>
              <a:t>Được dùng để xóa cấu trúc bảng</a:t>
            </a:r>
          </a:p>
          <a:p>
            <a:pPr lvl="1" eaLnBrk="1" hangingPunct="1"/>
            <a:r>
              <a:rPr lang="en-US" altLang="en-US"/>
              <a:t>Tất cả dữ liệu của bảng cũng bị xóa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Cú pháp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Ví dụ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38918" name="Text Box 5">
            <a:extLst>
              <a:ext uri="{FF2B5EF4-FFF2-40B4-BE49-F238E27FC236}">
                <a16:creationId xmlns:a16="http://schemas.microsoft.com/office/drawing/2014/main" id="{7FD33A87-99E9-4EA2-81E3-D9880C0BE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76600"/>
            <a:ext cx="3124200" cy="379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DROP TABLE</a:t>
            </a:r>
            <a:r>
              <a:rPr lang="en-US" altLang="en-US" sz="1800">
                <a:latin typeface="Tahoma" panose="020B0604030504040204" pitchFamily="34" charset="0"/>
              </a:rPr>
              <a:t> &lt;Tên_bảng&gt;</a:t>
            </a:r>
          </a:p>
        </p:txBody>
      </p:sp>
      <p:sp>
        <p:nvSpPr>
          <p:cNvPr id="38919" name="Text Box 6">
            <a:extLst>
              <a:ext uri="{FF2B5EF4-FFF2-40B4-BE49-F238E27FC236}">
                <a16:creationId xmlns:a16="http://schemas.microsoft.com/office/drawing/2014/main" id="{D2AF25EF-BF9F-46C5-B2AB-4CB95FEF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00575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DROP TABLE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699D6658-E879-457D-8D59-010ABB6A0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19688"/>
            <a:ext cx="312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DROP TABLE</a:t>
            </a:r>
            <a:r>
              <a:rPr lang="en-US" altLang="en-US" sz="1800">
                <a:latin typeface="Tahoma" panose="020B0604030504040204" pitchFamily="34" charset="0"/>
              </a:rPr>
              <a:t> PHONGBAN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E9D95F3D-5451-4512-B0FE-F123EA77B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653088"/>
            <a:ext cx="312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DROP TABLE</a:t>
            </a:r>
            <a:r>
              <a:rPr lang="en-US" altLang="en-US" sz="1800">
                <a:latin typeface="Tahoma" panose="020B0604030504040204" pitchFamily="34" charset="0"/>
              </a:rPr>
              <a:t> PHANCONG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3">
            <a:extLst>
              <a:ext uri="{FF2B5EF4-FFF2-40B4-BE49-F238E27FC236}">
                <a16:creationId xmlns:a16="http://schemas.microsoft.com/office/drawing/2014/main" id="{195A4AF2-657C-4CF0-8E80-E69C3AFB92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645D2051-58AB-484D-8273-E1EE0808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6521BEC-891B-4AAC-83ED-9CF04C6891D3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5138B55A-7878-49DD-967C-BD10A6274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Lệnh xóa bảng (tt)</a:t>
            </a:r>
          </a:p>
        </p:txBody>
      </p:sp>
      <p:sp>
        <p:nvSpPr>
          <p:cNvPr id="40965" name="Text Box 11">
            <a:extLst>
              <a:ext uri="{FF2B5EF4-FFF2-40B4-BE49-F238E27FC236}">
                <a16:creationId xmlns:a16="http://schemas.microsoft.com/office/drawing/2014/main" id="{2EE16643-5876-4CB5-9B4F-E68884228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NHANVIEN</a:t>
            </a:r>
          </a:p>
        </p:txBody>
      </p:sp>
      <p:grpSp>
        <p:nvGrpSpPr>
          <p:cNvPr id="40966" name="Group 34">
            <a:extLst>
              <a:ext uri="{FF2B5EF4-FFF2-40B4-BE49-F238E27FC236}">
                <a16:creationId xmlns:a16="http://schemas.microsoft.com/office/drawing/2014/main" id="{23DE3E19-45E5-40AE-8FE0-F5E35B434DC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514600"/>
            <a:ext cx="7391400" cy="304800"/>
            <a:chOff x="624" y="1776"/>
            <a:chExt cx="4656" cy="192"/>
          </a:xfrm>
        </p:grpSpPr>
        <p:sp>
          <p:nvSpPr>
            <p:cNvPr id="40991" name="Line 9">
              <a:extLst>
                <a:ext uri="{FF2B5EF4-FFF2-40B4-BE49-F238E27FC236}">
                  <a16:creationId xmlns:a16="http://schemas.microsoft.com/office/drawing/2014/main" id="{18761678-5EAC-4D10-8D20-EA901D13F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76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92" name="Line 10">
              <a:extLst>
                <a:ext uri="{FF2B5EF4-FFF2-40B4-BE49-F238E27FC236}">
                  <a16:creationId xmlns:a16="http://schemas.microsoft.com/office/drawing/2014/main" id="{35F0ED89-035F-4E54-BF98-68740B3C4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968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93" name="Text Box 12">
              <a:extLst>
                <a:ext uri="{FF2B5EF4-FFF2-40B4-BE49-F238E27FC236}">
                  <a16:creationId xmlns:a16="http://schemas.microsoft.com/office/drawing/2014/main" id="{EB040E63-CCA8-4A29-85D5-20413AC9E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7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TENNV</a:t>
              </a:r>
            </a:p>
          </p:txBody>
        </p:sp>
        <p:sp>
          <p:nvSpPr>
            <p:cNvPr id="40994" name="Text Box 13">
              <a:extLst>
                <a:ext uri="{FF2B5EF4-FFF2-40B4-BE49-F238E27FC236}">
                  <a16:creationId xmlns:a16="http://schemas.microsoft.com/office/drawing/2014/main" id="{B553C22D-3141-4D7A-AD4C-028615C3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77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HONV</a:t>
              </a:r>
            </a:p>
          </p:txBody>
        </p:sp>
        <p:sp>
          <p:nvSpPr>
            <p:cNvPr id="40995" name="Text Box 14">
              <a:extLst>
                <a:ext uri="{FF2B5EF4-FFF2-40B4-BE49-F238E27FC236}">
                  <a16:creationId xmlns:a16="http://schemas.microsoft.com/office/drawing/2014/main" id="{F47E79B1-F2B6-4498-B9B5-04CF8B788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77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TENLOT</a:t>
              </a:r>
            </a:p>
          </p:txBody>
        </p:sp>
        <p:sp>
          <p:nvSpPr>
            <p:cNvPr id="40996" name="Text Box 19">
              <a:extLst>
                <a:ext uri="{FF2B5EF4-FFF2-40B4-BE49-F238E27FC236}">
                  <a16:creationId xmlns:a16="http://schemas.microsoft.com/office/drawing/2014/main" id="{EB31A279-EA4B-4368-AEF8-851162963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77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u="sng">
                  <a:latin typeface="Tahoma" panose="020B0604030504040204" pitchFamily="34" charset="0"/>
                </a:rPr>
                <a:t>MANV</a:t>
              </a:r>
            </a:p>
          </p:txBody>
        </p:sp>
        <p:sp>
          <p:nvSpPr>
            <p:cNvPr id="40997" name="Text Box 20">
              <a:extLst>
                <a:ext uri="{FF2B5EF4-FFF2-40B4-BE49-F238E27FC236}">
                  <a16:creationId xmlns:a16="http://schemas.microsoft.com/office/drawing/2014/main" id="{D342B9D1-E668-4001-A2A9-A58C6C994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7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NGSINH</a:t>
              </a:r>
            </a:p>
          </p:txBody>
        </p:sp>
        <p:sp>
          <p:nvSpPr>
            <p:cNvPr id="40998" name="Text Box 22">
              <a:extLst>
                <a:ext uri="{FF2B5EF4-FFF2-40B4-BE49-F238E27FC236}">
                  <a16:creationId xmlns:a16="http://schemas.microsoft.com/office/drawing/2014/main" id="{1B940F3C-80DE-4B08-A6F0-B0C5CDF7A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77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DCHI</a:t>
              </a:r>
            </a:p>
          </p:txBody>
        </p:sp>
        <p:sp>
          <p:nvSpPr>
            <p:cNvPr id="40999" name="Text Box 24">
              <a:extLst>
                <a:ext uri="{FF2B5EF4-FFF2-40B4-BE49-F238E27FC236}">
                  <a16:creationId xmlns:a16="http://schemas.microsoft.com/office/drawing/2014/main" id="{25EFDF32-2D4E-4133-8F2F-2FA87A837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77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PHAI</a:t>
              </a:r>
            </a:p>
          </p:txBody>
        </p:sp>
        <p:sp>
          <p:nvSpPr>
            <p:cNvPr id="41000" name="Text Box 26">
              <a:extLst>
                <a:ext uri="{FF2B5EF4-FFF2-40B4-BE49-F238E27FC236}">
                  <a16:creationId xmlns:a16="http://schemas.microsoft.com/office/drawing/2014/main" id="{B90A4FD4-3133-4891-83F7-C8317CBC5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LUONG</a:t>
              </a:r>
            </a:p>
          </p:txBody>
        </p:sp>
        <p:sp>
          <p:nvSpPr>
            <p:cNvPr id="41001" name="Text Box 29">
              <a:extLst>
                <a:ext uri="{FF2B5EF4-FFF2-40B4-BE49-F238E27FC236}">
                  <a16:creationId xmlns:a16="http://schemas.microsoft.com/office/drawing/2014/main" id="{C082334A-8582-4CDA-86E9-25B7AE177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77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MA_NQL</a:t>
              </a:r>
            </a:p>
          </p:txBody>
        </p:sp>
        <p:sp>
          <p:nvSpPr>
            <p:cNvPr id="41002" name="Text Box 30">
              <a:extLst>
                <a:ext uri="{FF2B5EF4-FFF2-40B4-BE49-F238E27FC236}">
                  <a16:creationId xmlns:a16="http://schemas.microsoft.com/office/drawing/2014/main" id="{63DB5D4B-1941-494E-8491-B26B7AB30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77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PHG</a:t>
              </a:r>
            </a:p>
          </p:txBody>
        </p:sp>
        <p:grpSp>
          <p:nvGrpSpPr>
            <p:cNvPr id="41003" name="Group 33">
              <a:extLst>
                <a:ext uri="{FF2B5EF4-FFF2-40B4-BE49-F238E27FC236}">
                  <a16:creationId xmlns:a16="http://schemas.microsoft.com/office/drawing/2014/main" id="{DAACD24D-276F-4CBD-B40C-E73102238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776"/>
              <a:ext cx="4656" cy="192"/>
              <a:chOff x="192" y="1200"/>
              <a:chExt cx="4656" cy="240"/>
            </a:xfrm>
          </p:grpSpPr>
          <p:sp>
            <p:nvSpPr>
              <p:cNvPr id="41004" name="Line 15">
                <a:extLst>
                  <a:ext uri="{FF2B5EF4-FFF2-40B4-BE49-F238E27FC236}">
                    <a16:creationId xmlns:a16="http://schemas.microsoft.com/office/drawing/2014/main" id="{A83E6849-BC5D-45BF-9656-40BA8A895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5" name="Line 16">
                <a:extLst>
                  <a:ext uri="{FF2B5EF4-FFF2-40B4-BE49-F238E27FC236}">
                    <a16:creationId xmlns:a16="http://schemas.microsoft.com/office/drawing/2014/main" id="{5B3DB485-F25E-413A-BDC0-786FF2173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6" name="Line 17">
                <a:extLst>
                  <a:ext uri="{FF2B5EF4-FFF2-40B4-BE49-F238E27FC236}">
                    <a16:creationId xmlns:a16="http://schemas.microsoft.com/office/drawing/2014/main" id="{0BBED230-CF97-41D8-93D2-A947FD112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7" name="Line 18">
                <a:extLst>
                  <a:ext uri="{FF2B5EF4-FFF2-40B4-BE49-F238E27FC236}">
                    <a16:creationId xmlns:a16="http://schemas.microsoft.com/office/drawing/2014/main" id="{32624B4C-476F-4DBC-A6E4-23FF14653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8" name="Line 21">
                <a:extLst>
                  <a:ext uri="{FF2B5EF4-FFF2-40B4-BE49-F238E27FC236}">
                    <a16:creationId xmlns:a16="http://schemas.microsoft.com/office/drawing/2014/main" id="{D58C3BD9-43A3-46DF-8242-4C9ABEA25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9" name="Line 23">
                <a:extLst>
                  <a:ext uri="{FF2B5EF4-FFF2-40B4-BE49-F238E27FC236}">
                    <a16:creationId xmlns:a16="http://schemas.microsoft.com/office/drawing/2014/main" id="{1A7AEA6E-D215-409F-9403-E1D535037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0" name="Line 25">
                <a:extLst>
                  <a:ext uri="{FF2B5EF4-FFF2-40B4-BE49-F238E27FC236}">
                    <a16:creationId xmlns:a16="http://schemas.microsoft.com/office/drawing/2014/main" id="{66D64DD4-A02F-4BF7-8C0E-76AD86B6C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1" name="Line 27">
                <a:extLst>
                  <a:ext uri="{FF2B5EF4-FFF2-40B4-BE49-F238E27FC236}">
                    <a16:creationId xmlns:a16="http://schemas.microsoft.com/office/drawing/2014/main" id="{BB7FB297-69E8-4EA1-B64B-BEAED418F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2" name="Line 28">
                <a:extLst>
                  <a:ext uri="{FF2B5EF4-FFF2-40B4-BE49-F238E27FC236}">
                    <a16:creationId xmlns:a16="http://schemas.microsoft.com/office/drawing/2014/main" id="{3F1A4B82-DD55-41B3-9ABA-083562F1F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3" name="Line 31">
                <a:extLst>
                  <a:ext uri="{FF2B5EF4-FFF2-40B4-BE49-F238E27FC236}">
                    <a16:creationId xmlns:a16="http://schemas.microsoft.com/office/drawing/2014/main" id="{8FFB2DC4-6793-4FF5-AD2A-38428267E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4" name="Line 32">
                <a:extLst>
                  <a:ext uri="{FF2B5EF4-FFF2-40B4-BE49-F238E27FC236}">
                    <a16:creationId xmlns:a16="http://schemas.microsoft.com/office/drawing/2014/main" id="{0444FA8D-3B31-4DA2-8402-DC93E27A7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0967" name="Text Box 35">
            <a:extLst>
              <a:ext uri="{FF2B5EF4-FFF2-40B4-BE49-F238E27FC236}">
                <a16:creationId xmlns:a16="http://schemas.microsoft.com/office/drawing/2014/main" id="{ED210B2F-CEB1-4288-ABD5-106EC822B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PHONGBAN</a:t>
            </a:r>
          </a:p>
        </p:txBody>
      </p:sp>
      <p:grpSp>
        <p:nvGrpSpPr>
          <p:cNvPr id="40968" name="Group 61">
            <a:extLst>
              <a:ext uri="{FF2B5EF4-FFF2-40B4-BE49-F238E27FC236}">
                <a16:creationId xmlns:a16="http://schemas.microsoft.com/office/drawing/2014/main" id="{B8EA8E9B-3451-4DDB-8864-4F583A65C81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962400"/>
            <a:ext cx="3962400" cy="304800"/>
            <a:chOff x="624" y="2304"/>
            <a:chExt cx="4656" cy="192"/>
          </a:xfrm>
        </p:grpSpPr>
        <p:sp>
          <p:nvSpPr>
            <p:cNvPr id="40989" name="Line 37">
              <a:extLst>
                <a:ext uri="{FF2B5EF4-FFF2-40B4-BE49-F238E27FC236}">
                  <a16:creationId xmlns:a16="http://schemas.microsoft.com/office/drawing/2014/main" id="{24D8FA53-78DA-4C8C-BF4C-62D8F688B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304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90" name="Line 38">
              <a:extLst>
                <a:ext uri="{FF2B5EF4-FFF2-40B4-BE49-F238E27FC236}">
                  <a16:creationId xmlns:a16="http://schemas.microsoft.com/office/drawing/2014/main" id="{22E064D8-55DF-4D2C-80C4-37F8FEEBB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496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969" name="Text Box 39">
            <a:extLst>
              <a:ext uri="{FF2B5EF4-FFF2-40B4-BE49-F238E27FC236}">
                <a16:creationId xmlns:a16="http://schemas.microsoft.com/office/drawing/2014/main" id="{D667F6AE-62CC-4BFB-AC92-7EEEB2A46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9624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TRPHG</a:t>
            </a:r>
          </a:p>
        </p:txBody>
      </p:sp>
      <p:sp>
        <p:nvSpPr>
          <p:cNvPr id="40970" name="Text Box 40">
            <a:extLst>
              <a:ext uri="{FF2B5EF4-FFF2-40B4-BE49-F238E27FC236}">
                <a16:creationId xmlns:a16="http://schemas.microsoft.com/office/drawing/2014/main" id="{38910D4E-1264-43D1-B028-4C2CD902A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9624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TENPHG</a:t>
            </a:r>
          </a:p>
        </p:txBody>
      </p:sp>
      <p:sp>
        <p:nvSpPr>
          <p:cNvPr id="40971" name="Text Box 41">
            <a:extLst>
              <a:ext uri="{FF2B5EF4-FFF2-40B4-BE49-F238E27FC236}">
                <a16:creationId xmlns:a16="http://schemas.microsoft.com/office/drawing/2014/main" id="{11872D4C-8CF1-4BBC-88B5-BFED16C39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624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u="sng">
                <a:latin typeface="Tahoma" panose="020B0604030504040204" pitchFamily="34" charset="0"/>
              </a:rPr>
              <a:t>MAPHG</a:t>
            </a:r>
          </a:p>
        </p:txBody>
      </p:sp>
      <p:sp>
        <p:nvSpPr>
          <p:cNvPr id="40972" name="Text Box 42">
            <a:extLst>
              <a:ext uri="{FF2B5EF4-FFF2-40B4-BE49-F238E27FC236}">
                <a16:creationId xmlns:a16="http://schemas.microsoft.com/office/drawing/2014/main" id="{8360F701-EB89-486F-8418-9C105F05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9624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NG_NHANCHUC</a:t>
            </a:r>
          </a:p>
        </p:txBody>
      </p:sp>
      <p:sp>
        <p:nvSpPr>
          <p:cNvPr id="40973" name="Line 50">
            <a:extLst>
              <a:ext uri="{FF2B5EF4-FFF2-40B4-BE49-F238E27FC236}">
                <a16:creationId xmlns:a16="http://schemas.microsoft.com/office/drawing/2014/main" id="{6AF2EF53-A934-4362-B544-6C30EF26C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4" name="Line 51">
            <a:extLst>
              <a:ext uri="{FF2B5EF4-FFF2-40B4-BE49-F238E27FC236}">
                <a16:creationId xmlns:a16="http://schemas.microsoft.com/office/drawing/2014/main" id="{603559D6-2A5C-48D5-924E-6E89AC731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5" name="Line 52">
            <a:extLst>
              <a:ext uri="{FF2B5EF4-FFF2-40B4-BE49-F238E27FC236}">
                <a16:creationId xmlns:a16="http://schemas.microsoft.com/office/drawing/2014/main" id="{3898E8B8-DF91-459F-9C0B-C21AFCD71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6" name="Line 53">
            <a:extLst>
              <a:ext uri="{FF2B5EF4-FFF2-40B4-BE49-F238E27FC236}">
                <a16:creationId xmlns:a16="http://schemas.microsoft.com/office/drawing/2014/main" id="{88565801-76A6-426A-B4F8-FD3ECDBA5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7" name="Line 60">
            <a:extLst>
              <a:ext uri="{FF2B5EF4-FFF2-40B4-BE49-F238E27FC236}">
                <a16:creationId xmlns:a16="http://schemas.microsoft.com/office/drawing/2014/main" id="{2675757F-B0D6-4491-B825-24677D093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78" name="Line 75">
            <a:extLst>
              <a:ext uri="{FF2B5EF4-FFF2-40B4-BE49-F238E27FC236}">
                <a16:creationId xmlns:a16="http://schemas.microsoft.com/office/drawing/2014/main" id="{97E5440A-2641-4CB5-B1F0-43F59EBD70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819400"/>
            <a:ext cx="381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9" name="Freeform 76">
            <a:extLst>
              <a:ext uri="{FF2B5EF4-FFF2-40B4-BE49-F238E27FC236}">
                <a16:creationId xmlns:a16="http://schemas.microsoft.com/office/drawing/2014/main" id="{DFA5E5B1-DBE3-4372-A3D0-5D18A001C780}"/>
              </a:ext>
            </a:extLst>
          </p:cNvPr>
          <p:cNvSpPr>
            <a:spLocks/>
          </p:cNvSpPr>
          <p:nvPr/>
        </p:nvSpPr>
        <p:spPr bwMode="auto">
          <a:xfrm>
            <a:off x="2411413" y="2819400"/>
            <a:ext cx="5513387" cy="1898650"/>
          </a:xfrm>
          <a:custGeom>
            <a:avLst/>
            <a:gdLst>
              <a:gd name="T0" fmla="*/ 2147483646 w 3473"/>
              <a:gd name="T1" fmla="*/ 0 h 1196"/>
              <a:gd name="T2" fmla="*/ 2147483646 w 3473"/>
              <a:gd name="T3" fmla="*/ 2147483646 h 1196"/>
              <a:gd name="T4" fmla="*/ 0 w 3473"/>
              <a:gd name="T5" fmla="*/ 2147483646 h 1196"/>
              <a:gd name="T6" fmla="*/ 0 60000 65536"/>
              <a:gd name="T7" fmla="*/ 0 60000 65536"/>
              <a:gd name="T8" fmla="*/ 0 60000 65536"/>
              <a:gd name="T9" fmla="*/ 0 w 3473"/>
              <a:gd name="T10" fmla="*/ 0 h 1196"/>
              <a:gd name="T11" fmla="*/ 3473 w 3473"/>
              <a:gd name="T12" fmla="*/ 1196 h 1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" h="1196">
                <a:moveTo>
                  <a:pt x="3473" y="0"/>
                </a:moveTo>
                <a:cubicBezTo>
                  <a:pt x="3205" y="174"/>
                  <a:pt x="2446" y="890"/>
                  <a:pt x="1867" y="1043"/>
                </a:cubicBezTo>
                <a:cubicBezTo>
                  <a:pt x="1288" y="1196"/>
                  <a:pt x="389" y="946"/>
                  <a:pt x="0" y="921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77">
            <a:extLst>
              <a:ext uri="{FF2B5EF4-FFF2-40B4-BE49-F238E27FC236}">
                <a16:creationId xmlns:a16="http://schemas.microsoft.com/office/drawing/2014/main" id="{F3C26B67-DF0D-41D6-A786-6E8528ABF6E0}"/>
              </a:ext>
            </a:extLst>
          </p:cNvPr>
          <p:cNvGrpSpPr>
            <a:grpSpLocks/>
          </p:cNvGrpSpPr>
          <p:nvPr/>
        </p:nvGrpSpPr>
        <p:grpSpPr bwMode="auto">
          <a:xfrm>
            <a:off x="3243263" y="3124200"/>
            <a:ext cx="381000" cy="304800"/>
            <a:chOff x="1753" y="2000"/>
            <a:chExt cx="1359" cy="938"/>
          </a:xfrm>
        </p:grpSpPr>
        <p:sp>
          <p:nvSpPr>
            <p:cNvPr id="40987" name="Freeform 78">
              <a:extLst>
                <a:ext uri="{FF2B5EF4-FFF2-40B4-BE49-F238E27FC236}">
                  <a16:creationId xmlns:a16="http://schemas.microsoft.com/office/drawing/2014/main" id="{2CC7C4EF-48AA-416E-AC27-3FBD331F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Freeform 79">
              <a:extLst>
                <a:ext uri="{FF2B5EF4-FFF2-40B4-BE49-F238E27FC236}">
                  <a16:creationId xmlns:a16="http://schemas.microsoft.com/office/drawing/2014/main" id="{1E14A028-AC8A-49EA-93FC-10706874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3">
            <a:extLst>
              <a:ext uri="{FF2B5EF4-FFF2-40B4-BE49-F238E27FC236}">
                <a16:creationId xmlns:a16="http://schemas.microsoft.com/office/drawing/2014/main" id="{A61F8925-4713-4512-9F89-0062DB60BAE9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286000"/>
            <a:ext cx="990600" cy="762000"/>
            <a:chOff x="1753" y="2000"/>
            <a:chExt cx="1359" cy="938"/>
          </a:xfrm>
        </p:grpSpPr>
        <p:sp>
          <p:nvSpPr>
            <p:cNvPr id="40985" name="Freeform 84">
              <a:extLst>
                <a:ext uri="{FF2B5EF4-FFF2-40B4-BE49-F238E27FC236}">
                  <a16:creationId xmlns:a16="http://schemas.microsoft.com/office/drawing/2014/main" id="{AF9E0195-AF59-4C2E-B128-5BF39AB9D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Freeform 85">
              <a:extLst>
                <a:ext uri="{FF2B5EF4-FFF2-40B4-BE49-F238E27FC236}">
                  <a16:creationId xmlns:a16="http://schemas.microsoft.com/office/drawing/2014/main" id="{96C6EE16-D1AB-4895-8EEB-0B72A5FB9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6">
            <a:extLst>
              <a:ext uri="{FF2B5EF4-FFF2-40B4-BE49-F238E27FC236}">
                <a16:creationId xmlns:a16="http://schemas.microsoft.com/office/drawing/2014/main" id="{05EAEBF6-F5B9-45C8-A7B2-50E98CEEBEF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733800"/>
            <a:ext cx="990600" cy="762000"/>
            <a:chOff x="1753" y="2000"/>
            <a:chExt cx="1359" cy="938"/>
          </a:xfrm>
        </p:grpSpPr>
        <p:sp>
          <p:nvSpPr>
            <p:cNvPr id="40983" name="Freeform 87">
              <a:extLst>
                <a:ext uri="{FF2B5EF4-FFF2-40B4-BE49-F238E27FC236}">
                  <a16:creationId xmlns:a16="http://schemas.microsoft.com/office/drawing/2014/main" id="{375E0579-F407-46EE-B545-71524B505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Freeform 88">
              <a:extLst>
                <a:ext uri="{FF2B5EF4-FFF2-40B4-BE49-F238E27FC236}">
                  <a16:creationId xmlns:a16="http://schemas.microsoft.com/office/drawing/2014/main" id="{1046B623-F7B3-4F64-8687-E6E3DEDB6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8F6D-8F3E-4C3D-A23A-37AD5ABA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CTDL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688-CB7E-48BA-ADF5-B6267FF4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8478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Database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SQL Server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i="1" dirty="0" err="1">
                <a:solidFill>
                  <a:srgbClr val="0000CC"/>
                </a:solidFill>
              </a:rPr>
              <a:t>sp_databases</a:t>
            </a:r>
            <a:endParaRPr lang="en-US" i="1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Table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Database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i="1" dirty="0" err="1">
                <a:solidFill>
                  <a:srgbClr val="0000CC"/>
                </a:solidFill>
              </a:rPr>
              <a:t>sp_tables</a:t>
            </a:r>
            <a:endParaRPr lang="en-US" i="1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Attribute </a:t>
            </a:r>
            <a:r>
              <a:rPr lang="en-US" dirty="0" err="1"/>
              <a:t>trong</a:t>
            </a:r>
            <a:r>
              <a:rPr lang="en-US" dirty="0"/>
              <a:t> 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i="1" dirty="0" err="1">
                <a:solidFill>
                  <a:srgbClr val="0000CC"/>
                </a:solidFill>
              </a:rPr>
              <a:t>sp_columns</a:t>
            </a:r>
            <a:r>
              <a:rPr lang="en-US" i="1" dirty="0">
                <a:solidFill>
                  <a:srgbClr val="0000CC"/>
                </a:solidFill>
              </a:rPr>
              <a:t> &lt;</a:t>
            </a:r>
            <a:r>
              <a:rPr lang="en-US" i="1" dirty="0" err="1">
                <a:solidFill>
                  <a:srgbClr val="0000CC"/>
                </a:solidFill>
              </a:rPr>
              <a:t>TableName</a:t>
            </a:r>
            <a:r>
              <a:rPr lang="en-US" i="1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0000CC"/>
                </a:solidFill>
              </a:rPr>
              <a:t>	VD: </a:t>
            </a:r>
            <a:r>
              <a:rPr lang="en-US" i="1" dirty="0" err="1">
                <a:solidFill>
                  <a:srgbClr val="0000CC"/>
                </a:solidFill>
              </a:rPr>
              <a:t>sp_columns</a:t>
            </a:r>
            <a:r>
              <a:rPr lang="en-US" i="1" dirty="0">
                <a:solidFill>
                  <a:srgbClr val="0000CC"/>
                </a:solidFill>
              </a:rPr>
              <a:t> </a:t>
            </a:r>
            <a:r>
              <a:rPr lang="en-US" i="1" dirty="0" err="1">
                <a:solidFill>
                  <a:srgbClr val="0000CC"/>
                </a:solidFill>
              </a:rPr>
              <a:t>NhanVien</a:t>
            </a:r>
            <a:endParaRPr lang="en-US" i="1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i="1" dirty="0" err="1">
                <a:solidFill>
                  <a:srgbClr val="0000CC"/>
                </a:solidFill>
              </a:rPr>
              <a:t>sp_pkeys</a:t>
            </a:r>
            <a:r>
              <a:rPr lang="en-US" i="1" dirty="0">
                <a:solidFill>
                  <a:srgbClr val="0000CC"/>
                </a:solidFill>
              </a:rPr>
              <a:t> &lt;</a:t>
            </a:r>
            <a:r>
              <a:rPr lang="en-US" i="1" dirty="0" err="1">
                <a:solidFill>
                  <a:srgbClr val="0000CC"/>
                </a:solidFill>
              </a:rPr>
              <a:t>TableName</a:t>
            </a:r>
            <a:r>
              <a:rPr lang="en-US" i="1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0000CC"/>
                </a:solidFill>
              </a:rPr>
              <a:t>	VD: </a:t>
            </a:r>
            <a:r>
              <a:rPr lang="en-US" i="1" dirty="0" err="1">
                <a:solidFill>
                  <a:srgbClr val="0000CC"/>
                </a:solidFill>
              </a:rPr>
              <a:t>sp_pkeys</a:t>
            </a:r>
            <a:r>
              <a:rPr lang="en-US" i="1" dirty="0">
                <a:solidFill>
                  <a:srgbClr val="0000CC"/>
                </a:solidFill>
              </a:rPr>
              <a:t> </a:t>
            </a:r>
            <a:r>
              <a:rPr lang="en-US" i="1" dirty="0" err="1">
                <a:solidFill>
                  <a:srgbClr val="0000CC"/>
                </a:solidFill>
              </a:rPr>
              <a:t>PhanCong</a:t>
            </a:r>
            <a:endParaRPr lang="en-US" i="1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i="1" dirty="0" err="1">
                <a:solidFill>
                  <a:srgbClr val="0000CC"/>
                </a:solidFill>
              </a:rPr>
              <a:t>sp_helpconstraint</a:t>
            </a:r>
            <a:r>
              <a:rPr lang="en-US" i="1" dirty="0">
                <a:solidFill>
                  <a:srgbClr val="0000CC"/>
                </a:solidFill>
              </a:rPr>
              <a:t> &lt;</a:t>
            </a:r>
            <a:r>
              <a:rPr lang="en-US" i="1" dirty="0" err="1">
                <a:solidFill>
                  <a:srgbClr val="0000CC"/>
                </a:solidFill>
              </a:rPr>
              <a:t>TableName</a:t>
            </a:r>
            <a:r>
              <a:rPr lang="en-US" i="1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0000CC"/>
                </a:solidFill>
              </a:rPr>
              <a:t>	VD: </a:t>
            </a:r>
            <a:r>
              <a:rPr lang="en-US" i="1" dirty="0" err="1">
                <a:solidFill>
                  <a:srgbClr val="0000CC"/>
                </a:solidFill>
              </a:rPr>
              <a:t>sp_helpconstraint</a:t>
            </a:r>
            <a:r>
              <a:rPr lang="en-US" i="1" dirty="0">
                <a:solidFill>
                  <a:srgbClr val="0000CC"/>
                </a:solidFill>
              </a:rPr>
              <a:t> </a:t>
            </a:r>
            <a:r>
              <a:rPr lang="en-US" i="1" dirty="0" err="1">
                <a:solidFill>
                  <a:srgbClr val="0000CC"/>
                </a:solidFill>
              </a:rPr>
              <a:t>NhanVien</a:t>
            </a:r>
            <a:endParaRPr lang="en-US" i="1" dirty="0">
              <a:solidFill>
                <a:srgbClr val="0000CC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7142-8AE5-4999-B274-3699A064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AF78E-7C42-487E-A1F3-60B9C64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B274-F3ED-4F22-9D3A-C5E5218A09E0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474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8FD6-9165-4574-8691-D5B1EB2016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CAA4BA56-A40E-4D07-8D82-01CD88C3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2B996E8-3894-4526-83FB-DFAA2AE7DBA4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B26464ED-C32F-4E45-AC4F-371091067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Cập nhật dữ liệu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891EE35-CE90-4D6E-8766-B87D89354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err="1"/>
              <a:t>Thêm</a:t>
            </a:r>
            <a:r>
              <a:rPr lang="en-US" altLang="en-US" dirty="0"/>
              <a:t> (insert)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err="1"/>
              <a:t>Xóa</a:t>
            </a:r>
            <a:r>
              <a:rPr lang="en-US" altLang="en-US" dirty="0"/>
              <a:t> (delete)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err="1"/>
              <a:t>Sửa</a:t>
            </a:r>
            <a:r>
              <a:rPr lang="en-US" altLang="en-US" dirty="0"/>
              <a:t> (update)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D961-9253-44BC-9119-D423970A85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E580A971-92CA-48D0-84CF-55F21B0A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8E9446B-9EF8-47DA-8D0E-71B1A4B9269C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A92DF9FC-F253-40F5-A84E-9DAD2CD71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Lệnh INSERT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63DE3B84-D655-48D6-B495-212CCFA19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Dùng để thêm 1 hay nhiều dòng vào bảng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Để thêm dữ liệu</a:t>
            </a:r>
          </a:p>
          <a:p>
            <a:pPr lvl="1" eaLnBrk="1" hangingPunct="1"/>
            <a:r>
              <a:rPr lang="en-US" altLang="en-US"/>
              <a:t>Tên quan hệ</a:t>
            </a:r>
          </a:p>
          <a:p>
            <a:pPr lvl="1" eaLnBrk="1" hangingPunct="1"/>
            <a:r>
              <a:rPr lang="en-US" altLang="en-US"/>
              <a:t>Danh sách các thuộc tính cần thêm dữ liệu</a:t>
            </a:r>
          </a:p>
          <a:p>
            <a:pPr lvl="1" eaLnBrk="1" hangingPunct="1"/>
            <a:r>
              <a:rPr lang="en-US" altLang="en-US"/>
              <a:t>Danh sách các giá trị tương ứng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>
              <a:solidFill>
                <a:srgbClr val="777777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CC9E0A-9276-42D3-8195-B91667FCED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4EE52C70-A492-480C-ADAD-D81D2F7B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091FCC4-96B1-47A6-8E78-B658475B408B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F88641B5-F025-4A88-AA20-B09E4DF9F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Lệnh INSERT (tt)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B336A3FE-CEA1-4301-8681-D52B1A465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Cú pháp (thêm 1 dòng)</a:t>
            </a:r>
            <a:endParaRPr lang="en-US" altLang="en-US">
              <a:solidFill>
                <a:srgbClr val="777777"/>
              </a:solidFill>
            </a:endParaRPr>
          </a:p>
        </p:txBody>
      </p:sp>
      <p:sp>
        <p:nvSpPr>
          <p:cNvPr id="47110" name="Rectangle 4">
            <a:extLst>
              <a:ext uri="{FF2B5EF4-FFF2-40B4-BE49-F238E27FC236}">
                <a16:creationId xmlns:a16="http://schemas.microsoft.com/office/drawing/2014/main" id="{C0607BAB-D0F1-4093-8193-DFE83033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09800"/>
            <a:ext cx="6400800" cy="792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INSERT INTO </a:t>
            </a:r>
            <a:r>
              <a:rPr lang="en-US" altLang="en-US" sz="1800">
                <a:latin typeface="Tahoma" panose="020B0604030504040204" pitchFamily="34" charset="0"/>
              </a:rPr>
              <a:t>&lt;tên bảng&gt;(&lt;danh sách các thuộc tính&gt;)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VALUES </a:t>
            </a:r>
            <a:r>
              <a:rPr lang="en-US" altLang="en-US" sz="1800">
                <a:latin typeface="Tahoma" panose="020B0604030504040204" pitchFamily="34" charset="0"/>
              </a:rPr>
              <a:t>(&lt;danh sách các giá trị&gt;)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0638C1-C295-4C66-B604-CF22E0C651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81000" y="6400800"/>
            <a:ext cx="5562600" cy="457200"/>
          </a:xfrm>
        </p:spPr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4108F67E-97D8-41BB-8A6F-F6127F08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9878C2B-10B3-4EAC-BA00-55A664146DA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7E00C367-7EBE-4247-8189-C738055EB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</a:t>
            </a:r>
          </a:p>
        </p:txBody>
      </p:sp>
      <p:sp>
        <p:nvSpPr>
          <p:cNvPr id="49157" name="Text Box 3">
            <a:extLst>
              <a:ext uri="{FF2B5EF4-FFF2-40B4-BE49-F238E27FC236}">
                <a16:creationId xmlns:a16="http://schemas.microsoft.com/office/drawing/2014/main" id="{91AF62BE-691A-4F59-8084-2AEB8D881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39900"/>
            <a:ext cx="7848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INSERT INTO</a:t>
            </a:r>
            <a:r>
              <a:rPr lang="en-US" altLang="en-US" sz="1800">
                <a:latin typeface="Tahoma" panose="020B0604030504040204" pitchFamily="34" charset="0"/>
              </a:rPr>
              <a:t> NHANVIEN(HONV, TENLOT, TENNV, MANV)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VALUES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‘Le’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‘Van’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‘Tuyen’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‘635635635’</a:t>
            </a:r>
            <a:r>
              <a:rPr lang="en-US" altLang="en-US" sz="180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49158" name="Text Box 4">
            <a:extLst>
              <a:ext uri="{FF2B5EF4-FFF2-40B4-BE49-F238E27FC236}">
                <a16:creationId xmlns:a16="http://schemas.microsoft.com/office/drawing/2014/main" id="{67476AE9-FD94-4B67-BE0F-B49005938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29163"/>
            <a:ext cx="8534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INSERT INTO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VALUES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‘Le’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‘Van’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‘Tuyen’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‘635635635’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’12/30/1952’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 ’98 HV’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‘Nam’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‘37000’</a:t>
            </a:r>
            <a:r>
              <a:rPr lang="en-US" altLang="en-US" sz="1800">
                <a:latin typeface="Tahoma" panose="020B0604030504040204" pitchFamily="34" charset="0"/>
              </a:rPr>
              <a:t>, 4)</a:t>
            </a:r>
          </a:p>
        </p:txBody>
      </p:sp>
      <p:sp>
        <p:nvSpPr>
          <p:cNvPr id="49159" name="Text Box 5">
            <a:extLst>
              <a:ext uri="{FF2B5EF4-FFF2-40B4-BE49-F238E27FC236}">
                <a16:creationId xmlns:a16="http://schemas.microsoft.com/office/drawing/2014/main" id="{AFA6E94C-22B0-43CB-B4E7-334883BFC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46438"/>
            <a:ext cx="7848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INSERT INTO</a:t>
            </a:r>
            <a:r>
              <a:rPr lang="en-US" altLang="en-US" sz="1800">
                <a:latin typeface="Tahoma" panose="020B0604030504040204" pitchFamily="34" charset="0"/>
              </a:rPr>
              <a:t> NHANVIEN(HONV, TENLOT, TENNV, MANV, DCHI)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VALUES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‘Le’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‘Van’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‘Tuyen’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‘635635635’</a:t>
            </a:r>
            <a:r>
              <a:rPr lang="en-US" altLang="en-US" sz="1800">
                <a:latin typeface="Tahoma" panose="020B0604030504040204" pitchFamily="34" charset="0"/>
              </a:rPr>
              <a:t>,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NULL</a:t>
            </a:r>
            <a:r>
              <a:rPr lang="en-US" altLang="en-US" sz="1800">
                <a:latin typeface="Tahoma" panose="020B060403050404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B86B-C907-40F0-9FFE-99513AF11C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87EE703E-4CAC-484A-9367-34803707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D39A4AE-C16D-4B57-96E3-AAE1D18C27D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EE004642-7874-467C-ACF0-B39A402FF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Lệnh INSERT (tt)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662D7E8E-1FDE-4D1F-8C2B-4569BB254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Nhận xét</a:t>
            </a:r>
          </a:p>
          <a:p>
            <a:pPr lvl="1" eaLnBrk="1" hangingPunct="1"/>
            <a:r>
              <a:rPr lang="en-US" altLang="en-US"/>
              <a:t>Thứ tự các giá trị phải trùng với thứ tự các cột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Có thể thêm giá trị NULL ở những thuộc tính không là khóa chính và NOT NULL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Câu lệnh INSERT sẽ gặp lỗi nếu vi phạm RBTV</a:t>
            </a:r>
          </a:p>
          <a:p>
            <a:pPr lvl="2" eaLnBrk="1" hangingPunct="1"/>
            <a:r>
              <a:rPr lang="en-US" altLang="en-US"/>
              <a:t>Khóa chính</a:t>
            </a:r>
          </a:p>
          <a:p>
            <a:pPr lvl="2" eaLnBrk="1" hangingPunct="1"/>
            <a:r>
              <a:rPr lang="en-US" altLang="en-US"/>
              <a:t>Tham chiếu</a:t>
            </a:r>
          </a:p>
          <a:p>
            <a:pPr lvl="2" eaLnBrk="1" hangingPunct="1"/>
            <a:r>
              <a:rPr lang="en-US" altLang="en-US"/>
              <a:t>NOT NULL - các thuộc tính có ràng buộc NOT NULL bắt buộc phải có giá trị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8FAEDF-8886-42E4-8D76-A7F42F0B83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3251" name="Slide Number Placeholder 5">
            <a:extLst>
              <a:ext uri="{FF2B5EF4-FFF2-40B4-BE49-F238E27FC236}">
                <a16:creationId xmlns:a16="http://schemas.microsoft.com/office/drawing/2014/main" id="{BDCE626D-C454-400D-81FF-C52DD184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67804C5-8D69-48DA-AFBD-7225E8FF58D5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4C8B850F-69F0-40F4-8425-D647B6474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Lệnh INSERT (tt)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AFA55B4C-6256-47EE-A0A7-296085261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Cú pháp (thêm nhiều dòng)</a:t>
            </a:r>
            <a:endParaRPr lang="en-US" altLang="en-US">
              <a:solidFill>
                <a:srgbClr val="777777"/>
              </a:solidFill>
            </a:endParaRPr>
          </a:p>
        </p:txBody>
      </p:sp>
      <p:sp>
        <p:nvSpPr>
          <p:cNvPr id="53254" name="Rectangle 4">
            <a:extLst>
              <a:ext uri="{FF2B5EF4-FFF2-40B4-BE49-F238E27FC236}">
                <a16:creationId xmlns:a16="http://schemas.microsoft.com/office/drawing/2014/main" id="{CE48C410-1861-493F-8779-A60D53DA4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09800"/>
            <a:ext cx="6400800" cy="792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INSERT INTO </a:t>
            </a:r>
            <a:r>
              <a:rPr lang="en-US" altLang="en-US" sz="1800">
                <a:latin typeface="Tahoma" panose="020B0604030504040204" pitchFamily="34" charset="0"/>
              </a:rPr>
              <a:t>&lt;tên bảng&gt;(&lt;danh sách các thuộc tính&gt;)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&lt;câu truy vấn con&gt;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D144-1A59-4B1C-9CE3-EFE7D54A94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23E09446-A04E-411B-A33F-3000EB29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48C6D79-0883-42CE-81D5-FCF6E1488097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543C32DC-3E27-4F99-BACF-5D18BD4CF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Giới thiệu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67D8596-16FC-4A12-AD93-C653B234C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/>
              <a:t>Ngôn ngữ ĐSQH </a:t>
            </a:r>
          </a:p>
          <a:p>
            <a:pPr lvl="1" eaLnBrk="1" hangingPunct="1"/>
            <a:r>
              <a:rPr lang="en-US" altLang="en-US"/>
              <a:t>Cách thức truy vấn dữ liệu</a:t>
            </a:r>
          </a:p>
          <a:p>
            <a:pPr lvl="1" eaLnBrk="1" hangingPunct="1"/>
            <a:r>
              <a:rPr lang="en-US" altLang="en-US"/>
              <a:t>Khó khăn cho người sử dụng</a:t>
            </a:r>
          </a:p>
          <a:p>
            <a:pPr eaLnBrk="1" hangingPunct="1"/>
            <a:r>
              <a:rPr lang="en-US" altLang="en-US"/>
              <a:t>SQL (Structured Query Language)</a:t>
            </a:r>
          </a:p>
          <a:p>
            <a:pPr lvl="1" eaLnBrk="1" hangingPunct="1"/>
            <a:r>
              <a:rPr lang="en-US" altLang="en-US"/>
              <a:t>Ngôn ngữ cấp cao</a:t>
            </a:r>
          </a:p>
          <a:p>
            <a:pPr lvl="1" eaLnBrk="1" hangingPunct="1"/>
            <a:r>
              <a:rPr lang="en-US" altLang="en-US"/>
              <a:t>Người sử dụng chỉ cần đưa ra nội dung cần truy vấn</a:t>
            </a:r>
          </a:p>
          <a:p>
            <a:pPr lvl="1" eaLnBrk="1" hangingPunct="1"/>
            <a:r>
              <a:rPr lang="en-US" altLang="en-US"/>
              <a:t>Được phát triển bởi IBM (1970s)</a:t>
            </a:r>
          </a:p>
          <a:p>
            <a:pPr lvl="1" eaLnBrk="1" hangingPunct="1"/>
            <a:r>
              <a:rPr lang="en-US" altLang="en-US"/>
              <a:t>Được gọi là SEQUEL</a:t>
            </a:r>
          </a:p>
          <a:p>
            <a:pPr lvl="1" eaLnBrk="1" hangingPunct="1"/>
            <a:r>
              <a:rPr lang="en-US" altLang="en-US"/>
              <a:t>Được ANSI công nhận và phát triển thành chuẩn</a:t>
            </a:r>
          </a:p>
          <a:p>
            <a:pPr lvl="2" eaLnBrk="1" hangingPunct="1"/>
            <a:r>
              <a:rPr lang="en-US" altLang="en-US"/>
              <a:t>SQL-86</a:t>
            </a:r>
          </a:p>
          <a:p>
            <a:pPr lvl="2" eaLnBrk="1" hangingPunct="1"/>
            <a:r>
              <a:rPr lang="en-US" altLang="en-US"/>
              <a:t>SQL-92</a:t>
            </a:r>
          </a:p>
          <a:p>
            <a:pPr lvl="2" eaLnBrk="1" hangingPunct="1"/>
            <a:r>
              <a:rPr lang="en-US" altLang="en-US"/>
              <a:t>SQL-99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1B60EA-303A-4556-9F4A-12DB2A95B7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5299" name="Slide Number Placeholder 5">
            <a:extLst>
              <a:ext uri="{FF2B5EF4-FFF2-40B4-BE49-F238E27FC236}">
                <a16:creationId xmlns:a16="http://schemas.microsoft.com/office/drawing/2014/main" id="{ED1575E4-5352-4815-A659-0F409DD7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B51DD6E-73EC-45D5-B0FB-93AAAAA22C9F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/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230EC38C-9A2C-4AFE-AE7A-5B865D8BA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</a:t>
            </a:r>
          </a:p>
        </p:txBody>
      </p:sp>
      <p:sp>
        <p:nvSpPr>
          <p:cNvPr id="55301" name="Text Box 3">
            <a:extLst>
              <a:ext uri="{FF2B5EF4-FFF2-40B4-BE49-F238E27FC236}">
                <a16:creationId xmlns:a16="http://schemas.microsoft.com/office/drawing/2014/main" id="{AA393FFB-B0EA-4434-9D79-B02932ECB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40386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CREATE TABLE</a:t>
            </a:r>
            <a:r>
              <a:rPr lang="en-US" altLang="en-US" sz="1800">
                <a:latin typeface="Tahoma" panose="020B0604030504040204" pitchFamily="34" charset="0"/>
              </a:rPr>
              <a:t> THONGKE_PB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TENPHG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VARCHAR</a:t>
            </a:r>
            <a:r>
              <a:rPr lang="en-US" altLang="en-US" sz="1800">
                <a:latin typeface="Tahoma" panose="020B0604030504040204" pitchFamily="34" charset="0"/>
              </a:rPr>
              <a:t>(20),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SL_NV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INT</a:t>
            </a:r>
            <a:r>
              <a:rPr lang="en-US" altLang="en-US" sz="1800">
                <a:latin typeface="Tahoma" panose="020B0604030504040204" pitchFamily="34" charset="0"/>
              </a:rPr>
              <a:t>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LUONG_TC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INT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55302" name="Text Box 4">
            <a:extLst>
              <a:ext uri="{FF2B5EF4-FFF2-40B4-BE49-F238E27FC236}">
                <a16:creationId xmlns:a16="http://schemas.microsoft.com/office/drawing/2014/main" id="{AF3AAD7C-3CE0-4E57-BDDB-7B6F8FF51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38600"/>
            <a:ext cx="66294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INSERT INTO</a:t>
            </a:r>
            <a:r>
              <a:rPr lang="en-US" altLang="en-US" sz="1800">
                <a:latin typeface="Tahoma" panose="020B0604030504040204" pitchFamily="34" charset="0"/>
              </a:rPr>
              <a:t> THONGKE_PB(TENPHG, SL_NV, LUONG_TC)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TENPHG,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COUNT</a:t>
            </a:r>
            <a:r>
              <a:rPr lang="en-US" altLang="en-US" sz="1800">
                <a:latin typeface="Tahoma" panose="020B0604030504040204" pitchFamily="34" charset="0"/>
              </a:rPr>
              <a:t>(MANV), </a:t>
            </a:r>
            <a:r>
              <a:rPr lang="en-US" altLang="en-US" sz="1800">
                <a:solidFill>
                  <a:srgbClr val="FF3399"/>
                </a:solidFill>
                <a:latin typeface="Tahoma" panose="020B0604030504040204" pitchFamily="34" charset="0"/>
              </a:rPr>
              <a:t>SUM</a:t>
            </a:r>
            <a:r>
              <a:rPr lang="en-US" altLang="en-US" sz="1800">
                <a:latin typeface="Tahoma" panose="020B0604030504040204" pitchFamily="34" charset="0"/>
              </a:rPr>
              <a:t>(LUONG)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NHANVIEN, PHONGBAN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PHG=MAPHG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GROUP BY</a:t>
            </a:r>
            <a:r>
              <a:rPr lang="en-US" altLang="en-US" sz="1800">
                <a:latin typeface="Tahoma" panose="020B0604030504040204" pitchFamily="34" charset="0"/>
              </a:rPr>
              <a:t> TENPHG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04BD98-2D34-4CDC-90D2-24D7F13D79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7347" name="Slide Number Placeholder 5">
            <a:extLst>
              <a:ext uri="{FF2B5EF4-FFF2-40B4-BE49-F238E27FC236}">
                <a16:creationId xmlns:a16="http://schemas.microsoft.com/office/drawing/2014/main" id="{345F3EF1-5F18-47C1-A420-0E332FA6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AC3F424-990B-4037-8EC2-010C22805B63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3558F75E-665F-4F11-9AE3-3ECC6245D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Lệnh DELETE 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C8C6D3A5-E52C-4403-89F4-EC56A8FCC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Dùng để xóa các dòng của bảng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Cú pháp</a:t>
            </a:r>
            <a:endParaRPr lang="en-US" altLang="en-US">
              <a:solidFill>
                <a:srgbClr val="777777"/>
              </a:solidFill>
            </a:endParaRPr>
          </a:p>
        </p:txBody>
      </p:sp>
      <p:sp>
        <p:nvSpPr>
          <p:cNvPr id="57350" name="Rectangle 4">
            <a:extLst>
              <a:ext uri="{FF2B5EF4-FFF2-40B4-BE49-F238E27FC236}">
                <a16:creationId xmlns:a16="http://schemas.microsoft.com/office/drawing/2014/main" id="{538292EE-B5CB-4BAD-9706-9DEB4978E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3352800" cy="792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DELETE FROM </a:t>
            </a:r>
            <a:r>
              <a:rPr lang="en-US" altLang="en-US" sz="1800">
                <a:latin typeface="Tahoma" panose="020B0604030504040204" pitchFamily="34" charset="0"/>
              </a:rPr>
              <a:t>&lt;tên bảng&gt;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[</a:t>
            </a:r>
            <a:r>
              <a:rPr lang="en-US" altLang="en-US" sz="1800" b="1"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&lt;điều kiện&gt;]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D30F90E-43B1-48E8-A7D1-0A0FBE4183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D990C6F3-1089-4DFA-B044-ABF82104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302630F-49D4-4AA0-A539-7C0BBE74DEB9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000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B5C3BB97-960F-4AC8-BD4F-39459B347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</a:t>
            </a:r>
          </a:p>
        </p:txBody>
      </p:sp>
      <p:sp>
        <p:nvSpPr>
          <p:cNvPr id="59397" name="Text Box 3">
            <a:extLst>
              <a:ext uri="{FF2B5EF4-FFF2-40B4-BE49-F238E27FC236}">
                <a16:creationId xmlns:a16="http://schemas.microsoft.com/office/drawing/2014/main" id="{481C111B-6327-4044-9AC4-BFF36E3D9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60550"/>
            <a:ext cx="3810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DELETE 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HONV=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‘Tran’</a:t>
            </a:r>
          </a:p>
        </p:txBody>
      </p:sp>
      <p:sp>
        <p:nvSpPr>
          <p:cNvPr id="59398" name="Text Box 4">
            <a:extLst>
              <a:ext uri="{FF2B5EF4-FFF2-40B4-BE49-F238E27FC236}">
                <a16:creationId xmlns:a16="http://schemas.microsoft.com/office/drawing/2014/main" id="{EDB09E6D-77EE-454F-A64F-F44F2630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67088"/>
            <a:ext cx="3810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DELETE 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MANV=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‘345345345’</a:t>
            </a:r>
          </a:p>
        </p:txBody>
      </p:sp>
      <p:sp>
        <p:nvSpPr>
          <p:cNvPr id="59399" name="Text Box 5">
            <a:extLst>
              <a:ext uri="{FF2B5EF4-FFF2-40B4-BE49-F238E27FC236}">
                <a16:creationId xmlns:a16="http://schemas.microsoft.com/office/drawing/2014/main" id="{CA2A8E7F-5ADD-4733-AE60-BE1100361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814888"/>
            <a:ext cx="3810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DELETE 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67B7BD4-E362-4BD6-82E5-73B87B688E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61443" name="Slide Number Placeholder 5">
            <a:extLst>
              <a:ext uri="{FF2B5EF4-FFF2-40B4-BE49-F238E27FC236}">
                <a16:creationId xmlns:a16="http://schemas.microsoft.com/office/drawing/2014/main" id="{202FEFE1-6243-4726-B40E-1E8E84D3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A10903F-FC19-46D9-B686-838E34A8D582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48B1EEC2-213A-461D-8B2F-F83454F98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25</a:t>
            </a:r>
          </a:p>
        </p:txBody>
      </p:sp>
      <p:sp>
        <p:nvSpPr>
          <p:cNvPr id="903171" name="Text Box 3">
            <a:extLst>
              <a:ext uri="{FF2B5EF4-FFF2-40B4-BE49-F238E27FC236}">
                <a16:creationId xmlns:a16="http://schemas.microsoft.com/office/drawing/2014/main" id="{1C0DC6B4-596A-4607-82C6-AE8D459D4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0"/>
            <a:ext cx="53340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DELETE 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IN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PHONGBAN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TENPHG=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‘Nghien cuu’</a:t>
            </a:r>
            <a:r>
              <a:rPr lang="en-US" altLang="en-US" sz="180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61446" name="Rectangle 4">
            <a:extLst>
              <a:ext uri="{FF2B5EF4-FFF2-40B4-BE49-F238E27FC236}">
                <a16:creationId xmlns:a16="http://schemas.microsoft.com/office/drawing/2014/main" id="{CAFDF547-470F-4CD7-BC77-2314AA041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Xóa đi những nhân viên ở phòng ‘Nghien cuu’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3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3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EDCD-FA60-4723-A9B5-FDAD1E06BC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63491" name="Slide Number Placeholder 5">
            <a:extLst>
              <a:ext uri="{FF2B5EF4-FFF2-40B4-BE49-F238E27FC236}">
                <a16:creationId xmlns:a16="http://schemas.microsoft.com/office/drawing/2014/main" id="{D240B21F-F41B-468E-8479-E43A4DEF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5A3605E-1C55-407B-90E6-EC6AC53BCBB6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4859B1E5-98AC-4A41-A796-39CF43D4A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Lệnh DELETE (tt) 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44CB2FA-C3C5-46A5-A395-5772A19E2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xét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lượng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phụ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kiện</a:t>
            </a:r>
            <a:r>
              <a:rPr lang="en-US" altLang="en-US" dirty="0"/>
              <a:t> ở </a:t>
            </a:r>
            <a:r>
              <a:rPr lang="en-US" altLang="en-US" dirty="0" err="1"/>
              <a:t>mệnh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WHERE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kiện</a:t>
            </a:r>
            <a:r>
              <a:rPr lang="en-US" altLang="en-US" dirty="0"/>
              <a:t> ở </a:t>
            </a:r>
            <a:r>
              <a:rPr lang="en-US" altLang="en-US" dirty="0" err="1"/>
              <a:t>mệnh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WHERE,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xóa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 err="1"/>
              <a:t>Lệnh</a:t>
            </a:r>
            <a:r>
              <a:rPr lang="en-US" altLang="en-US" dirty="0"/>
              <a:t> DELETE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gây</a:t>
            </a:r>
            <a:r>
              <a:rPr lang="en-US" altLang="en-US" dirty="0"/>
              <a:t> ra vi </a:t>
            </a:r>
            <a:r>
              <a:rPr lang="en-US" altLang="en-US" dirty="0" err="1"/>
              <a:t>phạm</a:t>
            </a:r>
            <a:r>
              <a:rPr lang="en-US" altLang="en-US" dirty="0"/>
              <a:t> RB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endParaRPr lang="en-US" altLang="en-US" dirty="0"/>
          </a:p>
          <a:p>
            <a:pPr lvl="2" eaLnBrk="1" hangingPunct="1"/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xóa</a:t>
            </a:r>
            <a:endParaRPr lang="en-US" altLang="en-US" dirty="0"/>
          </a:p>
          <a:p>
            <a:pPr lvl="2" eaLnBrk="1" hangingPunct="1"/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endParaRPr lang="en-US" altLang="en-US" dirty="0"/>
          </a:p>
          <a:p>
            <a:pPr lvl="3" eaLnBrk="1" hangingPunct="1"/>
            <a:r>
              <a:rPr lang="en-US" altLang="en-US" dirty="0"/>
              <a:t>ON DELETE CASCADE</a:t>
            </a:r>
          </a:p>
          <a:p>
            <a:pPr lvl="2" eaLnBrk="1" hangingPunct="1"/>
            <a:r>
              <a:rPr lang="en-US" altLang="en-US" dirty="0" err="1"/>
              <a:t>Đặt</a:t>
            </a:r>
            <a:r>
              <a:rPr lang="en-US" altLang="en-US" dirty="0"/>
              <a:t> NULL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endParaRPr lang="en-US" altLang="en-US" dirty="0"/>
          </a:p>
          <a:p>
            <a:pPr lvl="3" eaLnBrk="1" hangingPunct="1"/>
            <a:r>
              <a:rPr lang="en-US" altLang="en-US" dirty="0">
                <a:solidFill>
                  <a:srgbClr val="777777"/>
                </a:solidFill>
              </a:rPr>
              <a:t>ON DELETE SET NULL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ate Placeholder 3">
            <a:extLst>
              <a:ext uri="{FF2B5EF4-FFF2-40B4-BE49-F238E27FC236}">
                <a16:creationId xmlns:a16="http://schemas.microsoft.com/office/drawing/2014/main" id="{DC3CD1D8-92F6-4F0B-ADB6-9079FB61D2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65539" name="Slide Number Placeholder 5">
            <a:extLst>
              <a:ext uri="{FF2B5EF4-FFF2-40B4-BE49-F238E27FC236}">
                <a16:creationId xmlns:a16="http://schemas.microsoft.com/office/drawing/2014/main" id="{34D15949-B706-453B-A757-7D767830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10658A0-F5A9-4EAF-A6F7-45B49032541E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/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D23907DE-172B-4F96-8628-73BBA3DAF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Lệnh</a:t>
            </a:r>
            <a:r>
              <a:rPr lang="en-US" altLang="en-US" sz="3500" dirty="0"/>
              <a:t> DELETE (</a:t>
            </a:r>
            <a:r>
              <a:rPr lang="en-US" altLang="en-US" sz="3500" dirty="0" err="1"/>
              <a:t>tt</a:t>
            </a:r>
            <a:r>
              <a:rPr lang="en-US" altLang="en-US" sz="3500" dirty="0"/>
              <a:t>): CASCADE</a:t>
            </a:r>
          </a:p>
        </p:txBody>
      </p:sp>
      <p:grpSp>
        <p:nvGrpSpPr>
          <p:cNvPr id="65541" name="Group 3">
            <a:extLst>
              <a:ext uri="{FF2B5EF4-FFF2-40B4-BE49-F238E27FC236}">
                <a16:creationId xmlns:a16="http://schemas.microsoft.com/office/drawing/2014/main" id="{711AB06E-9F0A-4446-B2A7-925A966A7B7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219200"/>
            <a:ext cx="8991600" cy="2590800"/>
            <a:chOff x="48" y="768"/>
            <a:chExt cx="5664" cy="1632"/>
          </a:xfrm>
        </p:grpSpPr>
        <p:sp>
          <p:nvSpPr>
            <p:cNvPr id="65594" name="Rectangle 4">
              <a:extLst>
                <a:ext uri="{FF2B5EF4-FFF2-40B4-BE49-F238E27FC236}">
                  <a16:creationId xmlns:a16="http://schemas.microsoft.com/office/drawing/2014/main" id="{69D63289-27C1-40E3-BCB3-AE9EEA71F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392"/>
              <a:ext cx="5664" cy="192"/>
            </a:xfrm>
            <a:prstGeom prst="rect">
              <a:avLst/>
            </a:prstGeom>
            <a:solidFill>
              <a:srgbClr val="FF99CC">
                <a:alpha val="79999"/>
              </a:srgbClr>
            </a:solidFill>
            <a:ln w="12700" algn="ctr">
              <a:solidFill>
                <a:srgbClr val="FF99CC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65595" name="Rectangle 5">
              <a:extLst>
                <a:ext uri="{FF2B5EF4-FFF2-40B4-BE49-F238E27FC236}">
                  <a16:creationId xmlns:a16="http://schemas.microsoft.com/office/drawing/2014/main" id="{35A5E0DD-0B0A-448D-A7E6-8CEF9D6B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968"/>
              <a:ext cx="5664" cy="192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grpSp>
          <p:nvGrpSpPr>
            <p:cNvPr id="65596" name="Group 6">
              <a:extLst>
                <a:ext uri="{FF2B5EF4-FFF2-40B4-BE49-F238E27FC236}">
                  <a16:creationId xmlns:a16="http://schemas.microsoft.com/office/drawing/2014/main" id="{F9C8DCD4-0597-4E13-BF70-A777F40F6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768"/>
              <a:ext cx="5664" cy="1632"/>
              <a:chOff x="48" y="768"/>
              <a:chExt cx="5664" cy="1632"/>
            </a:xfrm>
          </p:grpSpPr>
          <p:sp>
            <p:nvSpPr>
              <p:cNvPr id="65597" name="Line 7">
                <a:extLst>
                  <a:ext uri="{FF2B5EF4-FFF2-40B4-BE49-F238E27FC236}">
                    <a16:creationId xmlns:a16="http://schemas.microsoft.com/office/drawing/2014/main" id="{E0AF1A72-2768-48CF-A27A-9E4E6A115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" y="960"/>
                <a:ext cx="56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98" name="Text Box 8">
                <a:extLst>
                  <a:ext uri="{FF2B5EF4-FFF2-40B4-BE49-F238E27FC236}">
                    <a16:creationId xmlns:a16="http://schemas.microsoft.com/office/drawing/2014/main" id="{9D07001F-B571-4F10-BC87-2EF2748DE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76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TENNV</a:t>
                </a:r>
              </a:p>
            </p:txBody>
          </p:sp>
          <p:sp>
            <p:nvSpPr>
              <p:cNvPr id="65599" name="Text Box 9">
                <a:extLst>
                  <a:ext uri="{FF2B5EF4-FFF2-40B4-BE49-F238E27FC236}">
                    <a16:creationId xmlns:a16="http://schemas.microsoft.com/office/drawing/2014/main" id="{57B00BBC-17EA-4B39-8297-D92E14C9AF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768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HONV</a:t>
                </a:r>
              </a:p>
            </p:txBody>
          </p:sp>
          <p:sp>
            <p:nvSpPr>
              <p:cNvPr id="65600" name="Text Box 10">
                <a:extLst>
                  <a:ext uri="{FF2B5EF4-FFF2-40B4-BE49-F238E27FC236}">
                    <a16:creationId xmlns:a16="http://schemas.microsoft.com/office/drawing/2014/main" id="{4B5E2879-B62B-4977-9135-99DEDAD1E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768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NGSINH</a:t>
                </a:r>
              </a:p>
            </p:txBody>
          </p:sp>
          <p:sp>
            <p:nvSpPr>
              <p:cNvPr id="65601" name="Text Box 11">
                <a:extLst>
                  <a:ext uri="{FF2B5EF4-FFF2-40B4-BE49-F238E27FC236}">
                    <a16:creationId xmlns:a16="http://schemas.microsoft.com/office/drawing/2014/main" id="{B424A8B9-1F74-4874-B0A3-DC21D29B27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768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DCHI</a:t>
                </a:r>
              </a:p>
            </p:txBody>
          </p:sp>
          <p:sp>
            <p:nvSpPr>
              <p:cNvPr id="65602" name="Text Box 12">
                <a:extLst>
                  <a:ext uri="{FF2B5EF4-FFF2-40B4-BE49-F238E27FC236}">
                    <a16:creationId xmlns:a16="http://schemas.microsoft.com/office/drawing/2014/main" id="{0557EB2B-59C4-4EEB-A49B-775230AB48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76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PHAI</a:t>
                </a:r>
              </a:p>
            </p:txBody>
          </p:sp>
          <p:sp>
            <p:nvSpPr>
              <p:cNvPr id="65603" name="Text Box 13">
                <a:extLst>
                  <a:ext uri="{FF2B5EF4-FFF2-40B4-BE49-F238E27FC236}">
                    <a16:creationId xmlns:a16="http://schemas.microsoft.com/office/drawing/2014/main" id="{C1FAF82D-9D30-4176-B3E7-2C59B72D42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76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LUONG</a:t>
                </a:r>
              </a:p>
            </p:txBody>
          </p:sp>
          <p:sp>
            <p:nvSpPr>
              <p:cNvPr id="65604" name="Text Box 14">
                <a:extLst>
                  <a:ext uri="{FF2B5EF4-FFF2-40B4-BE49-F238E27FC236}">
                    <a16:creationId xmlns:a16="http://schemas.microsoft.com/office/drawing/2014/main" id="{7F25C7A1-D98D-4391-9653-E5F87EE3C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76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PHG</a:t>
                </a:r>
              </a:p>
            </p:txBody>
          </p:sp>
          <p:sp>
            <p:nvSpPr>
              <p:cNvPr id="65605" name="Text Box 15">
                <a:extLst>
                  <a:ext uri="{FF2B5EF4-FFF2-40B4-BE49-F238E27FC236}">
                    <a16:creationId xmlns:a16="http://schemas.microsoft.com/office/drawing/2014/main" id="{D902808E-161F-4E51-8237-BAB02E354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00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Tung</a:t>
                </a:r>
              </a:p>
            </p:txBody>
          </p:sp>
          <p:sp>
            <p:nvSpPr>
              <p:cNvPr id="65606" name="Text Box 16">
                <a:extLst>
                  <a:ext uri="{FF2B5EF4-FFF2-40B4-BE49-F238E27FC236}">
                    <a16:creationId xmlns:a16="http://schemas.microsoft.com/office/drawing/2014/main" id="{80A50107-86D5-42A9-8CAF-8ABEA650FC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008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Nguyen</a:t>
                </a:r>
              </a:p>
            </p:txBody>
          </p:sp>
          <p:sp>
            <p:nvSpPr>
              <p:cNvPr id="65607" name="Text Box 17">
                <a:extLst>
                  <a:ext uri="{FF2B5EF4-FFF2-40B4-BE49-F238E27FC236}">
                    <a16:creationId xmlns:a16="http://schemas.microsoft.com/office/drawing/2014/main" id="{96DBAA2F-D0B6-46E6-9737-7D16A966B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008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12/08/1955</a:t>
                </a:r>
              </a:p>
            </p:txBody>
          </p:sp>
          <p:sp>
            <p:nvSpPr>
              <p:cNvPr id="65608" name="Text Box 18">
                <a:extLst>
                  <a:ext uri="{FF2B5EF4-FFF2-40B4-BE49-F238E27FC236}">
                    <a16:creationId xmlns:a16="http://schemas.microsoft.com/office/drawing/2014/main" id="{734CB437-5485-403A-AC2A-F47BCE3513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008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638 NVC Q5</a:t>
                </a:r>
              </a:p>
            </p:txBody>
          </p:sp>
          <p:sp>
            <p:nvSpPr>
              <p:cNvPr id="65609" name="Text Box 19">
                <a:extLst>
                  <a:ext uri="{FF2B5EF4-FFF2-40B4-BE49-F238E27FC236}">
                    <a16:creationId xmlns:a16="http://schemas.microsoft.com/office/drawing/2014/main" id="{27538E04-98F1-4C7D-BAAF-DCDCAEA00A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00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Nam</a:t>
                </a:r>
              </a:p>
            </p:txBody>
          </p:sp>
          <p:sp>
            <p:nvSpPr>
              <p:cNvPr id="65610" name="Text Box 20">
                <a:extLst>
                  <a:ext uri="{FF2B5EF4-FFF2-40B4-BE49-F238E27FC236}">
                    <a16:creationId xmlns:a16="http://schemas.microsoft.com/office/drawing/2014/main" id="{D20E7C95-23E7-4DB7-894D-8696E8A6E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00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40000</a:t>
                </a:r>
              </a:p>
            </p:txBody>
          </p:sp>
          <p:sp>
            <p:nvSpPr>
              <p:cNvPr id="65611" name="Text Box 21">
                <a:extLst>
                  <a:ext uri="{FF2B5EF4-FFF2-40B4-BE49-F238E27FC236}">
                    <a16:creationId xmlns:a16="http://schemas.microsoft.com/office/drawing/2014/main" id="{005AFE6D-A44A-4C46-8CFE-3F648DE68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100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65612" name="Text Box 22">
                <a:extLst>
                  <a:ext uri="{FF2B5EF4-FFF2-40B4-BE49-F238E27FC236}">
                    <a16:creationId xmlns:a16="http://schemas.microsoft.com/office/drawing/2014/main" id="{375BFF76-3CD8-49DB-82F7-5316BA3120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20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Hung</a:t>
                </a:r>
              </a:p>
            </p:txBody>
          </p:sp>
          <p:sp>
            <p:nvSpPr>
              <p:cNvPr id="65613" name="Text Box 23">
                <a:extLst>
                  <a:ext uri="{FF2B5EF4-FFF2-40B4-BE49-F238E27FC236}">
                    <a16:creationId xmlns:a16="http://schemas.microsoft.com/office/drawing/2014/main" id="{CAF2C081-E024-4EBC-BC54-C123520A1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200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Nguyen</a:t>
                </a:r>
              </a:p>
            </p:txBody>
          </p:sp>
          <p:sp>
            <p:nvSpPr>
              <p:cNvPr id="65614" name="Text Box 24">
                <a:extLst>
                  <a:ext uri="{FF2B5EF4-FFF2-40B4-BE49-F238E27FC236}">
                    <a16:creationId xmlns:a16="http://schemas.microsoft.com/office/drawing/2014/main" id="{2F0BC35E-010E-42C5-BFB6-E519DC1B7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200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09/15/1962</a:t>
                </a:r>
              </a:p>
            </p:txBody>
          </p:sp>
          <p:sp>
            <p:nvSpPr>
              <p:cNvPr id="65615" name="Text Box 25">
                <a:extLst>
                  <a:ext uri="{FF2B5EF4-FFF2-40B4-BE49-F238E27FC236}">
                    <a16:creationId xmlns:a16="http://schemas.microsoft.com/office/drawing/2014/main" id="{7937C18F-869A-4E4D-BAFF-E23D9DBEC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200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Ba Ria VT</a:t>
                </a:r>
              </a:p>
            </p:txBody>
          </p:sp>
          <p:sp>
            <p:nvSpPr>
              <p:cNvPr id="65616" name="Text Box 26">
                <a:extLst>
                  <a:ext uri="{FF2B5EF4-FFF2-40B4-BE49-F238E27FC236}">
                    <a16:creationId xmlns:a16="http://schemas.microsoft.com/office/drawing/2014/main" id="{79BFA0B5-E04A-4BE3-86DB-F7929384A5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Nam</a:t>
                </a:r>
              </a:p>
            </p:txBody>
          </p:sp>
          <p:sp>
            <p:nvSpPr>
              <p:cNvPr id="65617" name="Text Box 27">
                <a:extLst>
                  <a:ext uri="{FF2B5EF4-FFF2-40B4-BE49-F238E27FC236}">
                    <a16:creationId xmlns:a16="http://schemas.microsoft.com/office/drawing/2014/main" id="{46640D0C-7945-4696-B75C-CB69D453E0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20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38000</a:t>
                </a:r>
              </a:p>
            </p:txBody>
          </p:sp>
          <p:sp>
            <p:nvSpPr>
              <p:cNvPr id="65618" name="Text Box 28">
                <a:extLst>
                  <a:ext uri="{FF2B5EF4-FFF2-40B4-BE49-F238E27FC236}">
                    <a16:creationId xmlns:a16="http://schemas.microsoft.com/office/drawing/2014/main" id="{07F9F297-8318-47FF-996E-B8A7725F20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120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65619" name="Text Box 29">
                <a:extLst>
                  <a:ext uri="{FF2B5EF4-FFF2-40B4-BE49-F238E27FC236}">
                    <a16:creationId xmlns:a16="http://schemas.microsoft.com/office/drawing/2014/main" id="{976C7D14-DF5B-4A5B-B004-B7C1CB46D6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00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333445555</a:t>
                </a:r>
              </a:p>
            </p:txBody>
          </p:sp>
          <p:sp>
            <p:nvSpPr>
              <p:cNvPr id="65620" name="Text Box 30">
                <a:extLst>
                  <a:ext uri="{FF2B5EF4-FFF2-40B4-BE49-F238E27FC236}">
                    <a16:creationId xmlns:a16="http://schemas.microsoft.com/office/drawing/2014/main" id="{806AB5D0-45EC-4F9B-8FFE-6F4B887C63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20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987987987</a:t>
                </a:r>
              </a:p>
            </p:txBody>
          </p:sp>
          <p:sp>
            <p:nvSpPr>
              <p:cNvPr id="65621" name="Text Box 31">
                <a:extLst>
                  <a:ext uri="{FF2B5EF4-FFF2-40B4-BE49-F238E27FC236}">
                    <a16:creationId xmlns:a16="http://schemas.microsoft.com/office/drawing/2014/main" id="{E4B7DE8A-FE7B-4F3C-B776-51EE8F2EB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76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MANV</a:t>
                </a:r>
              </a:p>
            </p:txBody>
          </p:sp>
          <p:sp>
            <p:nvSpPr>
              <p:cNvPr id="65622" name="Text Box 32">
                <a:extLst>
                  <a:ext uri="{FF2B5EF4-FFF2-40B4-BE49-F238E27FC236}">
                    <a16:creationId xmlns:a16="http://schemas.microsoft.com/office/drawing/2014/main" id="{91987D62-BE57-4555-A45C-597C422F6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76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MA_NQL</a:t>
                </a:r>
              </a:p>
            </p:txBody>
          </p:sp>
          <p:sp>
            <p:nvSpPr>
              <p:cNvPr id="65623" name="Text Box 33">
                <a:extLst>
                  <a:ext uri="{FF2B5EF4-FFF2-40B4-BE49-F238E27FC236}">
                    <a16:creationId xmlns:a16="http://schemas.microsoft.com/office/drawing/2014/main" id="{2878A5BF-2C16-4708-B42D-70EA11CDFE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00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888665555</a:t>
                </a:r>
              </a:p>
            </p:txBody>
          </p:sp>
          <p:sp>
            <p:nvSpPr>
              <p:cNvPr id="65624" name="Text Box 34">
                <a:extLst>
                  <a:ext uri="{FF2B5EF4-FFF2-40B4-BE49-F238E27FC236}">
                    <a16:creationId xmlns:a16="http://schemas.microsoft.com/office/drawing/2014/main" id="{6073ACB0-4133-4A64-91FD-7382D7DCE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20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333445555</a:t>
                </a:r>
              </a:p>
            </p:txBody>
          </p:sp>
          <p:grpSp>
            <p:nvGrpSpPr>
              <p:cNvPr id="65625" name="Group 35">
                <a:extLst>
                  <a:ext uri="{FF2B5EF4-FFF2-40B4-BE49-F238E27FC236}">
                    <a16:creationId xmlns:a16="http://schemas.microsoft.com/office/drawing/2014/main" id="{5644F897-829C-4272-A7A9-41510B5A9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768"/>
                <a:ext cx="4608" cy="1632"/>
                <a:chOff x="720" y="2784"/>
                <a:chExt cx="4608" cy="1008"/>
              </a:xfrm>
            </p:grpSpPr>
            <p:sp>
              <p:nvSpPr>
                <p:cNvPr id="65659" name="Line 36">
                  <a:extLst>
                    <a:ext uri="{FF2B5EF4-FFF2-40B4-BE49-F238E27FC236}">
                      <a16:creationId xmlns:a16="http://schemas.microsoft.com/office/drawing/2014/main" id="{42831CDA-7AF6-4B0F-A767-C8E04AAE14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0" name="Line 37">
                  <a:extLst>
                    <a:ext uri="{FF2B5EF4-FFF2-40B4-BE49-F238E27FC236}">
                      <a16:creationId xmlns:a16="http://schemas.microsoft.com/office/drawing/2014/main" id="{7FC853B6-A1B5-4B1C-9EF5-2464CF7B82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1" name="Line 38">
                  <a:extLst>
                    <a:ext uri="{FF2B5EF4-FFF2-40B4-BE49-F238E27FC236}">
                      <a16:creationId xmlns:a16="http://schemas.microsoft.com/office/drawing/2014/main" id="{3350424D-0E0E-4F49-A49B-9B3C6387C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2" name="Line 39">
                  <a:extLst>
                    <a:ext uri="{FF2B5EF4-FFF2-40B4-BE49-F238E27FC236}">
                      <a16:creationId xmlns:a16="http://schemas.microsoft.com/office/drawing/2014/main" id="{E8DD6822-1002-45A3-8B9B-BA4A4EF44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3" name="Line 40">
                  <a:extLst>
                    <a:ext uri="{FF2B5EF4-FFF2-40B4-BE49-F238E27FC236}">
                      <a16:creationId xmlns:a16="http://schemas.microsoft.com/office/drawing/2014/main" id="{C3EBF029-8541-4405-B448-E31B98D2A1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4" name="Line 41">
                  <a:extLst>
                    <a:ext uri="{FF2B5EF4-FFF2-40B4-BE49-F238E27FC236}">
                      <a16:creationId xmlns:a16="http://schemas.microsoft.com/office/drawing/2014/main" id="{36E78877-A27B-4444-8DD3-5666EF2259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5" name="Line 42">
                  <a:extLst>
                    <a:ext uri="{FF2B5EF4-FFF2-40B4-BE49-F238E27FC236}">
                      <a16:creationId xmlns:a16="http://schemas.microsoft.com/office/drawing/2014/main" id="{42B235B7-1B3C-403E-BC4F-0345121EBC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6" name="Line 43">
                  <a:extLst>
                    <a:ext uri="{FF2B5EF4-FFF2-40B4-BE49-F238E27FC236}">
                      <a16:creationId xmlns:a16="http://schemas.microsoft.com/office/drawing/2014/main" id="{CEB2C7FC-17AE-47AF-B736-B7C9C4DEF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28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7" name="Line 44">
                  <a:extLst>
                    <a:ext uri="{FF2B5EF4-FFF2-40B4-BE49-F238E27FC236}">
                      <a16:creationId xmlns:a16="http://schemas.microsoft.com/office/drawing/2014/main" id="{8CA6DAC6-43DB-4A72-ADDF-FF1A10580E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5626" name="Text Box 45">
                <a:extLst>
                  <a:ext uri="{FF2B5EF4-FFF2-40B4-BE49-F238E27FC236}">
                    <a16:creationId xmlns:a16="http://schemas.microsoft.com/office/drawing/2014/main" id="{BF406501-9F8A-4480-8849-4B97A57A54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76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TENLOT</a:t>
                </a:r>
              </a:p>
            </p:txBody>
          </p:sp>
          <p:sp>
            <p:nvSpPr>
              <p:cNvPr id="65627" name="Text Box 46">
                <a:extLst>
                  <a:ext uri="{FF2B5EF4-FFF2-40B4-BE49-F238E27FC236}">
                    <a16:creationId xmlns:a16="http://schemas.microsoft.com/office/drawing/2014/main" id="{FDEB496A-301B-48B3-BF09-DADAD78167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00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Thanh</a:t>
                </a:r>
              </a:p>
            </p:txBody>
          </p:sp>
          <p:sp>
            <p:nvSpPr>
              <p:cNvPr id="65628" name="Text Box 47">
                <a:extLst>
                  <a:ext uri="{FF2B5EF4-FFF2-40B4-BE49-F238E27FC236}">
                    <a16:creationId xmlns:a16="http://schemas.microsoft.com/office/drawing/2014/main" id="{88E9421B-B0C1-4D2B-8DD5-FB42E8FE98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20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Manh</a:t>
                </a:r>
              </a:p>
            </p:txBody>
          </p:sp>
          <p:sp>
            <p:nvSpPr>
              <p:cNvPr id="65629" name="Text Box 48">
                <a:extLst>
                  <a:ext uri="{FF2B5EF4-FFF2-40B4-BE49-F238E27FC236}">
                    <a16:creationId xmlns:a16="http://schemas.microsoft.com/office/drawing/2014/main" id="{035A150D-FC2F-449D-843D-C2706F92C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84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Hang</a:t>
                </a:r>
              </a:p>
            </p:txBody>
          </p:sp>
          <p:sp>
            <p:nvSpPr>
              <p:cNvPr id="65630" name="Text Box 49">
                <a:extLst>
                  <a:ext uri="{FF2B5EF4-FFF2-40B4-BE49-F238E27FC236}">
                    <a16:creationId xmlns:a16="http://schemas.microsoft.com/office/drawing/2014/main" id="{49755CC4-70D5-4C37-A504-7CE7FB1C0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584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Bui</a:t>
                </a:r>
              </a:p>
            </p:txBody>
          </p:sp>
          <p:sp>
            <p:nvSpPr>
              <p:cNvPr id="65631" name="Text Box 50">
                <a:extLst>
                  <a:ext uri="{FF2B5EF4-FFF2-40B4-BE49-F238E27FC236}">
                    <a16:creationId xmlns:a16="http://schemas.microsoft.com/office/drawing/2014/main" id="{E49BEC7A-5BC4-4B51-B3DA-249E3335FF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584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07/19/1968</a:t>
                </a:r>
              </a:p>
            </p:txBody>
          </p:sp>
          <p:sp>
            <p:nvSpPr>
              <p:cNvPr id="65632" name="Text Box 51">
                <a:extLst>
                  <a:ext uri="{FF2B5EF4-FFF2-40B4-BE49-F238E27FC236}">
                    <a16:creationId xmlns:a16="http://schemas.microsoft.com/office/drawing/2014/main" id="{F4F93CB2-3C53-4111-ABB6-22E65CEB8A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584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33 NTH Q1</a:t>
                </a:r>
              </a:p>
            </p:txBody>
          </p:sp>
          <p:sp>
            <p:nvSpPr>
              <p:cNvPr id="65633" name="Text Box 52">
                <a:extLst>
                  <a:ext uri="{FF2B5EF4-FFF2-40B4-BE49-F238E27FC236}">
                    <a16:creationId xmlns:a16="http://schemas.microsoft.com/office/drawing/2014/main" id="{A575CA98-B964-4513-85EC-0F213CA4E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58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Nu</a:t>
                </a:r>
              </a:p>
            </p:txBody>
          </p:sp>
          <p:sp>
            <p:nvSpPr>
              <p:cNvPr id="65634" name="Text Box 53">
                <a:extLst>
                  <a:ext uri="{FF2B5EF4-FFF2-40B4-BE49-F238E27FC236}">
                    <a16:creationId xmlns:a16="http://schemas.microsoft.com/office/drawing/2014/main" id="{15FD5062-5FE8-4EAC-8947-56C8A704B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584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38000</a:t>
                </a:r>
              </a:p>
            </p:txBody>
          </p:sp>
          <p:sp>
            <p:nvSpPr>
              <p:cNvPr id="65635" name="Text Box 54">
                <a:extLst>
                  <a:ext uri="{FF2B5EF4-FFF2-40B4-BE49-F238E27FC236}">
                    <a16:creationId xmlns:a16="http://schemas.microsoft.com/office/drawing/2014/main" id="{5B5CCA46-6ABF-46AD-B449-BCB4535A7F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158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65636" name="Text Box 55">
                <a:extLst>
                  <a:ext uri="{FF2B5EF4-FFF2-40B4-BE49-F238E27FC236}">
                    <a16:creationId xmlns:a16="http://schemas.microsoft.com/office/drawing/2014/main" id="{2C3BF356-2E02-46FB-A7CB-8348BE8D3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584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999887777</a:t>
                </a:r>
              </a:p>
            </p:txBody>
          </p:sp>
          <p:sp>
            <p:nvSpPr>
              <p:cNvPr id="65637" name="Text Box 56">
                <a:extLst>
                  <a:ext uri="{FF2B5EF4-FFF2-40B4-BE49-F238E27FC236}">
                    <a16:creationId xmlns:a16="http://schemas.microsoft.com/office/drawing/2014/main" id="{5A9B8F73-1882-42CA-8549-FC747B379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584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987654321</a:t>
                </a:r>
              </a:p>
            </p:txBody>
          </p:sp>
          <p:sp>
            <p:nvSpPr>
              <p:cNvPr id="65638" name="Text Box 57">
                <a:extLst>
                  <a:ext uri="{FF2B5EF4-FFF2-40B4-BE49-F238E27FC236}">
                    <a16:creationId xmlns:a16="http://schemas.microsoft.com/office/drawing/2014/main" id="{502064BE-07BC-458A-B879-BB8068457E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584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Ngoc</a:t>
                </a:r>
              </a:p>
            </p:txBody>
          </p:sp>
          <p:sp>
            <p:nvSpPr>
              <p:cNvPr id="65639" name="Text Box 58">
                <a:extLst>
                  <a:ext uri="{FF2B5EF4-FFF2-40B4-BE49-F238E27FC236}">
                    <a16:creationId xmlns:a16="http://schemas.microsoft.com/office/drawing/2014/main" id="{E50625AE-ADB6-466D-BF7E-A4E5EBEEC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Nhu</a:t>
                </a:r>
              </a:p>
            </p:txBody>
          </p:sp>
          <p:sp>
            <p:nvSpPr>
              <p:cNvPr id="65640" name="Text Box 59">
                <a:extLst>
                  <a:ext uri="{FF2B5EF4-FFF2-40B4-BE49-F238E27FC236}">
                    <a16:creationId xmlns:a16="http://schemas.microsoft.com/office/drawing/2014/main" id="{D8D95B21-F83C-4F38-8312-16B20382F3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77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Le</a:t>
                </a:r>
              </a:p>
            </p:txBody>
          </p:sp>
          <p:sp>
            <p:nvSpPr>
              <p:cNvPr id="65641" name="Text Box 60">
                <a:extLst>
                  <a:ext uri="{FF2B5EF4-FFF2-40B4-BE49-F238E27FC236}">
                    <a16:creationId xmlns:a16="http://schemas.microsoft.com/office/drawing/2014/main" id="{5E3373E6-C8D0-414B-A810-8A135A59F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776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07620/1951</a:t>
                </a:r>
              </a:p>
            </p:txBody>
          </p:sp>
          <p:sp>
            <p:nvSpPr>
              <p:cNvPr id="65642" name="Text Box 61">
                <a:extLst>
                  <a:ext uri="{FF2B5EF4-FFF2-40B4-BE49-F238E27FC236}">
                    <a16:creationId xmlns:a16="http://schemas.microsoft.com/office/drawing/2014/main" id="{4EAF913B-579B-4578-BC8F-54BCD15C9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219 TD Q3</a:t>
                </a:r>
              </a:p>
            </p:txBody>
          </p:sp>
          <p:sp>
            <p:nvSpPr>
              <p:cNvPr id="65643" name="Text Box 62">
                <a:extLst>
                  <a:ext uri="{FF2B5EF4-FFF2-40B4-BE49-F238E27FC236}">
                    <a16:creationId xmlns:a16="http://schemas.microsoft.com/office/drawing/2014/main" id="{11EC65EC-003F-478E-92D4-D39346F5F7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77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Nu</a:t>
                </a:r>
              </a:p>
            </p:txBody>
          </p:sp>
          <p:sp>
            <p:nvSpPr>
              <p:cNvPr id="65644" name="Text Box 63">
                <a:extLst>
                  <a:ext uri="{FF2B5EF4-FFF2-40B4-BE49-F238E27FC236}">
                    <a16:creationId xmlns:a16="http://schemas.microsoft.com/office/drawing/2014/main" id="{CE46DAE5-6375-447C-8FC7-654296169F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776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43000</a:t>
                </a:r>
              </a:p>
            </p:txBody>
          </p:sp>
          <p:sp>
            <p:nvSpPr>
              <p:cNvPr id="65645" name="Text Box 64">
                <a:extLst>
                  <a:ext uri="{FF2B5EF4-FFF2-40B4-BE49-F238E27FC236}">
                    <a16:creationId xmlns:a16="http://schemas.microsoft.com/office/drawing/2014/main" id="{5DCA0068-7469-4072-92A4-CEC2BAFE4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177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65646" name="Text Box 65">
                <a:extLst>
                  <a:ext uri="{FF2B5EF4-FFF2-40B4-BE49-F238E27FC236}">
                    <a16:creationId xmlns:a16="http://schemas.microsoft.com/office/drawing/2014/main" id="{EE1BB2C2-ACAF-47A0-9E43-0934FC9B50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776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987654321</a:t>
                </a:r>
              </a:p>
            </p:txBody>
          </p:sp>
          <p:sp>
            <p:nvSpPr>
              <p:cNvPr id="65647" name="Text Box 66">
                <a:extLst>
                  <a:ext uri="{FF2B5EF4-FFF2-40B4-BE49-F238E27FC236}">
                    <a16:creationId xmlns:a16="http://schemas.microsoft.com/office/drawing/2014/main" id="{EC2860F5-FCD8-402C-B6F3-D6072F0BB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776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888665555</a:t>
                </a:r>
              </a:p>
            </p:txBody>
          </p:sp>
          <p:sp>
            <p:nvSpPr>
              <p:cNvPr id="65648" name="Text Box 67">
                <a:extLst>
                  <a:ext uri="{FF2B5EF4-FFF2-40B4-BE49-F238E27FC236}">
                    <a16:creationId xmlns:a16="http://schemas.microsoft.com/office/drawing/2014/main" id="{F5D5756F-AD96-433E-8BC7-03A5FFF35F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776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Quynh</a:t>
                </a:r>
              </a:p>
            </p:txBody>
          </p:sp>
          <p:sp>
            <p:nvSpPr>
              <p:cNvPr id="65649" name="Text Box 68">
                <a:extLst>
                  <a:ext uri="{FF2B5EF4-FFF2-40B4-BE49-F238E27FC236}">
                    <a16:creationId xmlns:a16="http://schemas.microsoft.com/office/drawing/2014/main" id="{511A37D9-C000-4B4E-913B-FB8878454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16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Vinh</a:t>
                </a:r>
              </a:p>
            </p:txBody>
          </p:sp>
          <p:sp>
            <p:nvSpPr>
              <p:cNvPr id="65650" name="Text Box 69">
                <a:extLst>
                  <a:ext uri="{FF2B5EF4-FFF2-40B4-BE49-F238E27FC236}">
                    <a16:creationId xmlns:a16="http://schemas.microsoft.com/office/drawing/2014/main" id="{1603C131-ACE6-4E41-BE71-7889580FF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2160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Pham</a:t>
                </a:r>
              </a:p>
            </p:txBody>
          </p:sp>
          <p:sp>
            <p:nvSpPr>
              <p:cNvPr id="65651" name="Text Box 70">
                <a:extLst>
                  <a:ext uri="{FF2B5EF4-FFF2-40B4-BE49-F238E27FC236}">
                    <a16:creationId xmlns:a16="http://schemas.microsoft.com/office/drawing/2014/main" id="{EF7D8A35-244F-478F-A27E-D98BD32DD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160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11/10/1945</a:t>
                </a:r>
              </a:p>
            </p:txBody>
          </p:sp>
          <p:sp>
            <p:nvSpPr>
              <p:cNvPr id="65652" name="Text Box 71">
                <a:extLst>
                  <a:ext uri="{FF2B5EF4-FFF2-40B4-BE49-F238E27FC236}">
                    <a16:creationId xmlns:a16="http://schemas.microsoft.com/office/drawing/2014/main" id="{94F6D224-399A-44E8-A37C-38ED327F0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160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450 TV HN</a:t>
                </a:r>
              </a:p>
            </p:txBody>
          </p:sp>
          <p:sp>
            <p:nvSpPr>
              <p:cNvPr id="65653" name="Text Box 72">
                <a:extLst>
                  <a:ext uri="{FF2B5EF4-FFF2-40B4-BE49-F238E27FC236}">
                    <a16:creationId xmlns:a16="http://schemas.microsoft.com/office/drawing/2014/main" id="{CF341005-DF9C-41AE-A487-D0782AE3B1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16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Nam</a:t>
                </a:r>
              </a:p>
            </p:txBody>
          </p:sp>
          <p:sp>
            <p:nvSpPr>
              <p:cNvPr id="65654" name="Text Box 73">
                <a:extLst>
                  <a:ext uri="{FF2B5EF4-FFF2-40B4-BE49-F238E27FC236}">
                    <a16:creationId xmlns:a16="http://schemas.microsoft.com/office/drawing/2014/main" id="{ED0B6A31-9A9E-4B13-8101-FB053CCDB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16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55000</a:t>
                </a:r>
              </a:p>
            </p:txBody>
          </p:sp>
          <p:sp>
            <p:nvSpPr>
              <p:cNvPr id="65655" name="Text Box 74">
                <a:extLst>
                  <a:ext uri="{FF2B5EF4-FFF2-40B4-BE49-F238E27FC236}">
                    <a16:creationId xmlns:a16="http://schemas.microsoft.com/office/drawing/2014/main" id="{01D5D8EE-D765-4664-BB1E-052E48759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21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65656" name="Text Box 75">
                <a:extLst>
                  <a:ext uri="{FF2B5EF4-FFF2-40B4-BE49-F238E27FC236}">
                    <a16:creationId xmlns:a16="http://schemas.microsoft.com/office/drawing/2014/main" id="{258BFC67-CF81-4DEA-A153-443CC3F3B3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216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888665555</a:t>
                </a:r>
              </a:p>
            </p:txBody>
          </p:sp>
          <p:sp>
            <p:nvSpPr>
              <p:cNvPr id="65657" name="Text Box 76">
                <a:extLst>
                  <a:ext uri="{FF2B5EF4-FFF2-40B4-BE49-F238E27FC236}">
                    <a16:creationId xmlns:a16="http://schemas.microsoft.com/office/drawing/2014/main" id="{A26DAA91-CCF7-444E-83D5-CF7725605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16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NULL</a:t>
                </a:r>
              </a:p>
            </p:txBody>
          </p:sp>
          <p:sp>
            <p:nvSpPr>
              <p:cNvPr id="65658" name="Text Box 77">
                <a:extLst>
                  <a:ext uri="{FF2B5EF4-FFF2-40B4-BE49-F238E27FC236}">
                    <a16:creationId xmlns:a16="http://schemas.microsoft.com/office/drawing/2014/main" id="{4C1B6843-BBEB-44A5-A80D-4996731B5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16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Van</a:t>
                </a:r>
              </a:p>
            </p:txBody>
          </p:sp>
        </p:grpSp>
      </p:grpSp>
      <p:grpSp>
        <p:nvGrpSpPr>
          <p:cNvPr id="65542" name="Group 78">
            <a:extLst>
              <a:ext uri="{FF2B5EF4-FFF2-40B4-BE49-F238E27FC236}">
                <a16:creationId xmlns:a16="http://schemas.microsoft.com/office/drawing/2014/main" id="{492EDE0C-C1FC-4DDB-8931-CE78A39BAA0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191000"/>
            <a:ext cx="3048000" cy="2362200"/>
            <a:chOff x="1824" y="2640"/>
            <a:chExt cx="1920" cy="1488"/>
          </a:xfrm>
        </p:grpSpPr>
        <p:sp>
          <p:nvSpPr>
            <p:cNvPr id="65576" name="Rectangle 79">
              <a:extLst>
                <a:ext uri="{FF2B5EF4-FFF2-40B4-BE49-F238E27FC236}">
                  <a16:creationId xmlns:a16="http://schemas.microsoft.com/office/drawing/2014/main" id="{89F1FBCA-1015-4E4A-A267-98E23401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888"/>
              <a:ext cx="1680" cy="192"/>
            </a:xfrm>
            <a:prstGeom prst="rect">
              <a:avLst/>
            </a:prstGeom>
            <a:solidFill>
              <a:srgbClr val="FF99CC">
                <a:alpha val="79999"/>
              </a:srgbClr>
            </a:solidFill>
            <a:ln w="12700" algn="ctr">
              <a:solidFill>
                <a:srgbClr val="FF99CC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65577" name="Rectangle 80">
              <a:extLst>
                <a:ext uri="{FF2B5EF4-FFF2-40B4-BE49-F238E27FC236}">
                  <a16:creationId xmlns:a16="http://schemas.microsoft.com/office/drawing/2014/main" id="{771D63AF-9080-4592-9058-5D7032C9C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12"/>
              <a:ext cx="1680" cy="384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65578" name="Line 81">
              <a:extLst>
                <a:ext uri="{FF2B5EF4-FFF2-40B4-BE49-F238E27FC236}">
                  <a16:creationId xmlns:a16="http://schemas.microsoft.com/office/drawing/2014/main" id="{D7C6C438-421A-41A9-A624-7195089C6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88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79" name="Text Box 82">
              <a:extLst>
                <a:ext uri="{FF2B5EF4-FFF2-40B4-BE49-F238E27FC236}">
                  <a16:creationId xmlns:a16="http://schemas.microsoft.com/office/drawing/2014/main" id="{5069930C-BAA0-4F50-9DC8-C9C9ADE2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64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SODA</a:t>
              </a:r>
            </a:p>
          </p:txBody>
        </p:sp>
        <p:sp>
          <p:nvSpPr>
            <p:cNvPr id="65580" name="Text Box 83">
              <a:extLst>
                <a:ext uri="{FF2B5EF4-FFF2-40B4-BE49-F238E27FC236}">
                  <a16:creationId xmlns:a16="http://schemas.microsoft.com/office/drawing/2014/main" id="{556D9DBA-FE53-4DF0-91E0-421DD0742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40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THOIGIAN</a:t>
              </a:r>
            </a:p>
          </p:txBody>
        </p:sp>
        <p:sp>
          <p:nvSpPr>
            <p:cNvPr id="65581" name="Text Box 84">
              <a:extLst>
                <a:ext uri="{FF2B5EF4-FFF2-40B4-BE49-F238E27FC236}">
                  <a16:creationId xmlns:a16="http://schemas.microsoft.com/office/drawing/2014/main" id="{9C06C13C-CD71-4599-B624-18658058A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64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MA_NVIEN</a:t>
              </a:r>
            </a:p>
          </p:txBody>
        </p:sp>
        <p:grpSp>
          <p:nvGrpSpPr>
            <p:cNvPr id="65582" name="Group 85">
              <a:extLst>
                <a:ext uri="{FF2B5EF4-FFF2-40B4-BE49-F238E27FC236}">
                  <a16:creationId xmlns:a16="http://schemas.microsoft.com/office/drawing/2014/main" id="{84D183D3-488F-4B81-A183-87D42D5E5F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640"/>
              <a:ext cx="432" cy="1488"/>
              <a:chOff x="1200" y="1632"/>
              <a:chExt cx="432" cy="1632"/>
            </a:xfrm>
          </p:grpSpPr>
          <p:sp>
            <p:nvSpPr>
              <p:cNvPr id="65592" name="Line 86">
                <a:extLst>
                  <a:ext uri="{FF2B5EF4-FFF2-40B4-BE49-F238E27FC236}">
                    <a16:creationId xmlns:a16="http://schemas.microsoft.com/office/drawing/2014/main" id="{BB3F4D3B-125D-4635-A9FB-563C02CBE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93" name="Line 87">
                <a:extLst>
                  <a:ext uri="{FF2B5EF4-FFF2-40B4-BE49-F238E27FC236}">
                    <a16:creationId xmlns:a16="http://schemas.microsoft.com/office/drawing/2014/main" id="{4EEDFC41-8743-45A9-A7C4-6AC7EE2B4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5583" name="Text Box 88">
              <a:extLst>
                <a:ext uri="{FF2B5EF4-FFF2-40B4-BE49-F238E27FC236}">
                  <a16:creationId xmlns:a16="http://schemas.microsoft.com/office/drawing/2014/main" id="{6A340945-B47D-45CC-A100-D17086967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65584" name="Text Box 89">
              <a:extLst>
                <a:ext uri="{FF2B5EF4-FFF2-40B4-BE49-F238E27FC236}">
                  <a16:creationId xmlns:a16="http://schemas.microsoft.com/office/drawing/2014/main" id="{7F2CC5DE-24BD-4757-A24A-FC209A213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9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10.0</a:t>
              </a:r>
            </a:p>
          </p:txBody>
        </p:sp>
        <p:sp>
          <p:nvSpPr>
            <p:cNvPr id="65585" name="Text Box 90">
              <a:extLst>
                <a:ext uri="{FF2B5EF4-FFF2-40B4-BE49-F238E27FC236}">
                  <a16:creationId xmlns:a16="http://schemas.microsoft.com/office/drawing/2014/main" id="{10A153C2-9DBF-4862-9FD2-856D961A1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92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65586" name="Text Box 91">
              <a:extLst>
                <a:ext uri="{FF2B5EF4-FFF2-40B4-BE49-F238E27FC236}">
                  <a16:creationId xmlns:a16="http://schemas.microsoft.com/office/drawing/2014/main" id="{143F81EA-7A83-4E12-9CEA-E257FF22C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2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65587" name="Text Box 92">
              <a:extLst>
                <a:ext uri="{FF2B5EF4-FFF2-40B4-BE49-F238E27FC236}">
                  <a16:creationId xmlns:a16="http://schemas.microsoft.com/office/drawing/2014/main" id="{2025B58F-6BCB-409E-BE86-0C8E5AF1B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12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20.0</a:t>
              </a:r>
            </a:p>
          </p:txBody>
        </p:sp>
        <p:sp>
          <p:nvSpPr>
            <p:cNvPr id="65588" name="Text Box 93">
              <a:extLst>
                <a:ext uri="{FF2B5EF4-FFF2-40B4-BE49-F238E27FC236}">
                  <a16:creationId xmlns:a16="http://schemas.microsoft.com/office/drawing/2014/main" id="{5E7F7C3A-6BBF-4873-A3A7-BC5600352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12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888665555</a:t>
              </a:r>
            </a:p>
          </p:txBody>
        </p:sp>
        <p:sp>
          <p:nvSpPr>
            <p:cNvPr id="65589" name="Text Box 94">
              <a:extLst>
                <a:ext uri="{FF2B5EF4-FFF2-40B4-BE49-F238E27FC236}">
                  <a16:creationId xmlns:a16="http://schemas.microsoft.com/office/drawing/2014/main" id="{F97ECEB5-CE7F-4991-9160-F8C57656B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69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65590" name="Text Box 95">
              <a:extLst>
                <a:ext uri="{FF2B5EF4-FFF2-40B4-BE49-F238E27FC236}">
                  <a16:creationId xmlns:a16="http://schemas.microsoft.com/office/drawing/2014/main" id="{95AFA476-F018-4C5C-866D-74B5079A8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6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20.0</a:t>
              </a:r>
            </a:p>
          </p:txBody>
        </p:sp>
        <p:sp>
          <p:nvSpPr>
            <p:cNvPr id="65591" name="Text Box 96">
              <a:extLst>
                <a:ext uri="{FF2B5EF4-FFF2-40B4-BE49-F238E27FC236}">
                  <a16:creationId xmlns:a16="http://schemas.microsoft.com/office/drawing/2014/main" id="{9269BBFD-925E-41F4-BB9C-43DA5D81B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69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987654321</a:t>
              </a:r>
            </a:p>
          </p:txBody>
        </p:sp>
      </p:grpSp>
      <p:grpSp>
        <p:nvGrpSpPr>
          <p:cNvPr id="7" name="Group 97">
            <a:extLst>
              <a:ext uri="{FF2B5EF4-FFF2-40B4-BE49-F238E27FC236}">
                <a16:creationId xmlns:a16="http://schemas.microsoft.com/office/drawing/2014/main" id="{70A80FCC-8FCA-4C5E-9F04-B308F376E60B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6172200"/>
            <a:ext cx="2667000" cy="304800"/>
            <a:chOff x="1920" y="3888"/>
            <a:chExt cx="1680" cy="192"/>
          </a:xfrm>
        </p:grpSpPr>
        <p:sp>
          <p:nvSpPr>
            <p:cNvPr id="65573" name="Text Box 98">
              <a:extLst>
                <a:ext uri="{FF2B5EF4-FFF2-40B4-BE49-F238E27FC236}">
                  <a16:creationId xmlns:a16="http://schemas.microsoft.com/office/drawing/2014/main" id="{2868229E-4CE2-4B05-A24A-419EFA013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88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65574" name="Text Box 99">
              <a:extLst>
                <a:ext uri="{FF2B5EF4-FFF2-40B4-BE49-F238E27FC236}">
                  <a16:creationId xmlns:a16="http://schemas.microsoft.com/office/drawing/2014/main" id="{BE1E85DB-48C6-4347-8757-49B165154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88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20.0</a:t>
              </a:r>
            </a:p>
          </p:txBody>
        </p:sp>
        <p:sp>
          <p:nvSpPr>
            <p:cNvPr id="65575" name="Text Box 100">
              <a:extLst>
                <a:ext uri="{FF2B5EF4-FFF2-40B4-BE49-F238E27FC236}">
                  <a16:creationId xmlns:a16="http://schemas.microsoft.com/office/drawing/2014/main" id="{E44E6169-B4A8-4E43-86EC-E0606611B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88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453453453</a:t>
              </a:r>
            </a:p>
          </p:txBody>
        </p:sp>
      </p:grpSp>
      <p:grpSp>
        <p:nvGrpSpPr>
          <p:cNvPr id="8" name="Group 101">
            <a:extLst>
              <a:ext uri="{FF2B5EF4-FFF2-40B4-BE49-F238E27FC236}">
                <a16:creationId xmlns:a16="http://schemas.microsoft.com/office/drawing/2014/main" id="{142E6171-8D3C-4DC5-9A07-2E717BCB3EEB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209800"/>
            <a:ext cx="8991600" cy="304800"/>
            <a:chOff x="48" y="1392"/>
            <a:chExt cx="5664" cy="192"/>
          </a:xfrm>
        </p:grpSpPr>
        <p:sp>
          <p:nvSpPr>
            <p:cNvPr id="65563" name="Text Box 102">
              <a:extLst>
                <a:ext uri="{FF2B5EF4-FFF2-40B4-BE49-F238E27FC236}">
                  <a16:creationId xmlns:a16="http://schemas.microsoft.com/office/drawing/2014/main" id="{B6CECA49-5C85-4A5B-97F3-D199C4ABA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3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Tam</a:t>
              </a:r>
            </a:p>
          </p:txBody>
        </p:sp>
        <p:sp>
          <p:nvSpPr>
            <p:cNvPr id="65564" name="Text Box 103">
              <a:extLst>
                <a:ext uri="{FF2B5EF4-FFF2-40B4-BE49-F238E27FC236}">
                  <a16:creationId xmlns:a16="http://schemas.microsoft.com/office/drawing/2014/main" id="{1D136288-58EE-42F6-85AD-6B2EEF9E6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392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Tran</a:t>
              </a:r>
            </a:p>
          </p:txBody>
        </p:sp>
        <p:sp>
          <p:nvSpPr>
            <p:cNvPr id="65565" name="Text Box 104">
              <a:extLst>
                <a:ext uri="{FF2B5EF4-FFF2-40B4-BE49-F238E27FC236}">
                  <a16:creationId xmlns:a16="http://schemas.microsoft.com/office/drawing/2014/main" id="{BEE71915-D707-4F48-A775-690A13CA7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392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07/31/1972</a:t>
              </a:r>
            </a:p>
          </p:txBody>
        </p:sp>
        <p:sp>
          <p:nvSpPr>
            <p:cNvPr id="65566" name="Text Box 105">
              <a:extLst>
                <a:ext uri="{FF2B5EF4-FFF2-40B4-BE49-F238E27FC236}">
                  <a16:creationId xmlns:a16="http://schemas.microsoft.com/office/drawing/2014/main" id="{93279004-F031-4EE4-9748-9B550F74F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543 MTL Q1</a:t>
              </a:r>
            </a:p>
          </p:txBody>
        </p:sp>
        <p:sp>
          <p:nvSpPr>
            <p:cNvPr id="65567" name="Text Box 106">
              <a:extLst>
                <a:ext uri="{FF2B5EF4-FFF2-40B4-BE49-F238E27FC236}">
                  <a16:creationId xmlns:a16="http://schemas.microsoft.com/office/drawing/2014/main" id="{8BAD67A2-FDC7-4436-8082-E682F6DBE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9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Nu</a:t>
              </a:r>
            </a:p>
          </p:txBody>
        </p:sp>
        <p:sp>
          <p:nvSpPr>
            <p:cNvPr id="65568" name="Text Box 107">
              <a:extLst>
                <a:ext uri="{FF2B5EF4-FFF2-40B4-BE49-F238E27FC236}">
                  <a16:creationId xmlns:a16="http://schemas.microsoft.com/office/drawing/2014/main" id="{6F86024C-1533-4444-8C38-C99BDFE0A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25000</a:t>
              </a:r>
            </a:p>
          </p:txBody>
        </p:sp>
        <p:sp>
          <p:nvSpPr>
            <p:cNvPr id="65569" name="Text Box 108">
              <a:extLst>
                <a:ext uri="{FF2B5EF4-FFF2-40B4-BE49-F238E27FC236}">
                  <a16:creationId xmlns:a16="http://schemas.microsoft.com/office/drawing/2014/main" id="{A65CB311-51A7-4D13-A3C6-654C21B5C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39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65570" name="Text Box 109">
              <a:extLst>
                <a:ext uri="{FF2B5EF4-FFF2-40B4-BE49-F238E27FC236}">
                  <a16:creationId xmlns:a16="http://schemas.microsoft.com/office/drawing/2014/main" id="{1EF8299C-E876-4879-B003-2C4AF9CE0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3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453453453</a:t>
              </a:r>
            </a:p>
          </p:txBody>
        </p:sp>
        <p:sp>
          <p:nvSpPr>
            <p:cNvPr id="65571" name="Text Box 110">
              <a:extLst>
                <a:ext uri="{FF2B5EF4-FFF2-40B4-BE49-F238E27FC236}">
                  <a16:creationId xmlns:a16="http://schemas.microsoft.com/office/drawing/2014/main" id="{56975157-07BD-4DFE-81F4-DBEBADCCA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3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65572" name="Text Box 111">
              <a:extLst>
                <a:ext uri="{FF2B5EF4-FFF2-40B4-BE49-F238E27FC236}">
                  <a16:creationId xmlns:a16="http://schemas.microsoft.com/office/drawing/2014/main" id="{D76E3948-4A14-4995-B985-6ACBB27BF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Thanh</a:t>
              </a:r>
            </a:p>
          </p:txBody>
        </p:sp>
      </p:grpSp>
      <p:grpSp>
        <p:nvGrpSpPr>
          <p:cNvPr id="9" name="Group 112">
            <a:extLst>
              <a:ext uri="{FF2B5EF4-FFF2-40B4-BE49-F238E27FC236}">
                <a16:creationId xmlns:a16="http://schemas.microsoft.com/office/drawing/2014/main" id="{4938973F-9A79-4197-9997-9533BF05C9C8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124200"/>
            <a:ext cx="8991600" cy="304800"/>
            <a:chOff x="48" y="1968"/>
            <a:chExt cx="5664" cy="192"/>
          </a:xfrm>
        </p:grpSpPr>
        <p:sp>
          <p:nvSpPr>
            <p:cNvPr id="65553" name="Text Box 113">
              <a:extLst>
                <a:ext uri="{FF2B5EF4-FFF2-40B4-BE49-F238E27FC236}">
                  <a16:creationId xmlns:a16="http://schemas.microsoft.com/office/drawing/2014/main" id="{577C9A2B-6158-4A38-B26D-476A20F80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96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Quang</a:t>
              </a:r>
            </a:p>
          </p:txBody>
        </p:sp>
        <p:sp>
          <p:nvSpPr>
            <p:cNvPr id="65554" name="Text Box 114">
              <a:extLst>
                <a:ext uri="{FF2B5EF4-FFF2-40B4-BE49-F238E27FC236}">
                  <a16:creationId xmlns:a16="http://schemas.microsoft.com/office/drawing/2014/main" id="{8F1CD2A6-8CEB-485C-A87F-5A0ABDFA7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968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Tran</a:t>
              </a:r>
            </a:p>
          </p:txBody>
        </p:sp>
        <p:sp>
          <p:nvSpPr>
            <p:cNvPr id="65555" name="Text Box 115">
              <a:extLst>
                <a:ext uri="{FF2B5EF4-FFF2-40B4-BE49-F238E27FC236}">
                  <a16:creationId xmlns:a16="http://schemas.microsoft.com/office/drawing/2014/main" id="{E8E30F37-0045-4135-8911-63C494EDC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968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04/08/1969</a:t>
              </a:r>
            </a:p>
          </p:txBody>
        </p:sp>
        <p:sp>
          <p:nvSpPr>
            <p:cNvPr id="65556" name="Text Box 116">
              <a:extLst>
                <a:ext uri="{FF2B5EF4-FFF2-40B4-BE49-F238E27FC236}">
                  <a16:creationId xmlns:a16="http://schemas.microsoft.com/office/drawing/2014/main" id="{CB9884A6-3DAD-4429-B214-74529A33F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968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980 LHP Q5</a:t>
              </a:r>
            </a:p>
          </p:txBody>
        </p:sp>
        <p:sp>
          <p:nvSpPr>
            <p:cNvPr id="65557" name="Text Box 117">
              <a:extLst>
                <a:ext uri="{FF2B5EF4-FFF2-40B4-BE49-F238E27FC236}">
                  <a16:creationId xmlns:a16="http://schemas.microsoft.com/office/drawing/2014/main" id="{32BF2061-6DE0-4C25-8DB2-E862AE3EC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6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Nam</a:t>
              </a:r>
            </a:p>
          </p:txBody>
        </p:sp>
        <p:sp>
          <p:nvSpPr>
            <p:cNvPr id="65558" name="Text Box 118">
              <a:extLst>
                <a:ext uri="{FF2B5EF4-FFF2-40B4-BE49-F238E27FC236}">
                  <a16:creationId xmlns:a16="http://schemas.microsoft.com/office/drawing/2014/main" id="{8348F38D-F1E5-4C19-BADA-3D2E5BA52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96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25000</a:t>
              </a:r>
            </a:p>
          </p:txBody>
        </p:sp>
        <p:sp>
          <p:nvSpPr>
            <p:cNvPr id="65559" name="Text Box 119">
              <a:extLst>
                <a:ext uri="{FF2B5EF4-FFF2-40B4-BE49-F238E27FC236}">
                  <a16:creationId xmlns:a16="http://schemas.microsoft.com/office/drawing/2014/main" id="{CF313B31-64AA-46E0-88BF-233914A72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96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65560" name="Text Box 120">
              <a:extLst>
                <a:ext uri="{FF2B5EF4-FFF2-40B4-BE49-F238E27FC236}">
                  <a16:creationId xmlns:a16="http://schemas.microsoft.com/office/drawing/2014/main" id="{D3A48923-E53D-472C-8E50-B709B2FB3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96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65561" name="Text Box 121">
              <a:extLst>
                <a:ext uri="{FF2B5EF4-FFF2-40B4-BE49-F238E27FC236}">
                  <a16:creationId xmlns:a16="http://schemas.microsoft.com/office/drawing/2014/main" id="{A17DFD5E-E175-443C-B93C-CFC93D4F0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96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987654321</a:t>
              </a:r>
            </a:p>
          </p:txBody>
        </p:sp>
        <p:sp>
          <p:nvSpPr>
            <p:cNvPr id="65562" name="Text Box 122">
              <a:extLst>
                <a:ext uri="{FF2B5EF4-FFF2-40B4-BE49-F238E27FC236}">
                  <a16:creationId xmlns:a16="http://schemas.microsoft.com/office/drawing/2014/main" id="{F64EFC52-4CF2-47F9-A181-A17A6173A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6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Hong</a:t>
              </a:r>
            </a:p>
          </p:txBody>
        </p:sp>
      </p:grpSp>
      <p:grpSp>
        <p:nvGrpSpPr>
          <p:cNvPr id="10" name="Group 123">
            <a:extLst>
              <a:ext uri="{FF2B5EF4-FFF2-40B4-BE49-F238E27FC236}">
                <a16:creationId xmlns:a16="http://schemas.microsoft.com/office/drawing/2014/main" id="{A9F7ADA6-1693-4BB8-916C-54B4388B303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257800"/>
            <a:ext cx="2667000" cy="609600"/>
            <a:chOff x="1920" y="3312"/>
            <a:chExt cx="1680" cy="384"/>
          </a:xfrm>
        </p:grpSpPr>
        <p:sp>
          <p:nvSpPr>
            <p:cNvPr id="65547" name="Text Box 124">
              <a:extLst>
                <a:ext uri="{FF2B5EF4-FFF2-40B4-BE49-F238E27FC236}">
                  <a16:creationId xmlns:a16="http://schemas.microsoft.com/office/drawing/2014/main" id="{41DDF1F8-D27D-45AA-9757-670C07ECA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312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65548" name="Text Box 125">
              <a:extLst>
                <a:ext uri="{FF2B5EF4-FFF2-40B4-BE49-F238E27FC236}">
                  <a16:creationId xmlns:a16="http://schemas.microsoft.com/office/drawing/2014/main" id="{B46979A8-7DF6-405A-9C08-D519F29F3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31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35.0</a:t>
              </a:r>
            </a:p>
          </p:txBody>
        </p:sp>
        <p:sp>
          <p:nvSpPr>
            <p:cNvPr id="65549" name="Text Box 126">
              <a:extLst>
                <a:ext uri="{FF2B5EF4-FFF2-40B4-BE49-F238E27FC236}">
                  <a16:creationId xmlns:a16="http://schemas.microsoft.com/office/drawing/2014/main" id="{DE02D324-D291-4553-9BF6-4A92406B0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31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65550" name="Text Box 127">
              <a:extLst>
                <a:ext uri="{FF2B5EF4-FFF2-40B4-BE49-F238E27FC236}">
                  <a16:creationId xmlns:a16="http://schemas.microsoft.com/office/drawing/2014/main" id="{E85D3174-180A-4A3D-8376-E80394868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50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65551" name="Text Box 128">
              <a:extLst>
                <a:ext uri="{FF2B5EF4-FFF2-40B4-BE49-F238E27FC236}">
                  <a16:creationId xmlns:a16="http://schemas.microsoft.com/office/drawing/2014/main" id="{6406939A-F8FA-4176-8491-CCCE70BEB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5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5.0</a:t>
              </a:r>
            </a:p>
          </p:txBody>
        </p:sp>
        <p:sp>
          <p:nvSpPr>
            <p:cNvPr id="65552" name="Text Box 129">
              <a:extLst>
                <a:ext uri="{FF2B5EF4-FFF2-40B4-BE49-F238E27FC236}">
                  <a16:creationId xmlns:a16="http://schemas.microsoft.com/office/drawing/2014/main" id="{3C688715-F66F-4E8D-AD1D-7EDBE9D7C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5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ate Placeholder 3">
            <a:extLst>
              <a:ext uri="{FF2B5EF4-FFF2-40B4-BE49-F238E27FC236}">
                <a16:creationId xmlns:a16="http://schemas.microsoft.com/office/drawing/2014/main" id="{DC3CD1D8-92F6-4F0B-ADB6-9079FB61D2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65539" name="Slide Number Placeholder 5">
            <a:extLst>
              <a:ext uri="{FF2B5EF4-FFF2-40B4-BE49-F238E27FC236}">
                <a16:creationId xmlns:a16="http://schemas.microsoft.com/office/drawing/2014/main" id="{34D15949-B706-453B-A757-7D767830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10658A0-F5A9-4EAF-A6F7-45B49032541E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/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D23907DE-172B-4F96-8628-73BBA3DAF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Lệnh</a:t>
            </a:r>
            <a:r>
              <a:rPr lang="en-US" altLang="en-US" sz="3500" dirty="0"/>
              <a:t> DELETE (</a:t>
            </a:r>
            <a:r>
              <a:rPr lang="en-US" altLang="en-US" sz="3500" dirty="0" err="1"/>
              <a:t>tt</a:t>
            </a:r>
            <a:r>
              <a:rPr lang="en-US" altLang="en-US" sz="3500" dirty="0"/>
              <a:t>): CASCADE</a:t>
            </a:r>
          </a:p>
        </p:txBody>
      </p:sp>
      <p:grpSp>
        <p:nvGrpSpPr>
          <p:cNvPr id="65541" name="Group 3">
            <a:extLst>
              <a:ext uri="{FF2B5EF4-FFF2-40B4-BE49-F238E27FC236}">
                <a16:creationId xmlns:a16="http://schemas.microsoft.com/office/drawing/2014/main" id="{711AB06E-9F0A-4446-B2A7-925A966A7B7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219200"/>
            <a:ext cx="8991600" cy="2590800"/>
            <a:chOff x="48" y="768"/>
            <a:chExt cx="5664" cy="1632"/>
          </a:xfrm>
        </p:grpSpPr>
        <p:sp>
          <p:nvSpPr>
            <p:cNvPr id="65594" name="Rectangle 4">
              <a:extLst>
                <a:ext uri="{FF2B5EF4-FFF2-40B4-BE49-F238E27FC236}">
                  <a16:creationId xmlns:a16="http://schemas.microsoft.com/office/drawing/2014/main" id="{69D63289-27C1-40E3-BCB3-AE9EEA71F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392"/>
              <a:ext cx="5664" cy="192"/>
            </a:xfrm>
            <a:prstGeom prst="rect">
              <a:avLst/>
            </a:prstGeom>
            <a:solidFill>
              <a:srgbClr val="FF99CC">
                <a:alpha val="79999"/>
              </a:srgbClr>
            </a:solidFill>
            <a:ln w="12700" algn="ctr">
              <a:solidFill>
                <a:srgbClr val="FF99CC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65595" name="Rectangle 5">
              <a:extLst>
                <a:ext uri="{FF2B5EF4-FFF2-40B4-BE49-F238E27FC236}">
                  <a16:creationId xmlns:a16="http://schemas.microsoft.com/office/drawing/2014/main" id="{35A5E0DD-0B0A-448D-A7E6-8CEF9D6B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968"/>
              <a:ext cx="5664" cy="192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grpSp>
          <p:nvGrpSpPr>
            <p:cNvPr id="65596" name="Group 6">
              <a:extLst>
                <a:ext uri="{FF2B5EF4-FFF2-40B4-BE49-F238E27FC236}">
                  <a16:creationId xmlns:a16="http://schemas.microsoft.com/office/drawing/2014/main" id="{F9C8DCD4-0597-4E13-BF70-A777F40F6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768"/>
              <a:ext cx="5664" cy="1632"/>
              <a:chOff x="48" y="768"/>
              <a:chExt cx="5664" cy="1632"/>
            </a:xfrm>
          </p:grpSpPr>
          <p:sp>
            <p:nvSpPr>
              <p:cNvPr id="65597" name="Line 7">
                <a:extLst>
                  <a:ext uri="{FF2B5EF4-FFF2-40B4-BE49-F238E27FC236}">
                    <a16:creationId xmlns:a16="http://schemas.microsoft.com/office/drawing/2014/main" id="{E0AF1A72-2768-48CF-A27A-9E4E6A115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" y="960"/>
                <a:ext cx="56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98" name="Text Box 8">
                <a:extLst>
                  <a:ext uri="{FF2B5EF4-FFF2-40B4-BE49-F238E27FC236}">
                    <a16:creationId xmlns:a16="http://schemas.microsoft.com/office/drawing/2014/main" id="{9D07001F-B571-4F10-BC87-2EF2748DE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76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TENNV</a:t>
                </a:r>
              </a:p>
            </p:txBody>
          </p:sp>
          <p:sp>
            <p:nvSpPr>
              <p:cNvPr id="65599" name="Text Box 9">
                <a:extLst>
                  <a:ext uri="{FF2B5EF4-FFF2-40B4-BE49-F238E27FC236}">
                    <a16:creationId xmlns:a16="http://schemas.microsoft.com/office/drawing/2014/main" id="{57B00BBC-17EA-4B39-8297-D92E14C9AF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768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HONV</a:t>
                </a:r>
              </a:p>
            </p:txBody>
          </p:sp>
          <p:sp>
            <p:nvSpPr>
              <p:cNvPr id="65600" name="Text Box 10">
                <a:extLst>
                  <a:ext uri="{FF2B5EF4-FFF2-40B4-BE49-F238E27FC236}">
                    <a16:creationId xmlns:a16="http://schemas.microsoft.com/office/drawing/2014/main" id="{4B5E2879-B62B-4977-9135-99DEDAD1E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768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NGSINH</a:t>
                </a:r>
              </a:p>
            </p:txBody>
          </p:sp>
          <p:sp>
            <p:nvSpPr>
              <p:cNvPr id="65601" name="Text Box 11">
                <a:extLst>
                  <a:ext uri="{FF2B5EF4-FFF2-40B4-BE49-F238E27FC236}">
                    <a16:creationId xmlns:a16="http://schemas.microsoft.com/office/drawing/2014/main" id="{B424A8B9-1F74-4874-B0A3-DC21D29B27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768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DCHI</a:t>
                </a:r>
              </a:p>
            </p:txBody>
          </p:sp>
          <p:sp>
            <p:nvSpPr>
              <p:cNvPr id="65602" name="Text Box 12">
                <a:extLst>
                  <a:ext uri="{FF2B5EF4-FFF2-40B4-BE49-F238E27FC236}">
                    <a16:creationId xmlns:a16="http://schemas.microsoft.com/office/drawing/2014/main" id="{0557EB2B-59C4-4EEB-A49B-775230AB48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76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PHAI</a:t>
                </a:r>
              </a:p>
            </p:txBody>
          </p:sp>
          <p:sp>
            <p:nvSpPr>
              <p:cNvPr id="65603" name="Text Box 13">
                <a:extLst>
                  <a:ext uri="{FF2B5EF4-FFF2-40B4-BE49-F238E27FC236}">
                    <a16:creationId xmlns:a16="http://schemas.microsoft.com/office/drawing/2014/main" id="{C1FAF82D-9D30-4176-B3E7-2C59B72D42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76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LUONG</a:t>
                </a:r>
              </a:p>
            </p:txBody>
          </p:sp>
          <p:sp>
            <p:nvSpPr>
              <p:cNvPr id="65604" name="Text Box 14">
                <a:extLst>
                  <a:ext uri="{FF2B5EF4-FFF2-40B4-BE49-F238E27FC236}">
                    <a16:creationId xmlns:a16="http://schemas.microsoft.com/office/drawing/2014/main" id="{7F25C7A1-D98D-4391-9653-E5F87EE3C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76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PHG</a:t>
                </a:r>
              </a:p>
            </p:txBody>
          </p:sp>
          <p:sp>
            <p:nvSpPr>
              <p:cNvPr id="65605" name="Text Box 15">
                <a:extLst>
                  <a:ext uri="{FF2B5EF4-FFF2-40B4-BE49-F238E27FC236}">
                    <a16:creationId xmlns:a16="http://schemas.microsoft.com/office/drawing/2014/main" id="{D902808E-161F-4E51-8237-BAB02E354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00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Tung</a:t>
                </a:r>
              </a:p>
            </p:txBody>
          </p:sp>
          <p:sp>
            <p:nvSpPr>
              <p:cNvPr id="65606" name="Text Box 16">
                <a:extLst>
                  <a:ext uri="{FF2B5EF4-FFF2-40B4-BE49-F238E27FC236}">
                    <a16:creationId xmlns:a16="http://schemas.microsoft.com/office/drawing/2014/main" id="{80A50107-86D5-42A9-8CAF-8ABEA650FC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008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Nguyen</a:t>
                </a:r>
              </a:p>
            </p:txBody>
          </p:sp>
          <p:sp>
            <p:nvSpPr>
              <p:cNvPr id="65607" name="Text Box 17">
                <a:extLst>
                  <a:ext uri="{FF2B5EF4-FFF2-40B4-BE49-F238E27FC236}">
                    <a16:creationId xmlns:a16="http://schemas.microsoft.com/office/drawing/2014/main" id="{96DBAA2F-D0B6-46E6-9737-7D16A966B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008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12/08/1955</a:t>
                </a:r>
              </a:p>
            </p:txBody>
          </p:sp>
          <p:sp>
            <p:nvSpPr>
              <p:cNvPr id="65608" name="Text Box 18">
                <a:extLst>
                  <a:ext uri="{FF2B5EF4-FFF2-40B4-BE49-F238E27FC236}">
                    <a16:creationId xmlns:a16="http://schemas.microsoft.com/office/drawing/2014/main" id="{734CB437-5485-403A-AC2A-F47BCE3513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008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638 NVC Q5</a:t>
                </a:r>
              </a:p>
            </p:txBody>
          </p:sp>
          <p:sp>
            <p:nvSpPr>
              <p:cNvPr id="65609" name="Text Box 19">
                <a:extLst>
                  <a:ext uri="{FF2B5EF4-FFF2-40B4-BE49-F238E27FC236}">
                    <a16:creationId xmlns:a16="http://schemas.microsoft.com/office/drawing/2014/main" id="{27538E04-98F1-4C7D-BAAF-DCDCAEA00A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008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Nam</a:t>
                </a:r>
              </a:p>
            </p:txBody>
          </p:sp>
          <p:sp>
            <p:nvSpPr>
              <p:cNvPr id="65610" name="Text Box 20">
                <a:extLst>
                  <a:ext uri="{FF2B5EF4-FFF2-40B4-BE49-F238E27FC236}">
                    <a16:creationId xmlns:a16="http://schemas.microsoft.com/office/drawing/2014/main" id="{D20E7C95-23E7-4DB7-894D-8696E8A6E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00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40000</a:t>
                </a:r>
              </a:p>
            </p:txBody>
          </p:sp>
          <p:sp>
            <p:nvSpPr>
              <p:cNvPr id="65611" name="Text Box 21">
                <a:extLst>
                  <a:ext uri="{FF2B5EF4-FFF2-40B4-BE49-F238E27FC236}">
                    <a16:creationId xmlns:a16="http://schemas.microsoft.com/office/drawing/2014/main" id="{005AFE6D-A44A-4C46-8CFE-3F648DE68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1008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65612" name="Text Box 22">
                <a:extLst>
                  <a:ext uri="{FF2B5EF4-FFF2-40B4-BE49-F238E27FC236}">
                    <a16:creationId xmlns:a16="http://schemas.microsoft.com/office/drawing/2014/main" id="{375BFF76-3CD8-49DB-82F7-5316BA3120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20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Hung</a:t>
                </a:r>
              </a:p>
            </p:txBody>
          </p:sp>
          <p:sp>
            <p:nvSpPr>
              <p:cNvPr id="65613" name="Text Box 23">
                <a:extLst>
                  <a:ext uri="{FF2B5EF4-FFF2-40B4-BE49-F238E27FC236}">
                    <a16:creationId xmlns:a16="http://schemas.microsoft.com/office/drawing/2014/main" id="{CAF2C081-E024-4EBC-BC54-C123520A1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200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Nguyen</a:t>
                </a:r>
              </a:p>
            </p:txBody>
          </p:sp>
          <p:sp>
            <p:nvSpPr>
              <p:cNvPr id="65614" name="Text Box 24">
                <a:extLst>
                  <a:ext uri="{FF2B5EF4-FFF2-40B4-BE49-F238E27FC236}">
                    <a16:creationId xmlns:a16="http://schemas.microsoft.com/office/drawing/2014/main" id="{2F0BC35E-010E-42C5-BFB6-E519DC1B7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200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09/15/1962</a:t>
                </a:r>
              </a:p>
            </p:txBody>
          </p:sp>
          <p:sp>
            <p:nvSpPr>
              <p:cNvPr id="65615" name="Text Box 25">
                <a:extLst>
                  <a:ext uri="{FF2B5EF4-FFF2-40B4-BE49-F238E27FC236}">
                    <a16:creationId xmlns:a16="http://schemas.microsoft.com/office/drawing/2014/main" id="{7937C18F-869A-4E4D-BAFF-E23D9DBEC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200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Ba Ria VT</a:t>
                </a:r>
              </a:p>
            </p:txBody>
          </p:sp>
          <p:sp>
            <p:nvSpPr>
              <p:cNvPr id="65616" name="Text Box 26">
                <a:extLst>
                  <a:ext uri="{FF2B5EF4-FFF2-40B4-BE49-F238E27FC236}">
                    <a16:creationId xmlns:a16="http://schemas.microsoft.com/office/drawing/2014/main" id="{79BFA0B5-E04A-4BE3-86DB-F7929384A5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Nam</a:t>
                </a:r>
              </a:p>
            </p:txBody>
          </p:sp>
          <p:sp>
            <p:nvSpPr>
              <p:cNvPr id="65617" name="Text Box 27">
                <a:extLst>
                  <a:ext uri="{FF2B5EF4-FFF2-40B4-BE49-F238E27FC236}">
                    <a16:creationId xmlns:a16="http://schemas.microsoft.com/office/drawing/2014/main" id="{46640D0C-7945-4696-B75C-CB69D453E0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20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38000</a:t>
                </a:r>
              </a:p>
            </p:txBody>
          </p:sp>
          <p:sp>
            <p:nvSpPr>
              <p:cNvPr id="65618" name="Text Box 28">
                <a:extLst>
                  <a:ext uri="{FF2B5EF4-FFF2-40B4-BE49-F238E27FC236}">
                    <a16:creationId xmlns:a16="http://schemas.microsoft.com/office/drawing/2014/main" id="{07F9F297-8318-47FF-996E-B8A7725F20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120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65619" name="Text Box 29">
                <a:extLst>
                  <a:ext uri="{FF2B5EF4-FFF2-40B4-BE49-F238E27FC236}">
                    <a16:creationId xmlns:a16="http://schemas.microsoft.com/office/drawing/2014/main" id="{976C7D14-DF5B-4A5B-B004-B7C1CB46D6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00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333445555</a:t>
                </a:r>
              </a:p>
            </p:txBody>
          </p:sp>
          <p:sp>
            <p:nvSpPr>
              <p:cNvPr id="65620" name="Text Box 30">
                <a:extLst>
                  <a:ext uri="{FF2B5EF4-FFF2-40B4-BE49-F238E27FC236}">
                    <a16:creationId xmlns:a16="http://schemas.microsoft.com/office/drawing/2014/main" id="{806AB5D0-45EC-4F9B-8FFE-6F4B887C63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20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987987987</a:t>
                </a:r>
              </a:p>
            </p:txBody>
          </p:sp>
          <p:sp>
            <p:nvSpPr>
              <p:cNvPr id="65621" name="Text Box 31">
                <a:extLst>
                  <a:ext uri="{FF2B5EF4-FFF2-40B4-BE49-F238E27FC236}">
                    <a16:creationId xmlns:a16="http://schemas.microsoft.com/office/drawing/2014/main" id="{E4B7DE8A-FE7B-4F3C-B776-51EE8F2EB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76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MANV</a:t>
                </a:r>
              </a:p>
            </p:txBody>
          </p:sp>
          <p:sp>
            <p:nvSpPr>
              <p:cNvPr id="65622" name="Text Box 32">
                <a:extLst>
                  <a:ext uri="{FF2B5EF4-FFF2-40B4-BE49-F238E27FC236}">
                    <a16:creationId xmlns:a16="http://schemas.microsoft.com/office/drawing/2014/main" id="{91987D62-BE57-4555-A45C-597C422F6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76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MA_NQL</a:t>
                </a:r>
              </a:p>
            </p:txBody>
          </p:sp>
          <p:sp>
            <p:nvSpPr>
              <p:cNvPr id="65623" name="Text Box 33">
                <a:extLst>
                  <a:ext uri="{FF2B5EF4-FFF2-40B4-BE49-F238E27FC236}">
                    <a16:creationId xmlns:a16="http://schemas.microsoft.com/office/drawing/2014/main" id="{2878A5BF-2C16-4708-B42D-70EA11CDFE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008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888665555</a:t>
                </a:r>
              </a:p>
            </p:txBody>
          </p:sp>
          <p:sp>
            <p:nvSpPr>
              <p:cNvPr id="65624" name="Text Box 34">
                <a:extLst>
                  <a:ext uri="{FF2B5EF4-FFF2-40B4-BE49-F238E27FC236}">
                    <a16:creationId xmlns:a16="http://schemas.microsoft.com/office/drawing/2014/main" id="{6073ACB0-4133-4A64-91FD-7382D7DCE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20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333445555</a:t>
                </a:r>
              </a:p>
            </p:txBody>
          </p:sp>
          <p:grpSp>
            <p:nvGrpSpPr>
              <p:cNvPr id="65625" name="Group 35">
                <a:extLst>
                  <a:ext uri="{FF2B5EF4-FFF2-40B4-BE49-F238E27FC236}">
                    <a16:creationId xmlns:a16="http://schemas.microsoft.com/office/drawing/2014/main" id="{5644F897-829C-4272-A7A9-41510B5A9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768"/>
                <a:ext cx="4608" cy="1632"/>
                <a:chOff x="720" y="2784"/>
                <a:chExt cx="4608" cy="1008"/>
              </a:xfrm>
            </p:grpSpPr>
            <p:sp>
              <p:nvSpPr>
                <p:cNvPr id="65659" name="Line 36">
                  <a:extLst>
                    <a:ext uri="{FF2B5EF4-FFF2-40B4-BE49-F238E27FC236}">
                      <a16:creationId xmlns:a16="http://schemas.microsoft.com/office/drawing/2014/main" id="{42831CDA-7AF6-4B0F-A767-C8E04AAE14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0" name="Line 37">
                  <a:extLst>
                    <a:ext uri="{FF2B5EF4-FFF2-40B4-BE49-F238E27FC236}">
                      <a16:creationId xmlns:a16="http://schemas.microsoft.com/office/drawing/2014/main" id="{7FC853B6-A1B5-4B1C-9EF5-2464CF7B82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1" name="Line 38">
                  <a:extLst>
                    <a:ext uri="{FF2B5EF4-FFF2-40B4-BE49-F238E27FC236}">
                      <a16:creationId xmlns:a16="http://schemas.microsoft.com/office/drawing/2014/main" id="{3350424D-0E0E-4F49-A49B-9B3C6387C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2" name="Line 39">
                  <a:extLst>
                    <a:ext uri="{FF2B5EF4-FFF2-40B4-BE49-F238E27FC236}">
                      <a16:creationId xmlns:a16="http://schemas.microsoft.com/office/drawing/2014/main" id="{E8DD6822-1002-45A3-8B9B-BA4A4EF44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3" name="Line 40">
                  <a:extLst>
                    <a:ext uri="{FF2B5EF4-FFF2-40B4-BE49-F238E27FC236}">
                      <a16:creationId xmlns:a16="http://schemas.microsoft.com/office/drawing/2014/main" id="{C3EBF029-8541-4405-B448-E31B98D2A1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4" name="Line 41">
                  <a:extLst>
                    <a:ext uri="{FF2B5EF4-FFF2-40B4-BE49-F238E27FC236}">
                      <a16:creationId xmlns:a16="http://schemas.microsoft.com/office/drawing/2014/main" id="{36E78877-A27B-4444-8DD3-5666EF2259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5" name="Line 42">
                  <a:extLst>
                    <a:ext uri="{FF2B5EF4-FFF2-40B4-BE49-F238E27FC236}">
                      <a16:creationId xmlns:a16="http://schemas.microsoft.com/office/drawing/2014/main" id="{42B235B7-1B3C-403E-BC4F-0345121EBC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6" name="Line 43">
                  <a:extLst>
                    <a:ext uri="{FF2B5EF4-FFF2-40B4-BE49-F238E27FC236}">
                      <a16:creationId xmlns:a16="http://schemas.microsoft.com/office/drawing/2014/main" id="{CEB2C7FC-17AE-47AF-B736-B7C9C4DEF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28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667" name="Line 44">
                  <a:extLst>
                    <a:ext uri="{FF2B5EF4-FFF2-40B4-BE49-F238E27FC236}">
                      <a16:creationId xmlns:a16="http://schemas.microsoft.com/office/drawing/2014/main" id="{8CA6DAC6-43DB-4A72-ADDF-FF1A10580E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784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5626" name="Text Box 45">
                <a:extLst>
                  <a:ext uri="{FF2B5EF4-FFF2-40B4-BE49-F238E27FC236}">
                    <a16:creationId xmlns:a16="http://schemas.microsoft.com/office/drawing/2014/main" id="{BF406501-9F8A-4480-8849-4B97A57A54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76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TENLOT</a:t>
                </a:r>
              </a:p>
            </p:txBody>
          </p:sp>
          <p:sp>
            <p:nvSpPr>
              <p:cNvPr id="65627" name="Text Box 46">
                <a:extLst>
                  <a:ext uri="{FF2B5EF4-FFF2-40B4-BE49-F238E27FC236}">
                    <a16:creationId xmlns:a16="http://schemas.microsoft.com/office/drawing/2014/main" id="{FDEB496A-301B-48B3-BF09-DADAD78167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00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Thanh</a:t>
                </a:r>
              </a:p>
            </p:txBody>
          </p:sp>
          <p:sp>
            <p:nvSpPr>
              <p:cNvPr id="65628" name="Text Box 47">
                <a:extLst>
                  <a:ext uri="{FF2B5EF4-FFF2-40B4-BE49-F238E27FC236}">
                    <a16:creationId xmlns:a16="http://schemas.microsoft.com/office/drawing/2014/main" id="{88E9421B-B0C1-4D2B-8DD5-FB42E8FE98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20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Manh</a:t>
                </a:r>
              </a:p>
            </p:txBody>
          </p:sp>
          <p:sp>
            <p:nvSpPr>
              <p:cNvPr id="65629" name="Text Box 48">
                <a:extLst>
                  <a:ext uri="{FF2B5EF4-FFF2-40B4-BE49-F238E27FC236}">
                    <a16:creationId xmlns:a16="http://schemas.microsoft.com/office/drawing/2014/main" id="{035A150D-FC2F-449D-843D-C2706F92C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84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Hang</a:t>
                </a:r>
              </a:p>
            </p:txBody>
          </p:sp>
          <p:sp>
            <p:nvSpPr>
              <p:cNvPr id="65630" name="Text Box 49">
                <a:extLst>
                  <a:ext uri="{FF2B5EF4-FFF2-40B4-BE49-F238E27FC236}">
                    <a16:creationId xmlns:a16="http://schemas.microsoft.com/office/drawing/2014/main" id="{49755CC4-70D5-4C37-A504-7CE7FB1C0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584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Bui</a:t>
                </a:r>
              </a:p>
            </p:txBody>
          </p:sp>
          <p:sp>
            <p:nvSpPr>
              <p:cNvPr id="65631" name="Text Box 50">
                <a:extLst>
                  <a:ext uri="{FF2B5EF4-FFF2-40B4-BE49-F238E27FC236}">
                    <a16:creationId xmlns:a16="http://schemas.microsoft.com/office/drawing/2014/main" id="{E49BEC7A-5BC4-4B51-B3DA-249E3335FF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584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07/19/1968</a:t>
                </a:r>
              </a:p>
            </p:txBody>
          </p:sp>
          <p:sp>
            <p:nvSpPr>
              <p:cNvPr id="65632" name="Text Box 51">
                <a:extLst>
                  <a:ext uri="{FF2B5EF4-FFF2-40B4-BE49-F238E27FC236}">
                    <a16:creationId xmlns:a16="http://schemas.microsoft.com/office/drawing/2014/main" id="{F4F93CB2-3C53-4111-ABB6-22E65CEB8A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584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33 NTH Q1</a:t>
                </a:r>
              </a:p>
            </p:txBody>
          </p:sp>
          <p:sp>
            <p:nvSpPr>
              <p:cNvPr id="65633" name="Text Box 52">
                <a:extLst>
                  <a:ext uri="{FF2B5EF4-FFF2-40B4-BE49-F238E27FC236}">
                    <a16:creationId xmlns:a16="http://schemas.microsoft.com/office/drawing/2014/main" id="{A575CA98-B964-4513-85EC-0F213CA4E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584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Nu</a:t>
                </a:r>
              </a:p>
            </p:txBody>
          </p:sp>
          <p:sp>
            <p:nvSpPr>
              <p:cNvPr id="65634" name="Text Box 53">
                <a:extLst>
                  <a:ext uri="{FF2B5EF4-FFF2-40B4-BE49-F238E27FC236}">
                    <a16:creationId xmlns:a16="http://schemas.microsoft.com/office/drawing/2014/main" id="{15FD5062-5FE8-4EAC-8947-56C8A704B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584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38000</a:t>
                </a:r>
              </a:p>
            </p:txBody>
          </p:sp>
          <p:sp>
            <p:nvSpPr>
              <p:cNvPr id="65635" name="Text Box 54">
                <a:extLst>
                  <a:ext uri="{FF2B5EF4-FFF2-40B4-BE49-F238E27FC236}">
                    <a16:creationId xmlns:a16="http://schemas.microsoft.com/office/drawing/2014/main" id="{5B5CCA46-6ABF-46AD-B449-BCB4535A7F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158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65636" name="Text Box 55">
                <a:extLst>
                  <a:ext uri="{FF2B5EF4-FFF2-40B4-BE49-F238E27FC236}">
                    <a16:creationId xmlns:a16="http://schemas.microsoft.com/office/drawing/2014/main" id="{2C3BF356-2E02-46FB-A7CB-8348BE8D3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584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999887777</a:t>
                </a:r>
              </a:p>
            </p:txBody>
          </p:sp>
          <p:sp>
            <p:nvSpPr>
              <p:cNvPr id="65637" name="Text Box 56">
                <a:extLst>
                  <a:ext uri="{FF2B5EF4-FFF2-40B4-BE49-F238E27FC236}">
                    <a16:creationId xmlns:a16="http://schemas.microsoft.com/office/drawing/2014/main" id="{5A9B8F73-1882-42CA-8549-FC747B379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584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987654321</a:t>
                </a:r>
              </a:p>
            </p:txBody>
          </p:sp>
          <p:sp>
            <p:nvSpPr>
              <p:cNvPr id="65638" name="Text Box 57">
                <a:extLst>
                  <a:ext uri="{FF2B5EF4-FFF2-40B4-BE49-F238E27FC236}">
                    <a16:creationId xmlns:a16="http://schemas.microsoft.com/office/drawing/2014/main" id="{502064BE-07BC-458A-B879-BB8068457E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584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Ngoc</a:t>
                </a:r>
              </a:p>
            </p:txBody>
          </p:sp>
          <p:sp>
            <p:nvSpPr>
              <p:cNvPr id="65639" name="Text Box 58">
                <a:extLst>
                  <a:ext uri="{FF2B5EF4-FFF2-40B4-BE49-F238E27FC236}">
                    <a16:creationId xmlns:a16="http://schemas.microsoft.com/office/drawing/2014/main" id="{E50625AE-ADB6-466D-BF7E-A4E5EBEEC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Nhu</a:t>
                </a:r>
              </a:p>
            </p:txBody>
          </p:sp>
          <p:sp>
            <p:nvSpPr>
              <p:cNvPr id="65640" name="Text Box 59">
                <a:extLst>
                  <a:ext uri="{FF2B5EF4-FFF2-40B4-BE49-F238E27FC236}">
                    <a16:creationId xmlns:a16="http://schemas.microsoft.com/office/drawing/2014/main" id="{D8D95B21-F83C-4F38-8312-16B20382F3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776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Le</a:t>
                </a:r>
              </a:p>
            </p:txBody>
          </p:sp>
          <p:sp>
            <p:nvSpPr>
              <p:cNvPr id="65641" name="Text Box 60">
                <a:extLst>
                  <a:ext uri="{FF2B5EF4-FFF2-40B4-BE49-F238E27FC236}">
                    <a16:creationId xmlns:a16="http://schemas.microsoft.com/office/drawing/2014/main" id="{5E3373E6-C8D0-414B-A810-8A135A59F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776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07620/1951</a:t>
                </a:r>
              </a:p>
            </p:txBody>
          </p:sp>
          <p:sp>
            <p:nvSpPr>
              <p:cNvPr id="65642" name="Text Box 61">
                <a:extLst>
                  <a:ext uri="{FF2B5EF4-FFF2-40B4-BE49-F238E27FC236}">
                    <a16:creationId xmlns:a16="http://schemas.microsoft.com/office/drawing/2014/main" id="{4EAF913B-579B-4578-BC8F-54BCD15C9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219 TD Q3</a:t>
                </a:r>
              </a:p>
            </p:txBody>
          </p:sp>
          <p:sp>
            <p:nvSpPr>
              <p:cNvPr id="65643" name="Text Box 62">
                <a:extLst>
                  <a:ext uri="{FF2B5EF4-FFF2-40B4-BE49-F238E27FC236}">
                    <a16:creationId xmlns:a16="http://schemas.microsoft.com/office/drawing/2014/main" id="{11EC65EC-003F-478E-92D4-D39346F5F7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776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Nu</a:t>
                </a:r>
              </a:p>
            </p:txBody>
          </p:sp>
          <p:sp>
            <p:nvSpPr>
              <p:cNvPr id="65644" name="Text Box 63">
                <a:extLst>
                  <a:ext uri="{FF2B5EF4-FFF2-40B4-BE49-F238E27FC236}">
                    <a16:creationId xmlns:a16="http://schemas.microsoft.com/office/drawing/2014/main" id="{CE46DAE5-6375-447C-8FC7-654296169F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776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43000</a:t>
                </a:r>
              </a:p>
            </p:txBody>
          </p:sp>
          <p:sp>
            <p:nvSpPr>
              <p:cNvPr id="65645" name="Text Box 64">
                <a:extLst>
                  <a:ext uri="{FF2B5EF4-FFF2-40B4-BE49-F238E27FC236}">
                    <a16:creationId xmlns:a16="http://schemas.microsoft.com/office/drawing/2014/main" id="{5DCA0068-7469-4072-92A4-CEC2BAFE4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177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65646" name="Text Box 65">
                <a:extLst>
                  <a:ext uri="{FF2B5EF4-FFF2-40B4-BE49-F238E27FC236}">
                    <a16:creationId xmlns:a16="http://schemas.microsoft.com/office/drawing/2014/main" id="{EE1BB2C2-ACAF-47A0-9E43-0934FC9B50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776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987654321</a:t>
                </a:r>
              </a:p>
            </p:txBody>
          </p:sp>
          <p:sp>
            <p:nvSpPr>
              <p:cNvPr id="65647" name="Text Box 66">
                <a:extLst>
                  <a:ext uri="{FF2B5EF4-FFF2-40B4-BE49-F238E27FC236}">
                    <a16:creationId xmlns:a16="http://schemas.microsoft.com/office/drawing/2014/main" id="{EC2860F5-FCD8-402C-B6F3-D6072F0BB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776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888665555</a:t>
                </a:r>
              </a:p>
            </p:txBody>
          </p:sp>
          <p:sp>
            <p:nvSpPr>
              <p:cNvPr id="65648" name="Text Box 67">
                <a:extLst>
                  <a:ext uri="{FF2B5EF4-FFF2-40B4-BE49-F238E27FC236}">
                    <a16:creationId xmlns:a16="http://schemas.microsoft.com/office/drawing/2014/main" id="{F5D5756F-AD96-433E-8BC7-03A5FFF35F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1776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Quynh</a:t>
                </a:r>
              </a:p>
            </p:txBody>
          </p:sp>
          <p:sp>
            <p:nvSpPr>
              <p:cNvPr id="65649" name="Text Box 68">
                <a:extLst>
                  <a:ext uri="{FF2B5EF4-FFF2-40B4-BE49-F238E27FC236}">
                    <a16:creationId xmlns:a16="http://schemas.microsoft.com/office/drawing/2014/main" id="{511A37D9-C000-4B4E-913B-FB8878454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16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Vinh</a:t>
                </a:r>
              </a:p>
            </p:txBody>
          </p:sp>
          <p:sp>
            <p:nvSpPr>
              <p:cNvPr id="65650" name="Text Box 69">
                <a:extLst>
                  <a:ext uri="{FF2B5EF4-FFF2-40B4-BE49-F238E27FC236}">
                    <a16:creationId xmlns:a16="http://schemas.microsoft.com/office/drawing/2014/main" id="{1603C131-ACE6-4E41-BE71-7889580FF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2160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Pham</a:t>
                </a:r>
              </a:p>
            </p:txBody>
          </p:sp>
          <p:sp>
            <p:nvSpPr>
              <p:cNvPr id="65651" name="Text Box 70">
                <a:extLst>
                  <a:ext uri="{FF2B5EF4-FFF2-40B4-BE49-F238E27FC236}">
                    <a16:creationId xmlns:a16="http://schemas.microsoft.com/office/drawing/2014/main" id="{EF7D8A35-244F-478F-A27E-D98BD32DD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160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11/10/1945</a:t>
                </a:r>
              </a:p>
            </p:txBody>
          </p:sp>
          <p:sp>
            <p:nvSpPr>
              <p:cNvPr id="65652" name="Text Box 71">
                <a:extLst>
                  <a:ext uri="{FF2B5EF4-FFF2-40B4-BE49-F238E27FC236}">
                    <a16:creationId xmlns:a16="http://schemas.microsoft.com/office/drawing/2014/main" id="{94F6D224-399A-44E8-A37C-38ED327F0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160"/>
                <a:ext cx="72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450 TV HN</a:t>
                </a:r>
              </a:p>
            </p:txBody>
          </p:sp>
          <p:sp>
            <p:nvSpPr>
              <p:cNvPr id="65653" name="Text Box 72">
                <a:extLst>
                  <a:ext uri="{FF2B5EF4-FFF2-40B4-BE49-F238E27FC236}">
                    <a16:creationId xmlns:a16="http://schemas.microsoft.com/office/drawing/2014/main" id="{CF341005-DF9C-41AE-A487-D0782AE3B1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160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Nam</a:t>
                </a:r>
              </a:p>
            </p:txBody>
          </p:sp>
          <p:sp>
            <p:nvSpPr>
              <p:cNvPr id="65654" name="Text Box 73">
                <a:extLst>
                  <a:ext uri="{FF2B5EF4-FFF2-40B4-BE49-F238E27FC236}">
                    <a16:creationId xmlns:a16="http://schemas.microsoft.com/office/drawing/2014/main" id="{ED0B6A31-9A9E-4B13-8101-FB053CCDB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16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55000</a:t>
                </a:r>
              </a:p>
            </p:txBody>
          </p:sp>
          <p:sp>
            <p:nvSpPr>
              <p:cNvPr id="65655" name="Text Box 74">
                <a:extLst>
                  <a:ext uri="{FF2B5EF4-FFF2-40B4-BE49-F238E27FC236}">
                    <a16:creationId xmlns:a16="http://schemas.microsoft.com/office/drawing/2014/main" id="{01D5D8EE-D765-4664-BB1E-052E48759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216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65656" name="Text Box 75">
                <a:extLst>
                  <a:ext uri="{FF2B5EF4-FFF2-40B4-BE49-F238E27FC236}">
                    <a16:creationId xmlns:a16="http://schemas.microsoft.com/office/drawing/2014/main" id="{258BFC67-CF81-4DEA-A153-443CC3F3B3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216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888665555</a:t>
                </a:r>
              </a:p>
            </p:txBody>
          </p:sp>
          <p:sp>
            <p:nvSpPr>
              <p:cNvPr id="65657" name="Text Box 76">
                <a:extLst>
                  <a:ext uri="{FF2B5EF4-FFF2-40B4-BE49-F238E27FC236}">
                    <a16:creationId xmlns:a16="http://schemas.microsoft.com/office/drawing/2014/main" id="{A26DAA91-CCF7-444E-83D5-CF7725605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160"/>
                <a:ext cx="6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NULL</a:t>
                </a:r>
              </a:p>
            </p:txBody>
          </p:sp>
          <p:sp>
            <p:nvSpPr>
              <p:cNvPr id="65658" name="Text Box 77">
                <a:extLst>
                  <a:ext uri="{FF2B5EF4-FFF2-40B4-BE49-F238E27FC236}">
                    <a16:creationId xmlns:a16="http://schemas.microsoft.com/office/drawing/2014/main" id="{4C1B6843-BBEB-44A5-A80D-4996731B5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160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Van</a:t>
                </a:r>
              </a:p>
            </p:txBody>
          </p:sp>
        </p:grpSp>
      </p:grpSp>
      <p:grpSp>
        <p:nvGrpSpPr>
          <p:cNvPr id="65542" name="Group 78">
            <a:extLst>
              <a:ext uri="{FF2B5EF4-FFF2-40B4-BE49-F238E27FC236}">
                <a16:creationId xmlns:a16="http://schemas.microsoft.com/office/drawing/2014/main" id="{492EDE0C-C1FC-4DDB-8931-CE78A39BAA0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191000"/>
            <a:ext cx="3048000" cy="2362200"/>
            <a:chOff x="1824" y="2640"/>
            <a:chExt cx="1920" cy="1488"/>
          </a:xfrm>
        </p:grpSpPr>
        <p:sp>
          <p:nvSpPr>
            <p:cNvPr id="65576" name="Rectangle 79">
              <a:extLst>
                <a:ext uri="{FF2B5EF4-FFF2-40B4-BE49-F238E27FC236}">
                  <a16:creationId xmlns:a16="http://schemas.microsoft.com/office/drawing/2014/main" id="{89F1FBCA-1015-4E4A-A267-98E23401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888"/>
              <a:ext cx="1680" cy="192"/>
            </a:xfrm>
            <a:prstGeom prst="rect">
              <a:avLst/>
            </a:prstGeom>
            <a:solidFill>
              <a:srgbClr val="FF99CC">
                <a:alpha val="79999"/>
              </a:srgbClr>
            </a:solidFill>
            <a:ln w="12700" algn="ctr">
              <a:solidFill>
                <a:srgbClr val="FF99CC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65577" name="Rectangle 80">
              <a:extLst>
                <a:ext uri="{FF2B5EF4-FFF2-40B4-BE49-F238E27FC236}">
                  <a16:creationId xmlns:a16="http://schemas.microsoft.com/office/drawing/2014/main" id="{771D63AF-9080-4592-9058-5D7032C9C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12"/>
              <a:ext cx="1680" cy="384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65578" name="Line 81">
              <a:extLst>
                <a:ext uri="{FF2B5EF4-FFF2-40B4-BE49-F238E27FC236}">
                  <a16:creationId xmlns:a16="http://schemas.microsoft.com/office/drawing/2014/main" id="{D7C6C438-421A-41A9-A624-7195089C6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88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79" name="Text Box 82">
              <a:extLst>
                <a:ext uri="{FF2B5EF4-FFF2-40B4-BE49-F238E27FC236}">
                  <a16:creationId xmlns:a16="http://schemas.microsoft.com/office/drawing/2014/main" id="{5069930C-BAA0-4F50-9DC8-C9C9ADE2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64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SODA</a:t>
              </a:r>
            </a:p>
          </p:txBody>
        </p:sp>
        <p:sp>
          <p:nvSpPr>
            <p:cNvPr id="65580" name="Text Box 83">
              <a:extLst>
                <a:ext uri="{FF2B5EF4-FFF2-40B4-BE49-F238E27FC236}">
                  <a16:creationId xmlns:a16="http://schemas.microsoft.com/office/drawing/2014/main" id="{556D9DBA-FE53-4DF0-91E0-421DD0742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40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THOIGIAN</a:t>
              </a:r>
            </a:p>
          </p:txBody>
        </p:sp>
        <p:sp>
          <p:nvSpPr>
            <p:cNvPr id="65581" name="Text Box 84">
              <a:extLst>
                <a:ext uri="{FF2B5EF4-FFF2-40B4-BE49-F238E27FC236}">
                  <a16:creationId xmlns:a16="http://schemas.microsoft.com/office/drawing/2014/main" id="{9C06C13C-CD71-4599-B624-18658058A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64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MA_NVIEN</a:t>
              </a:r>
            </a:p>
          </p:txBody>
        </p:sp>
        <p:grpSp>
          <p:nvGrpSpPr>
            <p:cNvPr id="65582" name="Group 85">
              <a:extLst>
                <a:ext uri="{FF2B5EF4-FFF2-40B4-BE49-F238E27FC236}">
                  <a16:creationId xmlns:a16="http://schemas.microsoft.com/office/drawing/2014/main" id="{84D183D3-488F-4B81-A183-87D42D5E5F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640"/>
              <a:ext cx="432" cy="1488"/>
              <a:chOff x="1200" y="1632"/>
              <a:chExt cx="432" cy="1632"/>
            </a:xfrm>
          </p:grpSpPr>
          <p:sp>
            <p:nvSpPr>
              <p:cNvPr id="65592" name="Line 86">
                <a:extLst>
                  <a:ext uri="{FF2B5EF4-FFF2-40B4-BE49-F238E27FC236}">
                    <a16:creationId xmlns:a16="http://schemas.microsoft.com/office/drawing/2014/main" id="{BB3F4D3B-125D-4635-A9FB-563C02CBE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593" name="Line 87">
                <a:extLst>
                  <a:ext uri="{FF2B5EF4-FFF2-40B4-BE49-F238E27FC236}">
                    <a16:creationId xmlns:a16="http://schemas.microsoft.com/office/drawing/2014/main" id="{4EEDFC41-8743-45A9-A7C4-6AC7EE2B4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632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5583" name="Text Box 88">
              <a:extLst>
                <a:ext uri="{FF2B5EF4-FFF2-40B4-BE49-F238E27FC236}">
                  <a16:creationId xmlns:a16="http://schemas.microsoft.com/office/drawing/2014/main" id="{6A340945-B47D-45CC-A100-D17086967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65584" name="Text Box 89">
              <a:extLst>
                <a:ext uri="{FF2B5EF4-FFF2-40B4-BE49-F238E27FC236}">
                  <a16:creationId xmlns:a16="http://schemas.microsoft.com/office/drawing/2014/main" id="{7F2CC5DE-24BD-4757-A24A-FC209A213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9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10.0</a:t>
              </a:r>
            </a:p>
          </p:txBody>
        </p:sp>
        <p:sp>
          <p:nvSpPr>
            <p:cNvPr id="65585" name="Text Box 90">
              <a:extLst>
                <a:ext uri="{FF2B5EF4-FFF2-40B4-BE49-F238E27FC236}">
                  <a16:creationId xmlns:a16="http://schemas.microsoft.com/office/drawing/2014/main" id="{10A153C2-9DBF-4862-9FD2-856D961A1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92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65586" name="Text Box 91">
              <a:extLst>
                <a:ext uri="{FF2B5EF4-FFF2-40B4-BE49-F238E27FC236}">
                  <a16:creationId xmlns:a16="http://schemas.microsoft.com/office/drawing/2014/main" id="{143F81EA-7A83-4E12-9CEA-E257FF22C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2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65587" name="Text Box 92">
              <a:extLst>
                <a:ext uri="{FF2B5EF4-FFF2-40B4-BE49-F238E27FC236}">
                  <a16:creationId xmlns:a16="http://schemas.microsoft.com/office/drawing/2014/main" id="{2025B58F-6BCB-409E-BE86-0C8E5AF1B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12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20.0</a:t>
              </a:r>
            </a:p>
          </p:txBody>
        </p:sp>
        <p:sp>
          <p:nvSpPr>
            <p:cNvPr id="65588" name="Text Box 93">
              <a:extLst>
                <a:ext uri="{FF2B5EF4-FFF2-40B4-BE49-F238E27FC236}">
                  <a16:creationId xmlns:a16="http://schemas.microsoft.com/office/drawing/2014/main" id="{5E7F7C3A-6BBF-4873-A3A7-BC5600352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12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888665555</a:t>
              </a:r>
            </a:p>
          </p:txBody>
        </p:sp>
        <p:sp>
          <p:nvSpPr>
            <p:cNvPr id="65589" name="Text Box 94">
              <a:extLst>
                <a:ext uri="{FF2B5EF4-FFF2-40B4-BE49-F238E27FC236}">
                  <a16:creationId xmlns:a16="http://schemas.microsoft.com/office/drawing/2014/main" id="{F97ECEB5-CE7F-4991-9160-F8C57656B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69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65590" name="Text Box 95">
              <a:extLst>
                <a:ext uri="{FF2B5EF4-FFF2-40B4-BE49-F238E27FC236}">
                  <a16:creationId xmlns:a16="http://schemas.microsoft.com/office/drawing/2014/main" id="{95AFA476-F018-4C5C-866D-74B5079A8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6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20.0</a:t>
              </a:r>
            </a:p>
          </p:txBody>
        </p:sp>
        <p:sp>
          <p:nvSpPr>
            <p:cNvPr id="65591" name="Text Box 96">
              <a:extLst>
                <a:ext uri="{FF2B5EF4-FFF2-40B4-BE49-F238E27FC236}">
                  <a16:creationId xmlns:a16="http://schemas.microsoft.com/office/drawing/2014/main" id="{9269BBFD-925E-41F4-BB9C-43DA5D81B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69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987654321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49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Date Placeholder 3">
            <a:extLst>
              <a:ext uri="{FF2B5EF4-FFF2-40B4-BE49-F238E27FC236}">
                <a16:creationId xmlns:a16="http://schemas.microsoft.com/office/drawing/2014/main" id="{60EB6E34-EBC2-4822-B409-365497E2F7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67587" name="Slide Number Placeholder 5">
            <a:extLst>
              <a:ext uri="{FF2B5EF4-FFF2-40B4-BE49-F238E27FC236}">
                <a16:creationId xmlns:a16="http://schemas.microsoft.com/office/drawing/2014/main" id="{DDD389C3-FDF2-456C-BA65-86DFE264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E606336-CA7F-4393-AD5A-49CC23FC29F1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000"/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23029AD3-40F6-4E10-B5D4-CF1372B3B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33600"/>
            <a:ext cx="46482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71BB98CA-8D4A-45BE-ADAC-EE3929BD7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Lệnh</a:t>
            </a:r>
            <a:r>
              <a:rPr lang="en-US" altLang="en-US" sz="3500" dirty="0"/>
              <a:t> DELETE (</a:t>
            </a:r>
            <a:r>
              <a:rPr lang="en-US" altLang="en-US" sz="3500" dirty="0" err="1"/>
              <a:t>tt</a:t>
            </a:r>
            <a:r>
              <a:rPr lang="en-US" altLang="en-US" sz="3500" dirty="0"/>
              <a:t>): SET NULL</a:t>
            </a:r>
          </a:p>
        </p:txBody>
      </p:sp>
      <p:sp>
        <p:nvSpPr>
          <p:cNvPr id="67590" name="Rectangle 4">
            <a:extLst>
              <a:ext uri="{FF2B5EF4-FFF2-40B4-BE49-F238E27FC236}">
                <a16:creationId xmlns:a16="http://schemas.microsoft.com/office/drawing/2014/main" id="{3E364DF4-F0EC-4CBC-9E9F-432970360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191000"/>
            <a:ext cx="8991600" cy="9144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7591" name="Line 5">
            <a:extLst>
              <a:ext uri="{FF2B5EF4-FFF2-40B4-BE49-F238E27FC236}">
                <a16:creationId xmlns:a16="http://schemas.microsoft.com/office/drawing/2014/main" id="{DB2918E7-1BBE-465E-A01E-3CB40FD5B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4114800"/>
            <a:ext cx="899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592" name="Text Box 6">
            <a:extLst>
              <a:ext uri="{FF2B5EF4-FFF2-40B4-BE49-F238E27FC236}">
                <a16:creationId xmlns:a16="http://schemas.microsoft.com/office/drawing/2014/main" id="{A344D53A-1D49-4848-9D18-7B7725E81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TENNV</a:t>
            </a:r>
          </a:p>
        </p:txBody>
      </p:sp>
      <p:sp>
        <p:nvSpPr>
          <p:cNvPr id="67593" name="Text Box 7">
            <a:extLst>
              <a:ext uri="{FF2B5EF4-FFF2-40B4-BE49-F238E27FC236}">
                <a16:creationId xmlns:a16="http://schemas.microsoft.com/office/drawing/2014/main" id="{472C999F-2C9F-43A8-A37C-4A11D25AC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HONV</a:t>
            </a:r>
          </a:p>
        </p:txBody>
      </p:sp>
      <p:sp>
        <p:nvSpPr>
          <p:cNvPr id="67594" name="Text Box 8">
            <a:extLst>
              <a:ext uri="{FF2B5EF4-FFF2-40B4-BE49-F238E27FC236}">
                <a16:creationId xmlns:a16="http://schemas.microsoft.com/office/drawing/2014/main" id="{A2645129-D016-4FE5-9081-FF7914752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10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NGSINH</a:t>
            </a:r>
          </a:p>
        </p:txBody>
      </p:sp>
      <p:sp>
        <p:nvSpPr>
          <p:cNvPr id="67595" name="Text Box 9">
            <a:extLst>
              <a:ext uri="{FF2B5EF4-FFF2-40B4-BE49-F238E27FC236}">
                <a16:creationId xmlns:a16="http://schemas.microsoft.com/office/drawing/2014/main" id="{A9ABC080-03F2-45C9-A89A-3A3F4ADB0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10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DCHI</a:t>
            </a:r>
          </a:p>
        </p:txBody>
      </p:sp>
      <p:sp>
        <p:nvSpPr>
          <p:cNvPr id="67596" name="Text Box 10">
            <a:extLst>
              <a:ext uri="{FF2B5EF4-FFF2-40B4-BE49-F238E27FC236}">
                <a16:creationId xmlns:a16="http://schemas.microsoft.com/office/drawing/2014/main" id="{81255844-8253-4A9B-A66A-57BE913B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810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PHAI</a:t>
            </a:r>
          </a:p>
        </p:txBody>
      </p:sp>
      <p:sp>
        <p:nvSpPr>
          <p:cNvPr id="67597" name="Text Box 11">
            <a:extLst>
              <a:ext uri="{FF2B5EF4-FFF2-40B4-BE49-F238E27FC236}">
                <a16:creationId xmlns:a16="http://schemas.microsoft.com/office/drawing/2014/main" id="{3E51B040-57AC-40EA-8C83-09F0AFC9E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LUONG</a:t>
            </a:r>
          </a:p>
        </p:txBody>
      </p:sp>
      <p:sp>
        <p:nvSpPr>
          <p:cNvPr id="67598" name="Text Box 12">
            <a:extLst>
              <a:ext uri="{FF2B5EF4-FFF2-40B4-BE49-F238E27FC236}">
                <a16:creationId xmlns:a16="http://schemas.microsoft.com/office/drawing/2014/main" id="{6A77E226-EC8F-483A-9D33-9FF9C3568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0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PHG</a:t>
            </a:r>
          </a:p>
        </p:txBody>
      </p:sp>
      <p:sp>
        <p:nvSpPr>
          <p:cNvPr id="67599" name="Text Box 13">
            <a:extLst>
              <a:ext uri="{FF2B5EF4-FFF2-40B4-BE49-F238E27FC236}">
                <a16:creationId xmlns:a16="http://schemas.microsoft.com/office/drawing/2014/main" id="{9B7893D1-3970-4DF7-B02D-26E74FE40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Tung</a:t>
            </a:r>
          </a:p>
        </p:txBody>
      </p:sp>
      <p:sp>
        <p:nvSpPr>
          <p:cNvPr id="67600" name="Text Box 14">
            <a:extLst>
              <a:ext uri="{FF2B5EF4-FFF2-40B4-BE49-F238E27FC236}">
                <a16:creationId xmlns:a16="http://schemas.microsoft.com/office/drawing/2014/main" id="{9C029AED-E676-4F76-88A9-BF6C91AEC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91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Nguyen</a:t>
            </a:r>
          </a:p>
        </p:txBody>
      </p:sp>
      <p:sp>
        <p:nvSpPr>
          <p:cNvPr id="67601" name="Text Box 15">
            <a:extLst>
              <a:ext uri="{FF2B5EF4-FFF2-40B4-BE49-F238E27FC236}">
                <a16:creationId xmlns:a16="http://schemas.microsoft.com/office/drawing/2014/main" id="{6E8C7500-1AD2-4E2E-BBAE-55F113790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91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12/08/1955</a:t>
            </a:r>
          </a:p>
        </p:txBody>
      </p:sp>
      <p:sp>
        <p:nvSpPr>
          <p:cNvPr id="67602" name="Text Box 16">
            <a:extLst>
              <a:ext uri="{FF2B5EF4-FFF2-40B4-BE49-F238E27FC236}">
                <a16:creationId xmlns:a16="http://schemas.microsoft.com/office/drawing/2014/main" id="{AD45AACF-45D7-41AC-9429-7229FC4DD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191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638 NVC Q5</a:t>
            </a:r>
          </a:p>
        </p:txBody>
      </p:sp>
      <p:sp>
        <p:nvSpPr>
          <p:cNvPr id="67603" name="Text Box 17">
            <a:extLst>
              <a:ext uri="{FF2B5EF4-FFF2-40B4-BE49-F238E27FC236}">
                <a16:creationId xmlns:a16="http://schemas.microsoft.com/office/drawing/2014/main" id="{3D184855-7FB9-4DD2-AEA8-91D9363D2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91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Nam</a:t>
            </a:r>
          </a:p>
        </p:txBody>
      </p:sp>
      <p:sp>
        <p:nvSpPr>
          <p:cNvPr id="67604" name="Text Box 18">
            <a:extLst>
              <a:ext uri="{FF2B5EF4-FFF2-40B4-BE49-F238E27FC236}">
                <a16:creationId xmlns:a16="http://schemas.microsoft.com/office/drawing/2014/main" id="{B2493B23-E8C8-40FB-9A1C-AE0410A29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91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40000</a:t>
            </a:r>
          </a:p>
        </p:txBody>
      </p:sp>
      <p:sp>
        <p:nvSpPr>
          <p:cNvPr id="67605" name="Text Box 19">
            <a:extLst>
              <a:ext uri="{FF2B5EF4-FFF2-40B4-BE49-F238E27FC236}">
                <a16:creationId xmlns:a16="http://schemas.microsoft.com/office/drawing/2014/main" id="{70D88A73-039D-44F4-93AF-F74B0551B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95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Hung</a:t>
            </a:r>
          </a:p>
        </p:txBody>
      </p:sp>
      <p:sp>
        <p:nvSpPr>
          <p:cNvPr id="67606" name="Text Box 20">
            <a:extLst>
              <a:ext uri="{FF2B5EF4-FFF2-40B4-BE49-F238E27FC236}">
                <a16:creationId xmlns:a16="http://schemas.microsoft.com/office/drawing/2014/main" id="{215A315C-5906-4D2C-844F-F7F1BF098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95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Nguyen</a:t>
            </a:r>
          </a:p>
        </p:txBody>
      </p:sp>
      <p:sp>
        <p:nvSpPr>
          <p:cNvPr id="67607" name="Text Box 21">
            <a:extLst>
              <a:ext uri="{FF2B5EF4-FFF2-40B4-BE49-F238E27FC236}">
                <a16:creationId xmlns:a16="http://schemas.microsoft.com/office/drawing/2014/main" id="{C816DCDA-2ED5-4D80-B7AF-4CDEDB042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958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09/15/1962</a:t>
            </a:r>
          </a:p>
        </p:txBody>
      </p:sp>
      <p:sp>
        <p:nvSpPr>
          <p:cNvPr id="67608" name="Text Box 22">
            <a:extLst>
              <a:ext uri="{FF2B5EF4-FFF2-40B4-BE49-F238E27FC236}">
                <a16:creationId xmlns:a16="http://schemas.microsoft.com/office/drawing/2014/main" id="{2DAA0830-AFBA-4046-967A-428D91440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4958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Ba Ria VT</a:t>
            </a:r>
          </a:p>
        </p:txBody>
      </p:sp>
      <p:sp>
        <p:nvSpPr>
          <p:cNvPr id="67609" name="Text Box 23">
            <a:extLst>
              <a:ext uri="{FF2B5EF4-FFF2-40B4-BE49-F238E27FC236}">
                <a16:creationId xmlns:a16="http://schemas.microsoft.com/office/drawing/2014/main" id="{3487A8C3-E1B4-4B39-BCE0-04D284797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95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Nam</a:t>
            </a:r>
          </a:p>
        </p:txBody>
      </p:sp>
      <p:sp>
        <p:nvSpPr>
          <p:cNvPr id="67610" name="Text Box 24">
            <a:extLst>
              <a:ext uri="{FF2B5EF4-FFF2-40B4-BE49-F238E27FC236}">
                <a16:creationId xmlns:a16="http://schemas.microsoft.com/office/drawing/2014/main" id="{EF42AE71-4B18-4122-B95A-990664090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38000</a:t>
            </a:r>
          </a:p>
        </p:txBody>
      </p:sp>
      <p:sp>
        <p:nvSpPr>
          <p:cNvPr id="67611" name="Text Box 25">
            <a:extLst>
              <a:ext uri="{FF2B5EF4-FFF2-40B4-BE49-F238E27FC236}">
                <a16:creationId xmlns:a16="http://schemas.microsoft.com/office/drawing/2014/main" id="{00CB6913-F92E-44BD-A9A7-6DC6A2CCC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191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333445555</a:t>
            </a:r>
          </a:p>
        </p:txBody>
      </p:sp>
      <p:sp>
        <p:nvSpPr>
          <p:cNvPr id="67612" name="Text Box 26">
            <a:extLst>
              <a:ext uri="{FF2B5EF4-FFF2-40B4-BE49-F238E27FC236}">
                <a16:creationId xmlns:a16="http://schemas.microsoft.com/office/drawing/2014/main" id="{D90D8EC1-7A68-4354-A5F4-C8EA76E7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495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987987987</a:t>
            </a:r>
          </a:p>
        </p:txBody>
      </p:sp>
      <p:sp>
        <p:nvSpPr>
          <p:cNvPr id="67613" name="Text Box 27">
            <a:extLst>
              <a:ext uri="{FF2B5EF4-FFF2-40B4-BE49-F238E27FC236}">
                <a16:creationId xmlns:a16="http://schemas.microsoft.com/office/drawing/2014/main" id="{D438F5F2-1FCE-4BC7-8428-DF9B653F4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10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MANV</a:t>
            </a:r>
          </a:p>
        </p:txBody>
      </p:sp>
      <p:sp>
        <p:nvSpPr>
          <p:cNvPr id="67614" name="Text Box 28">
            <a:extLst>
              <a:ext uri="{FF2B5EF4-FFF2-40B4-BE49-F238E27FC236}">
                <a16:creationId xmlns:a16="http://schemas.microsoft.com/office/drawing/2014/main" id="{12297C32-A7C4-47AF-B56C-EEF497B2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MA_NQL</a:t>
            </a:r>
          </a:p>
        </p:txBody>
      </p:sp>
      <p:sp>
        <p:nvSpPr>
          <p:cNvPr id="67615" name="Text Box 29">
            <a:extLst>
              <a:ext uri="{FF2B5EF4-FFF2-40B4-BE49-F238E27FC236}">
                <a16:creationId xmlns:a16="http://schemas.microsoft.com/office/drawing/2014/main" id="{AE295912-EB22-4269-9FD8-363D58603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191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888665555</a:t>
            </a:r>
          </a:p>
        </p:txBody>
      </p:sp>
      <p:sp>
        <p:nvSpPr>
          <p:cNvPr id="67616" name="Text Box 30">
            <a:extLst>
              <a:ext uri="{FF2B5EF4-FFF2-40B4-BE49-F238E27FC236}">
                <a16:creationId xmlns:a16="http://schemas.microsoft.com/office/drawing/2014/main" id="{5A824402-9848-43F2-A782-CA0420482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495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333445555</a:t>
            </a:r>
          </a:p>
        </p:txBody>
      </p:sp>
      <p:grpSp>
        <p:nvGrpSpPr>
          <p:cNvPr id="67617" name="Group 31">
            <a:extLst>
              <a:ext uri="{FF2B5EF4-FFF2-40B4-BE49-F238E27FC236}">
                <a16:creationId xmlns:a16="http://schemas.microsoft.com/office/drawing/2014/main" id="{70E79B7E-5286-4530-8D8A-FD1B49070E7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10000"/>
            <a:ext cx="7315200" cy="2590800"/>
            <a:chOff x="720" y="2784"/>
            <a:chExt cx="4608" cy="1008"/>
          </a:xfrm>
        </p:grpSpPr>
        <p:sp>
          <p:nvSpPr>
            <p:cNvPr id="67700" name="Line 32">
              <a:extLst>
                <a:ext uri="{FF2B5EF4-FFF2-40B4-BE49-F238E27FC236}">
                  <a16:creationId xmlns:a16="http://schemas.microsoft.com/office/drawing/2014/main" id="{EC035634-2583-429F-B30B-5E675F464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701" name="Line 33">
              <a:extLst>
                <a:ext uri="{FF2B5EF4-FFF2-40B4-BE49-F238E27FC236}">
                  <a16:creationId xmlns:a16="http://schemas.microsoft.com/office/drawing/2014/main" id="{A9930E69-F821-4750-99BB-5B2CB3CF1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702" name="Line 34">
              <a:extLst>
                <a:ext uri="{FF2B5EF4-FFF2-40B4-BE49-F238E27FC236}">
                  <a16:creationId xmlns:a16="http://schemas.microsoft.com/office/drawing/2014/main" id="{1FA83E8C-618B-4728-9F76-10DC39F5D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703" name="Line 35">
              <a:extLst>
                <a:ext uri="{FF2B5EF4-FFF2-40B4-BE49-F238E27FC236}">
                  <a16:creationId xmlns:a16="http://schemas.microsoft.com/office/drawing/2014/main" id="{F1A84E86-BC42-47A3-B0FA-1F886F90B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704" name="Line 36">
              <a:extLst>
                <a:ext uri="{FF2B5EF4-FFF2-40B4-BE49-F238E27FC236}">
                  <a16:creationId xmlns:a16="http://schemas.microsoft.com/office/drawing/2014/main" id="{09103E85-9A33-4B54-9093-B719147A4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705" name="Line 37">
              <a:extLst>
                <a:ext uri="{FF2B5EF4-FFF2-40B4-BE49-F238E27FC236}">
                  <a16:creationId xmlns:a16="http://schemas.microsoft.com/office/drawing/2014/main" id="{5AB95FD9-0989-413C-BFC8-0FF8A0E46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706" name="Line 38">
              <a:extLst>
                <a:ext uri="{FF2B5EF4-FFF2-40B4-BE49-F238E27FC236}">
                  <a16:creationId xmlns:a16="http://schemas.microsoft.com/office/drawing/2014/main" id="{7596F63E-A75F-4DAC-BB5C-5899126EE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707" name="Line 39">
              <a:extLst>
                <a:ext uri="{FF2B5EF4-FFF2-40B4-BE49-F238E27FC236}">
                  <a16:creationId xmlns:a16="http://schemas.microsoft.com/office/drawing/2014/main" id="{4CDDAC31-E7C2-40A5-9A28-BF65E28A8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708" name="Line 40">
              <a:extLst>
                <a:ext uri="{FF2B5EF4-FFF2-40B4-BE49-F238E27FC236}">
                  <a16:creationId xmlns:a16="http://schemas.microsoft.com/office/drawing/2014/main" id="{57C50169-E594-4C44-8CBC-549F70590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618" name="Text Box 41">
            <a:extLst>
              <a:ext uri="{FF2B5EF4-FFF2-40B4-BE49-F238E27FC236}">
                <a16:creationId xmlns:a16="http://schemas.microsoft.com/office/drawing/2014/main" id="{12A1569A-7CA5-4792-99F5-A5AE5718E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TENLOT</a:t>
            </a:r>
          </a:p>
        </p:txBody>
      </p:sp>
      <p:sp>
        <p:nvSpPr>
          <p:cNvPr id="67619" name="Text Box 42">
            <a:extLst>
              <a:ext uri="{FF2B5EF4-FFF2-40B4-BE49-F238E27FC236}">
                <a16:creationId xmlns:a16="http://schemas.microsoft.com/office/drawing/2014/main" id="{0DA22B70-1ECC-45CE-B065-68C356CBF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91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Thanh</a:t>
            </a:r>
          </a:p>
        </p:txBody>
      </p:sp>
      <p:sp>
        <p:nvSpPr>
          <p:cNvPr id="67620" name="Text Box 43">
            <a:extLst>
              <a:ext uri="{FF2B5EF4-FFF2-40B4-BE49-F238E27FC236}">
                <a16:creationId xmlns:a16="http://schemas.microsoft.com/office/drawing/2014/main" id="{E2A15A18-2CF4-436A-9EC8-45D9D6A8C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95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Manh</a:t>
            </a:r>
          </a:p>
        </p:txBody>
      </p:sp>
      <p:sp>
        <p:nvSpPr>
          <p:cNvPr id="67621" name="Text Box 44">
            <a:extLst>
              <a:ext uri="{FF2B5EF4-FFF2-40B4-BE49-F238E27FC236}">
                <a16:creationId xmlns:a16="http://schemas.microsoft.com/office/drawing/2014/main" id="{DB328410-FEB8-4FA4-B56F-64571921B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Hang</a:t>
            </a:r>
          </a:p>
        </p:txBody>
      </p:sp>
      <p:sp>
        <p:nvSpPr>
          <p:cNvPr id="67622" name="Text Box 45">
            <a:extLst>
              <a:ext uri="{FF2B5EF4-FFF2-40B4-BE49-F238E27FC236}">
                <a16:creationId xmlns:a16="http://schemas.microsoft.com/office/drawing/2014/main" id="{20551DE5-3208-4991-B76F-491A9C9E4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054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Bui</a:t>
            </a:r>
          </a:p>
        </p:txBody>
      </p:sp>
      <p:sp>
        <p:nvSpPr>
          <p:cNvPr id="67623" name="Text Box 46">
            <a:extLst>
              <a:ext uri="{FF2B5EF4-FFF2-40B4-BE49-F238E27FC236}">
                <a16:creationId xmlns:a16="http://schemas.microsoft.com/office/drawing/2014/main" id="{4448F884-7D9E-48D6-9D29-2461929E9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054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07/19/1968</a:t>
            </a:r>
          </a:p>
        </p:txBody>
      </p:sp>
      <p:sp>
        <p:nvSpPr>
          <p:cNvPr id="67624" name="Text Box 47">
            <a:extLst>
              <a:ext uri="{FF2B5EF4-FFF2-40B4-BE49-F238E27FC236}">
                <a16:creationId xmlns:a16="http://schemas.microsoft.com/office/drawing/2014/main" id="{3B4332CA-4C49-48C2-A0EB-246A5B67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054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33 NTH Q1</a:t>
            </a:r>
          </a:p>
        </p:txBody>
      </p:sp>
      <p:sp>
        <p:nvSpPr>
          <p:cNvPr id="67625" name="Text Box 48">
            <a:extLst>
              <a:ext uri="{FF2B5EF4-FFF2-40B4-BE49-F238E27FC236}">
                <a16:creationId xmlns:a16="http://schemas.microsoft.com/office/drawing/2014/main" id="{C2FEC4C7-E707-4C09-956F-B659237C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054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Nu</a:t>
            </a:r>
          </a:p>
        </p:txBody>
      </p:sp>
      <p:sp>
        <p:nvSpPr>
          <p:cNvPr id="67626" name="Text Box 49">
            <a:extLst>
              <a:ext uri="{FF2B5EF4-FFF2-40B4-BE49-F238E27FC236}">
                <a16:creationId xmlns:a16="http://schemas.microsoft.com/office/drawing/2014/main" id="{3CD857AC-8A3C-4D76-932C-289A068D2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1054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38000</a:t>
            </a:r>
          </a:p>
        </p:txBody>
      </p:sp>
      <p:sp>
        <p:nvSpPr>
          <p:cNvPr id="67627" name="Text Box 50">
            <a:extLst>
              <a:ext uri="{FF2B5EF4-FFF2-40B4-BE49-F238E27FC236}">
                <a16:creationId xmlns:a16="http://schemas.microsoft.com/office/drawing/2014/main" id="{36CD0850-88B7-47DD-9863-99685E6B3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1054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67628" name="Text Box 51">
            <a:extLst>
              <a:ext uri="{FF2B5EF4-FFF2-40B4-BE49-F238E27FC236}">
                <a16:creationId xmlns:a16="http://schemas.microsoft.com/office/drawing/2014/main" id="{A6F0B966-0B47-4636-BED9-0186E9908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1054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999887777</a:t>
            </a:r>
          </a:p>
        </p:txBody>
      </p:sp>
      <p:sp>
        <p:nvSpPr>
          <p:cNvPr id="67629" name="Text Box 52">
            <a:extLst>
              <a:ext uri="{FF2B5EF4-FFF2-40B4-BE49-F238E27FC236}">
                <a16:creationId xmlns:a16="http://schemas.microsoft.com/office/drawing/2014/main" id="{49022967-82D3-4035-B037-737718500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987654321</a:t>
            </a:r>
          </a:p>
        </p:txBody>
      </p:sp>
      <p:sp>
        <p:nvSpPr>
          <p:cNvPr id="67630" name="Text Box 53">
            <a:extLst>
              <a:ext uri="{FF2B5EF4-FFF2-40B4-BE49-F238E27FC236}">
                <a16:creationId xmlns:a16="http://schemas.microsoft.com/office/drawing/2014/main" id="{E7887BD2-C0EC-4F5D-B987-59D7421FE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1054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Ngoc</a:t>
            </a:r>
          </a:p>
        </p:txBody>
      </p:sp>
      <p:sp>
        <p:nvSpPr>
          <p:cNvPr id="67631" name="Text Box 54">
            <a:extLst>
              <a:ext uri="{FF2B5EF4-FFF2-40B4-BE49-F238E27FC236}">
                <a16:creationId xmlns:a16="http://schemas.microsoft.com/office/drawing/2014/main" id="{04A75B65-4766-45F5-B8A4-B98F9E366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102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Nhu</a:t>
            </a:r>
          </a:p>
        </p:txBody>
      </p:sp>
      <p:sp>
        <p:nvSpPr>
          <p:cNvPr id="67632" name="Text Box 55">
            <a:extLst>
              <a:ext uri="{FF2B5EF4-FFF2-40B4-BE49-F238E27FC236}">
                <a16:creationId xmlns:a16="http://schemas.microsoft.com/office/drawing/2014/main" id="{887AD537-6FFE-47E5-84CC-52556AF8E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102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Le</a:t>
            </a:r>
          </a:p>
        </p:txBody>
      </p:sp>
      <p:sp>
        <p:nvSpPr>
          <p:cNvPr id="67633" name="Text Box 56">
            <a:extLst>
              <a:ext uri="{FF2B5EF4-FFF2-40B4-BE49-F238E27FC236}">
                <a16:creationId xmlns:a16="http://schemas.microsoft.com/office/drawing/2014/main" id="{EA539052-6800-4E7D-9358-0353680AD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4102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07620/1951</a:t>
            </a:r>
          </a:p>
        </p:txBody>
      </p:sp>
      <p:sp>
        <p:nvSpPr>
          <p:cNvPr id="67634" name="Text Box 57">
            <a:extLst>
              <a:ext uri="{FF2B5EF4-FFF2-40B4-BE49-F238E27FC236}">
                <a16:creationId xmlns:a16="http://schemas.microsoft.com/office/drawing/2014/main" id="{67AEC156-B9D6-4488-B20F-E5C6214A8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102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219 TD Q3</a:t>
            </a:r>
          </a:p>
        </p:txBody>
      </p:sp>
      <p:sp>
        <p:nvSpPr>
          <p:cNvPr id="67635" name="Text Box 58">
            <a:extLst>
              <a:ext uri="{FF2B5EF4-FFF2-40B4-BE49-F238E27FC236}">
                <a16:creationId xmlns:a16="http://schemas.microsoft.com/office/drawing/2014/main" id="{2903166F-7AF9-44FF-9ED2-13581EC4D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4102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Nu</a:t>
            </a:r>
          </a:p>
        </p:txBody>
      </p:sp>
      <p:sp>
        <p:nvSpPr>
          <p:cNvPr id="67636" name="Text Box 59">
            <a:extLst>
              <a:ext uri="{FF2B5EF4-FFF2-40B4-BE49-F238E27FC236}">
                <a16:creationId xmlns:a16="http://schemas.microsoft.com/office/drawing/2014/main" id="{EA61C9FC-15AB-4847-80D4-7EC6F598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43000</a:t>
            </a:r>
          </a:p>
        </p:txBody>
      </p:sp>
      <p:sp>
        <p:nvSpPr>
          <p:cNvPr id="67637" name="Text Box 60">
            <a:extLst>
              <a:ext uri="{FF2B5EF4-FFF2-40B4-BE49-F238E27FC236}">
                <a16:creationId xmlns:a16="http://schemas.microsoft.com/office/drawing/2014/main" id="{D9A955A2-FB60-4EAA-8A62-795B85493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410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67638" name="Text Box 61">
            <a:extLst>
              <a:ext uri="{FF2B5EF4-FFF2-40B4-BE49-F238E27FC236}">
                <a16:creationId xmlns:a16="http://schemas.microsoft.com/office/drawing/2014/main" id="{B37247D6-FE85-411B-B399-BB66D1928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4102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987654321</a:t>
            </a:r>
          </a:p>
        </p:txBody>
      </p:sp>
      <p:sp>
        <p:nvSpPr>
          <p:cNvPr id="67639" name="Text Box 62">
            <a:extLst>
              <a:ext uri="{FF2B5EF4-FFF2-40B4-BE49-F238E27FC236}">
                <a16:creationId xmlns:a16="http://schemas.microsoft.com/office/drawing/2014/main" id="{E05BBDD0-8E97-4256-A479-7B04EF7F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102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888665555</a:t>
            </a:r>
          </a:p>
        </p:txBody>
      </p:sp>
      <p:sp>
        <p:nvSpPr>
          <p:cNvPr id="67640" name="Text Box 63">
            <a:extLst>
              <a:ext uri="{FF2B5EF4-FFF2-40B4-BE49-F238E27FC236}">
                <a16:creationId xmlns:a16="http://schemas.microsoft.com/office/drawing/2014/main" id="{D6A9042B-8D78-469D-947F-154A4E8F7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102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Quynh</a:t>
            </a:r>
          </a:p>
        </p:txBody>
      </p:sp>
      <p:sp>
        <p:nvSpPr>
          <p:cNvPr id="67641" name="Text Box 64">
            <a:extLst>
              <a:ext uri="{FF2B5EF4-FFF2-40B4-BE49-F238E27FC236}">
                <a16:creationId xmlns:a16="http://schemas.microsoft.com/office/drawing/2014/main" id="{842CF110-56FF-4B63-8AB0-6F7AC5608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19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Vinh</a:t>
            </a:r>
          </a:p>
        </p:txBody>
      </p:sp>
      <p:sp>
        <p:nvSpPr>
          <p:cNvPr id="67642" name="Text Box 65">
            <a:extLst>
              <a:ext uri="{FF2B5EF4-FFF2-40B4-BE49-F238E27FC236}">
                <a16:creationId xmlns:a16="http://schemas.microsoft.com/office/drawing/2014/main" id="{0B0398CF-91AA-4EA4-9835-CD42EF877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19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Pham</a:t>
            </a:r>
          </a:p>
        </p:txBody>
      </p:sp>
      <p:sp>
        <p:nvSpPr>
          <p:cNvPr id="67643" name="Text Box 66">
            <a:extLst>
              <a:ext uri="{FF2B5EF4-FFF2-40B4-BE49-F238E27FC236}">
                <a16:creationId xmlns:a16="http://schemas.microsoft.com/office/drawing/2014/main" id="{0CC7183B-09B9-4C4D-97BC-5E2FAA5BC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198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11/10/1945</a:t>
            </a:r>
          </a:p>
        </p:txBody>
      </p:sp>
      <p:sp>
        <p:nvSpPr>
          <p:cNvPr id="67644" name="Text Box 67">
            <a:extLst>
              <a:ext uri="{FF2B5EF4-FFF2-40B4-BE49-F238E27FC236}">
                <a16:creationId xmlns:a16="http://schemas.microsoft.com/office/drawing/2014/main" id="{E1AFCDA9-A53D-4033-B158-89014B1BB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0198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450 TV HN</a:t>
            </a:r>
          </a:p>
        </p:txBody>
      </p:sp>
      <p:sp>
        <p:nvSpPr>
          <p:cNvPr id="67645" name="Text Box 68">
            <a:extLst>
              <a:ext uri="{FF2B5EF4-FFF2-40B4-BE49-F238E27FC236}">
                <a16:creationId xmlns:a16="http://schemas.microsoft.com/office/drawing/2014/main" id="{DD022635-AF99-4285-AAC3-6DE5EB007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019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Nam</a:t>
            </a:r>
          </a:p>
        </p:txBody>
      </p:sp>
      <p:sp>
        <p:nvSpPr>
          <p:cNvPr id="67646" name="Text Box 69">
            <a:extLst>
              <a:ext uri="{FF2B5EF4-FFF2-40B4-BE49-F238E27FC236}">
                <a16:creationId xmlns:a16="http://schemas.microsoft.com/office/drawing/2014/main" id="{BAC37D1C-D8ED-4ECE-AE73-DC0D8A44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55000</a:t>
            </a:r>
          </a:p>
        </p:txBody>
      </p:sp>
      <p:sp>
        <p:nvSpPr>
          <p:cNvPr id="67647" name="Text Box 70">
            <a:extLst>
              <a:ext uri="{FF2B5EF4-FFF2-40B4-BE49-F238E27FC236}">
                <a16:creationId xmlns:a16="http://schemas.microsoft.com/office/drawing/2014/main" id="{2838630E-FE27-48C2-B5B6-B47B155C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6019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67648" name="Text Box 71">
            <a:extLst>
              <a:ext uri="{FF2B5EF4-FFF2-40B4-BE49-F238E27FC236}">
                <a16:creationId xmlns:a16="http://schemas.microsoft.com/office/drawing/2014/main" id="{F5BBD992-37AE-452C-9F97-0F1645CAC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19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888665555</a:t>
            </a:r>
          </a:p>
        </p:txBody>
      </p:sp>
      <p:sp>
        <p:nvSpPr>
          <p:cNvPr id="67649" name="Text Box 72">
            <a:extLst>
              <a:ext uri="{FF2B5EF4-FFF2-40B4-BE49-F238E27FC236}">
                <a16:creationId xmlns:a16="http://schemas.microsoft.com/office/drawing/2014/main" id="{1E46A4E8-8579-4495-88ED-58C547855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019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67650" name="Text Box 73">
            <a:extLst>
              <a:ext uri="{FF2B5EF4-FFF2-40B4-BE49-F238E27FC236}">
                <a16:creationId xmlns:a16="http://schemas.microsoft.com/office/drawing/2014/main" id="{21236807-10DF-46DE-B03D-47483BCA0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19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Van</a:t>
            </a:r>
          </a:p>
        </p:txBody>
      </p:sp>
      <p:sp>
        <p:nvSpPr>
          <p:cNvPr id="67651" name="Text Box 74">
            <a:extLst>
              <a:ext uri="{FF2B5EF4-FFF2-40B4-BE49-F238E27FC236}">
                <a16:creationId xmlns:a16="http://schemas.microsoft.com/office/drawing/2014/main" id="{298C589E-A3C3-4407-8AED-4AB66F87F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006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Tam</a:t>
            </a:r>
          </a:p>
        </p:txBody>
      </p:sp>
      <p:sp>
        <p:nvSpPr>
          <p:cNvPr id="67652" name="Text Box 75">
            <a:extLst>
              <a:ext uri="{FF2B5EF4-FFF2-40B4-BE49-F238E27FC236}">
                <a16:creationId xmlns:a16="http://schemas.microsoft.com/office/drawing/2014/main" id="{218A775F-974F-4D78-9576-1BBDA4861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</a:t>
            </a:r>
          </a:p>
        </p:txBody>
      </p:sp>
      <p:sp>
        <p:nvSpPr>
          <p:cNvPr id="67653" name="Text Box 76">
            <a:extLst>
              <a:ext uri="{FF2B5EF4-FFF2-40B4-BE49-F238E27FC236}">
                <a16:creationId xmlns:a16="http://schemas.microsoft.com/office/drawing/2014/main" id="{87422C28-5DFE-48FC-9CCC-919C3521B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006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07/31/1972</a:t>
            </a:r>
          </a:p>
        </p:txBody>
      </p:sp>
      <p:sp>
        <p:nvSpPr>
          <p:cNvPr id="67654" name="Text Box 77">
            <a:extLst>
              <a:ext uri="{FF2B5EF4-FFF2-40B4-BE49-F238E27FC236}">
                <a16:creationId xmlns:a16="http://schemas.microsoft.com/office/drawing/2014/main" id="{AA9E4670-EDF6-4A85-96BD-90BDBE02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006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543 MTL Q1</a:t>
            </a:r>
          </a:p>
        </p:txBody>
      </p:sp>
      <p:sp>
        <p:nvSpPr>
          <p:cNvPr id="67655" name="Text Box 78">
            <a:extLst>
              <a:ext uri="{FF2B5EF4-FFF2-40B4-BE49-F238E27FC236}">
                <a16:creationId xmlns:a16="http://schemas.microsoft.com/office/drawing/2014/main" id="{F4F34312-143A-47BD-BF37-F01431E62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006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Nu</a:t>
            </a:r>
          </a:p>
        </p:txBody>
      </p:sp>
      <p:sp>
        <p:nvSpPr>
          <p:cNvPr id="67656" name="Text Box 79">
            <a:extLst>
              <a:ext uri="{FF2B5EF4-FFF2-40B4-BE49-F238E27FC236}">
                <a16:creationId xmlns:a16="http://schemas.microsoft.com/office/drawing/2014/main" id="{716B05CB-9DDE-4419-A4F8-01196AB9A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006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25000</a:t>
            </a:r>
          </a:p>
        </p:txBody>
      </p:sp>
      <p:grpSp>
        <p:nvGrpSpPr>
          <p:cNvPr id="3" name="Group 80">
            <a:extLst>
              <a:ext uri="{FF2B5EF4-FFF2-40B4-BE49-F238E27FC236}">
                <a16:creationId xmlns:a16="http://schemas.microsoft.com/office/drawing/2014/main" id="{206C74C1-D6B9-4CA3-B619-ACDDE8DA8DE2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4191000"/>
            <a:ext cx="609600" cy="914400"/>
            <a:chOff x="5328" y="2640"/>
            <a:chExt cx="384" cy="576"/>
          </a:xfrm>
        </p:grpSpPr>
        <p:sp>
          <p:nvSpPr>
            <p:cNvPr id="67697" name="Text Box 81">
              <a:extLst>
                <a:ext uri="{FF2B5EF4-FFF2-40B4-BE49-F238E27FC236}">
                  <a16:creationId xmlns:a16="http://schemas.microsoft.com/office/drawing/2014/main" id="{0D92D075-9BF0-4ACD-8C91-47937754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64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67698" name="Text Box 82">
              <a:extLst>
                <a:ext uri="{FF2B5EF4-FFF2-40B4-BE49-F238E27FC236}">
                  <a16:creationId xmlns:a16="http://schemas.microsoft.com/office/drawing/2014/main" id="{7E4D7C60-DF33-4F95-B880-CC6D6EB34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8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67699" name="Text Box 83">
              <a:extLst>
                <a:ext uri="{FF2B5EF4-FFF2-40B4-BE49-F238E27FC236}">
                  <a16:creationId xmlns:a16="http://schemas.microsoft.com/office/drawing/2014/main" id="{DB514652-D7DC-438B-ACDE-F880C1DED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302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67658" name="Text Box 84">
            <a:extLst>
              <a:ext uri="{FF2B5EF4-FFF2-40B4-BE49-F238E27FC236}">
                <a16:creationId xmlns:a16="http://schemas.microsoft.com/office/drawing/2014/main" id="{93357562-FCEC-4930-822E-E0EA256EA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006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453453453</a:t>
            </a:r>
          </a:p>
        </p:txBody>
      </p:sp>
      <p:sp>
        <p:nvSpPr>
          <p:cNvPr id="67659" name="Text Box 85">
            <a:extLst>
              <a:ext uri="{FF2B5EF4-FFF2-40B4-BE49-F238E27FC236}">
                <a16:creationId xmlns:a16="http://schemas.microsoft.com/office/drawing/2014/main" id="{1827A43C-B088-414C-B360-26DCF093C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8006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333445555</a:t>
            </a:r>
          </a:p>
        </p:txBody>
      </p:sp>
      <p:sp>
        <p:nvSpPr>
          <p:cNvPr id="67660" name="Text Box 86">
            <a:extLst>
              <a:ext uri="{FF2B5EF4-FFF2-40B4-BE49-F238E27FC236}">
                <a16:creationId xmlns:a16="http://schemas.microsoft.com/office/drawing/2014/main" id="{B6067E9A-A989-4EBF-9CAB-D1995F9B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006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Thanh</a:t>
            </a:r>
          </a:p>
        </p:txBody>
      </p:sp>
      <p:sp>
        <p:nvSpPr>
          <p:cNvPr id="67661" name="Text Box 87">
            <a:extLst>
              <a:ext uri="{FF2B5EF4-FFF2-40B4-BE49-F238E27FC236}">
                <a16:creationId xmlns:a16="http://schemas.microsoft.com/office/drawing/2014/main" id="{E9581879-EDFE-49C0-8E8C-30A7E4903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15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Quang</a:t>
            </a:r>
          </a:p>
        </p:txBody>
      </p:sp>
      <p:sp>
        <p:nvSpPr>
          <p:cNvPr id="67662" name="Text Box 88">
            <a:extLst>
              <a:ext uri="{FF2B5EF4-FFF2-40B4-BE49-F238E27FC236}">
                <a16:creationId xmlns:a16="http://schemas.microsoft.com/office/drawing/2014/main" id="{1AE9DFE8-022A-4A28-B85E-9577D8133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15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</a:t>
            </a:r>
          </a:p>
        </p:txBody>
      </p:sp>
      <p:sp>
        <p:nvSpPr>
          <p:cNvPr id="67663" name="Text Box 89">
            <a:extLst>
              <a:ext uri="{FF2B5EF4-FFF2-40B4-BE49-F238E27FC236}">
                <a16:creationId xmlns:a16="http://schemas.microsoft.com/office/drawing/2014/main" id="{6B0B5B98-9504-4ADD-AC78-87364FDA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715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04/08/1969</a:t>
            </a:r>
          </a:p>
        </p:txBody>
      </p:sp>
      <p:sp>
        <p:nvSpPr>
          <p:cNvPr id="67664" name="Text Box 90">
            <a:extLst>
              <a:ext uri="{FF2B5EF4-FFF2-40B4-BE49-F238E27FC236}">
                <a16:creationId xmlns:a16="http://schemas.microsoft.com/office/drawing/2014/main" id="{88683FC3-2423-4103-A21F-049CCD78B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715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980 LHP Q5</a:t>
            </a:r>
          </a:p>
        </p:txBody>
      </p:sp>
      <p:sp>
        <p:nvSpPr>
          <p:cNvPr id="67665" name="Text Box 91">
            <a:extLst>
              <a:ext uri="{FF2B5EF4-FFF2-40B4-BE49-F238E27FC236}">
                <a16:creationId xmlns:a16="http://schemas.microsoft.com/office/drawing/2014/main" id="{BBBC50BE-70D9-40FC-AC96-93D0ED5CA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715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Nam</a:t>
            </a:r>
          </a:p>
        </p:txBody>
      </p:sp>
      <p:sp>
        <p:nvSpPr>
          <p:cNvPr id="67666" name="Text Box 92">
            <a:extLst>
              <a:ext uri="{FF2B5EF4-FFF2-40B4-BE49-F238E27FC236}">
                <a16:creationId xmlns:a16="http://schemas.microsoft.com/office/drawing/2014/main" id="{A6376611-11A7-46CE-8284-3CD0265B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15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25000</a:t>
            </a:r>
          </a:p>
        </p:txBody>
      </p:sp>
      <p:sp>
        <p:nvSpPr>
          <p:cNvPr id="67667" name="Text Box 93">
            <a:extLst>
              <a:ext uri="{FF2B5EF4-FFF2-40B4-BE49-F238E27FC236}">
                <a16:creationId xmlns:a16="http://schemas.microsoft.com/office/drawing/2014/main" id="{3C5EB679-150C-4EA5-B5C4-244D11059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715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67668" name="Text Box 94">
            <a:extLst>
              <a:ext uri="{FF2B5EF4-FFF2-40B4-BE49-F238E27FC236}">
                <a16:creationId xmlns:a16="http://schemas.microsoft.com/office/drawing/2014/main" id="{E21EE568-7B55-40D9-9BF6-B84C5776A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715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987987987</a:t>
            </a:r>
          </a:p>
        </p:txBody>
      </p:sp>
      <p:sp>
        <p:nvSpPr>
          <p:cNvPr id="67669" name="Text Box 95">
            <a:extLst>
              <a:ext uri="{FF2B5EF4-FFF2-40B4-BE49-F238E27FC236}">
                <a16:creationId xmlns:a16="http://schemas.microsoft.com/office/drawing/2014/main" id="{B47AAEBA-F00F-432A-9D27-A73E383E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15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987654321</a:t>
            </a:r>
          </a:p>
        </p:txBody>
      </p:sp>
      <p:sp>
        <p:nvSpPr>
          <p:cNvPr id="67670" name="Text Box 96">
            <a:extLst>
              <a:ext uri="{FF2B5EF4-FFF2-40B4-BE49-F238E27FC236}">
                <a16:creationId xmlns:a16="http://schemas.microsoft.com/office/drawing/2014/main" id="{74C008A1-8BE3-4CE9-A6B6-AE2162A4C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715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Hong</a:t>
            </a:r>
          </a:p>
        </p:txBody>
      </p:sp>
      <p:grpSp>
        <p:nvGrpSpPr>
          <p:cNvPr id="5" name="Group 101">
            <a:extLst>
              <a:ext uri="{FF2B5EF4-FFF2-40B4-BE49-F238E27FC236}">
                <a16:creationId xmlns:a16="http://schemas.microsoft.com/office/drawing/2014/main" id="{AD7EF9B2-11DB-4C6B-8407-4100A6D6721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133600"/>
            <a:ext cx="4800600" cy="304800"/>
            <a:chOff x="1008" y="1344"/>
            <a:chExt cx="3024" cy="192"/>
          </a:xfrm>
        </p:grpSpPr>
        <p:sp>
          <p:nvSpPr>
            <p:cNvPr id="67690" name="Text Box 102">
              <a:extLst>
                <a:ext uri="{FF2B5EF4-FFF2-40B4-BE49-F238E27FC236}">
                  <a16:creationId xmlns:a16="http://schemas.microsoft.com/office/drawing/2014/main" id="{E1B8EDE1-D600-4279-B72B-87CFFC4FF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44"/>
              <a:ext cx="9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05/22/1988</a:t>
              </a:r>
            </a:p>
          </p:txBody>
        </p:sp>
        <p:sp>
          <p:nvSpPr>
            <p:cNvPr id="67691" name="Text Box 103">
              <a:extLst>
                <a:ext uri="{FF2B5EF4-FFF2-40B4-BE49-F238E27FC236}">
                  <a16:creationId xmlns:a16="http://schemas.microsoft.com/office/drawing/2014/main" id="{F04A35DB-F2EF-4F79-9C23-A4D16EAE2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44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67692" name="Text Box 104">
              <a:extLst>
                <a:ext uri="{FF2B5EF4-FFF2-40B4-BE49-F238E27FC236}">
                  <a16:creationId xmlns:a16="http://schemas.microsoft.com/office/drawing/2014/main" id="{914F76B6-98F6-4C5A-8C51-887C1863D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4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Nghien cuu</a:t>
              </a:r>
            </a:p>
          </p:txBody>
        </p:sp>
        <p:sp>
          <p:nvSpPr>
            <p:cNvPr id="67693" name="Text Box 105">
              <a:extLst>
                <a:ext uri="{FF2B5EF4-FFF2-40B4-BE49-F238E27FC236}">
                  <a16:creationId xmlns:a16="http://schemas.microsoft.com/office/drawing/2014/main" id="{9C356341-C4EC-493B-8897-4097A42AA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344"/>
              <a:ext cx="4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</a:t>
              </a:r>
            </a:p>
          </p:txBody>
        </p:sp>
      </p:grpSp>
      <p:grpSp>
        <p:nvGrpSpPr>
          <p:cNvPr id="67673" name="Group 106">
            <a:extLst>
              <a:ext uri="{FF2B5EF4-FFF2-40B4-BE49-F238E27FC236}">
                <a16:creationId xmlns:a16="http://schemas.microsoft.com/office/drawing/2014/main" id="{ED0164F6-83B6-4CE0-B099-4187DAE6E58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676400"/>
            <a:ext cx="4953000" cy="1447800"/>
            <a:chOff x="1008" y="1056"/>
            <a:chExt cx="3120" cy="912"/>
          </a:xfrm>
        </p:grpSpPr>
        <p:sp>
          <p:nvSpPr>
            <p:cNvPr id="67674" name="Line 107">
              <a:extLst>
                <a:ext uri="{FF2B5EF4-FFF2-40B4-BE49-F238E27FC236}">
                  <a16:creationId xmlns:a16="http://schemas.microsoft.com/office/drawing/2014/main" id="{CF8AE853-80D5-4E8B-B8A6-8B7A9A27D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296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75" name="Text Box 108">
              <a:extLst>
                <a:ext uri="{FF2B5EF4-FFF2-40B4-BE49-F238E27FC236}">
                  <a16:creationId xmlns:a16="http://schemas.microsoft.com/office/drawing/2014/main" id="{A7A53BF2-9F69-4004-92FF-C0F948837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9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NG_NHANCHUC</a:t>
              </a:r>
            </a:p>
          </p:txBody>
        </p:sp>
        <p:sp>
          <p:nvSpPr>
            <p:cNvPr id="67676" name="Text Box 109">
              <a:extLst>
                <a:ext uri="{FF2B5EF4-FFF2-40B4-BE49-F238E27FC236}">
                  <a16:creationId xmlns:a16="http://schemas.microsoft.com/office/drawing/2014/main" id="{79B22CF1-2331-48E1-8112-058C74876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056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MA_NVIEN</a:t>
              </a:r>
            </a:p>
          </p:txBody>
        </p:sp>
        <p:sp>
          <p:nvSpPr>
            <p:cNvPr id="67677" name="Text Box 110">
              <a:extLst>
                <a:ext uri="{FF2B5EF4-FFF2-40B4-BE49-F238E27FC236}">
                  <a16:creationId xmlns:a16="http://schemas.microsoft.com/office/drawing/2014/main" id="{FECD3360-D54B-4EF7-B446-BFFC4E2E4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536"/>
              <a:ext cx="9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01/01/1995</a:t>
              </a:r>
            </a:p>
          </p:txBody>
        </p:sp>
        <p:sp>
          <p:nvSpPr>
            <p:cNvPr id="67678" name="Text Box 111">
              <a:extLst>
                <a:ext uri="{FF2B5EF4-FFF2-40B4-BE49-F238E27FC236}">
                  <a16:creationId xmlns:a16="http://schemas.microsoft.com/office/drawing/2014/main" id="{60426E6A-9DA9-45B1-A83C-EFDD21AE0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728"/>
              <a:ext cx="9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06/19/1981</a:t>
              </a:r>
            </a:p>
          </p:txBody>
        </p:sp>
        <p:sp>
          <p:nvSpPr>
            <p:cNvPr id="67679" name="Text Box 112">
              <a:extLst>
                <a:ext uri="{FF2B5EF4-FFF2-40B4-BE49-F238E27FC236}">
                  <a16:creationId xmlns:a16="http://schemas.microsoft.com/office/drawing/2014/main" id="{48025776-063F-4E64-9463-A27C59D76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536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67680" name="Text Box 113">
              <a:extLst>
                <a:ext uri="{FF2B5EF4-FFF2-40B4-BE49-F238E27FC236}">
                  <a16:creationId xmlns:a16="http://schemas.microsoft.com/office/drawing/2014/main" id="{37A3055C-8922-4CCF-B22C-5EAC88634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728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888665555</a:t>
              </a:r>
            </a:p>
          </p:txBody>
        </p:sp>
        <p:sp>
          <p:nvSpPr>
            <p:cNvPr id="67681" name="Text Box 114">
              <a:extLst>
                <a:ext uri="{FF2B5EF4-FFF2-40B4-BE49-F238E27FC236}">
                  <a16:creationId xmlns:a16="http://schemas.microsoft.com/office/drawing/2014/main" id="{C89FE206-3BA5-4AB2-B520-30CE8A229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056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TENPHG</a:t>
              </a:r>
            </a:p>
          </p:txBody>
        </p:sp>
        <p:sp>
          <p:nvSpPr>
            <p:cNvPr id="67682" name="Text Box 115">
              <a:extLst>
                <a:ext uri="{FF2B5EF4-FFF2-40B4-BE49-F238E27FC236}">
                  <a16:creationId xmlns:a16="http://schemas.microsoft.com/office/drawing/2014/main" id="{37B28919-9E56-4DEE-8BDC-AD9E8C755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05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MAPHG</a:t>
              </a:r>
            </a:p>
          </p:txBody>
        </p:sp>
        <p:sp>
          <p:nvSpPr>
            <p:cNvPr id="67683" name="Text Box 116">
              <a:extLst>
                <a:ext uri="{FF2B5EF4-FFF2-40B4-BE49-F238E27FC236}">
                  <a16:creationId xmlns:a16="http://schemas.microsoft.com/office/drawing/2014/main" id="{67DC0DC3-9A9C-4EAE-868E-1B4E505D4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536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Dieu hanh</a:t>
              </a:r>
            </a:p>
          </p:txBody>
        </p:sp>
        <p:sp>
          <p:nvSpPr>
            <p:cNvPr id="67684" name="Text Box 117">
              <a:extLst>
                <a:ext uri="{FF2B5EF4-FFF2-40B4-BE49-F238E27FC236}">
                  <a16:creationId xmlns:a16="http://schemas.microsoft.com/office/drawing/2014/main" id="{F452E23E-9619-414C-A67F-EFE8DA27E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4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67685" name="Text Box 118">
              <a:extLst>
                <a:ext uri="{FF2B5EF4-FFF2-40B4-BE49-F238E27FC236}">
                  <a16:creationId xmlns:a16="http://schemas.microsoft.com/office/drawing/2014/main" id="{6C91771A-E7D7-4661-9FEE-589DBFBD2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28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Quan ly</a:t>
              </a:r>
            </a:p>
          </p:txBody>
        </p:sp>
        <p:sp>
          <p:nvSpPr>
            <p:cNvPr id="67686" name="Text Box 119">
              <a:extLst>
                <a:ext uri="{FF2B5EF4-FFF2-40B4-BE49-F238E27FC236}">
                  <a16:creationId xmlns:a16="http://schemas.microsoft.com/office/drawing/2014/main" id="{DE599907-1D5B-4985-8BBB-A99C283C7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728"/>
              <a:ext cx="4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67687" name="Line 120">
              <a:extLst>
                <a:ext uri="{FF2B5EF4-FFF2-40B4-BE49-F238E27FC236}">
                  <a16:creationId xmlns:a16="http://schemas.microsoft.com/office/drawing/2014/main" id="{CCA2ADC1-37A5-4279-9436-174F4430E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05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88" name="Line 121">
              <a:extLst>
                <a:ext uri="{FF2B5EF4-FFF2-40B4-BE49-F238E27FC236}">
                  <a16:creationId xmlns:a16="http://schemas.microsoft.com/office/drawing/2014/main" id="{C4EB95AC-D03F-4C5F-B952-F843712A9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05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89" name="Line 122">
              <a:extLst>
                <a:ext uri="{FF2B5EF4-FFF2-40B4-BE49-F238E27FC236}">
                  <a16:creationId xmlns:a16="http://schemas.microsoft.com/office/drawing/2014/main" id="{6245D5B6-35EB-44B9-9490-78B1B9050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05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Date Placeholder 3">
            <a:extLst>
              <a:ext uri="{FF2B5EF4-FFF2-40B4-BE49-F238E27FC236}">
                <a16:creationId xmlns:a16="http://schemas.microsoft.com/office/drawing/2014/main" id="{60EB6E34-EBC2-4822-B409-365497E2F7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67587" name="Slide Number Placeholder 5">
            <a:extLst>
              <a:ext uri="{FF2B5EF4-FFF2-40B4-BE49-F238E27FC236}">
                <a16:creationId xmlns:a16="http://schemas.microsoft.com/office/drawing/2014/main" id="{DDD389C3-FDF2-456C-BA65-86DFE264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E606336-CA7F-4393-AD5A-49CC23FC29F1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000"/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23029AD3-40F6-4E10-B5D4-CF1372B3B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33600"/>
            <a:ext cx="46482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71BB98CA-8D4A-45BE-ADAC-EE3929BD7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Lệnh</a:t>
            </a:r>
            <a:r>
              <a:rPr lang="en-US" altLang="en-US" sz="3500" dirty="0"/>
              <a:t> DELETE (</a:t>
            </a:r>
            <a:r>
              <a:rPr lang="en-US" altLang="en-US" sz="3500" dirty="0" err="1"/>
              <a:t>tt</a:t>
            </a:r>
            <a:r>
              <a:rPr lang="en-US" altLang="en-US" sz="3500" dirty="0"/>
              <a:t>): SET NULL</a:t>
            </a:r>
          </a:p>
        </p:txBody>
      </p:sp>
      <p:sp>
        <p:nvSpPr>
          <p:cNvPr id="67590" name="Rectangle 4">
            <a:extLst>
              <a:ext uri="{FF2B5EF4-FFF2-40B4-BE49-F238E27FC236}">
                <a16:creationId xmlns:a16="http://schemas.microsoft.com/office/drawing/2014/main" id="{3E364DF4-F0EC-4CBC-9E9F-432970360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191000"/>
            <a:ext cx="8991600" cy="9144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</p:txBody>
      </p:sp>
      <p:sp>
        <p:nvSpPr>
          <p:cNvPr id="67591" name="Line 5">
            <a:extLst>
              <a:ext uri="{FF2B5EF4-FFF2-40B4-BE49-F238E27FC236}">
                <a16:creationId xmlns:a16="http://schemas.microsoft.com/office/drawing/2014/main" id="{DB2918E7-1BBE-465E-A01E-3CB40FD5B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4114800"/>
            <a:ext cx="899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592" name="Text Box 6">
            <a:extLst>
              <a:ext uri="{FF2B5EF4-FFF2-40B4-BE49-F238E27FC236}">
                <a16:creationId xmlns:a16="http://schemas.microsoft.com/office/drawing/2014/main" id="{A344D53A-1D49-4848-9D18-7B7725E81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10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TENNV</a:t>
            </a:r>
          </a:p>
        </p:txBody>
      </p:sp>
      <p:sp>
        <p:nvSpPr>
          <p:cNvPr id="67593" name="Text Box 7">
            <a:extLst>
              <a:ext uri="{FF2B5EF4-FFF2-40B4-BE49-F238E27FC236}">
                <a16:creationId xmlns:a16="http://schemas.microsoft.com/office/drawing/2014/main" id="{472C999F-2C9F-43A8-A37C-4A11D25AC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HONV</a:t>
            </a:r>
          </a:p>
        </p:txBody>
      </p:sp>
      <p:sp>
        <p:nvSpPr>
          <p:cNvPr id="67594" name="Text Box 8">
            <a:extLst>
              <a:ext uri="{FF2B5EF4-FFF2-40B4-BE49-F238E27FC236}">
                <a16:creationId xmlns:a16="http://schemas.microsoft.com/office/drawing/2014/main" id="{A2645129-D016-4FE5-9081-FF7914752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10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NGSINH</a:t>
            </a:r>
          </a:p>
        </p:txBody>
      </p:sp>
      <p:sp>
        <p:nvSpPr>
          <p:cNvPr id="67595" name="Text Box 9">
            <a:extLst>
              <a:ext uri="{FF2B5EF4-FFF2-40B4-BE49-F238E27FC236}">
                <a16:creationId xmlns:a16="http://schemas.microsoft.com/office/drawing/2014/main" id="{A9ABC080-03F2-45C9-A89A-3A3F4ADB0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10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DCHI</a:t>
            </a:r>
          </a:p>
        </p:txBody>
      </p:sp>
      <p:sp>
        <p:nvSpPr>
          <p:cNvPr id="67596" name="Text Box 10">
            <a:extLst>
              <a:ext uri="{FF2B5EF4-FFF2-40B4-BE49-F238E27FC236}">
                <a16:creationId xmlns:a16="http://schemas.microsoft.com/office/drawing/2014/main" id="{81255844-8253-4A9B-A66A-57BE913B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810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PHAI</a:t>
            </a:r>
          </a:p>
        </p:txBody>
      </p:sp>
      <p:sp>
        <p:nvSpPr>
          <p:cNvPr id="67597" name="Text Box 11">
            <a:extLst>
              <a:ext uri="{FF2B5EF4-FFF2-40B4-BE49-F238E27FC236}">
                <a16:creationId xmlns:a16="http://schemas.microsoft.com/office/drawing/2014/main" id="{3E51B040-57AC-40EA-8C83-09F0AFC9E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LUONG</a:t>
            </a:r>
          </a:p>
        </p:txBody>
      </p:sp>
      <p:sp>
        <p:nvSpPr>
          <p:cNvPr id="67598" name="Text Box 12">
            <a:extLst>
              <a:ext uri="{FF2B5EF4-FFF2-40B4-BE49-F238E27FC236}">
                <a16:creationId xmlns:a16="http://schemas.microsoft.com/office/drawing/2014/main" id="{6A77E226-EC8F-483A-9D33-9FF9C3568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10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PHG</a:t>
            </a:r>
          </a:p>
        </p:txBody>
      </p:sp>
      <p:sp>
        <p:nvSpPr>
          <p:cNvPr id="67599" name="Text Box 13">
            <a:extLst>
              <a:ext uri="{FF2B5EF4-FFF2-40B4-BE49-F238E27FC236}">
                <a16:creationId xmlns:a16="http://schemas.microsoft.com/office/drawing/2014/main" id="{9B7893D1-3970-4DF7-B02D-26E74FE40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191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Tung</a:t>
            </a:r>
          </a:p>
        </p:txBody>
      </p:sp>
      <p:sp>
        <p:nvSpPr>
          <p:cNvPr id="67600" name="Text Box 14">
            <a:extLst>
              <a:ext uri="{FF2B5EF4-FFF2-40B4-BE49-F238E27FC236}">
                <a16:creationId xmlns:a16="http://schemas.microsoft.com/office/drawing/2014/main" id="{9C029AED-E676-4F76-88A9-BF6C91AEC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91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Nguyen</a:t>
            </a:r>
          </a:p>
        </p:txBody>
      </p:sp>
      <p:sp>
        <p:nvSpPr>
          <p:cNvPr id="67601" name="Text Box 15">
            <a:extLst>
              <a:ext uri="{FF2B5EF4-FFF2-40B4-BE49-F238E27FC236}">
                <a16:creationId xmlns:a16="http://schemas.microsoft.com/office/drawing/2014/main" id="{6E8C7500-1AD2-4E2E-BBAE-55F113790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91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12/08/1955</a:t>
            </a:r>
          </a:p>
        </p:txBody>
      </p:sp>
      <p:sp>
        <p:nvSpPr>
          <p:cNvPr id="67602" name="Text Box 16">
            <a:extLst>
              <a:ext uri="{FF2B5EF4-FFF2-40B4-BE49-F238E27FC236}">
                <a16:creationId xmlns:a16="http://schemas.microsoft.com/office/drawing/2014/main" id="{AD45AACF-45D7-41AC-9429-7229FC4DD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191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638 NVC Q5</a:t>
            </a:r>
          </a:p>
        </p:txBody>
      </p:sp>
      <p:sp>
        <p:nvSpPr>
          <p:cNvPr id="67603" name="Text Box 17">
            <a:extLst>
              <a:ext uri="{FF2B5EF4-FFF2-40B4-BE49-F238E27FC236}">
                <a16:creationId xmlns:a16="http://schemas.microsoft.com/office/drawing/2014/main" id="{3D184855-7FB9-4DD2-AEA8-91D9363D2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91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Nam</a:t>
            </a:r>
          </a:p>
        </p:txBody>
      </p:sp>
      <p:sp>
        <p:nvSpPr>
          <p:cNvPr id="67604" name="Text Box 18">
            <a:extLst>
              <a:ext uri="{FF2B5EF4-FFF2-40B4-BE49-F238E27FC236}">
                <a16:creationId xmlns:a16="http://schemas.microsoft.com/office/drawing/2014/main" id="{B2493B23-E8C8-40FB-9A1C-AE0410A29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91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40000</a:t>
            </a:r>
          </a:p>
        </p:txBody>
      </p:sp>
      <p:sp>
        <p:nvSpPr>
          <p:cNvPr id="67605" name="Text Box 19">
            <a:extLst>
              <a:ext uri="{FF2B5EF4-FFF2-40B4-BE49-F238E27FC236}">
                <a16:creationId xmlns:a16="http://schemas.microsoft.com/office/drawing/2014/main" id="{70D88A73-039D-44F4-93AF-F74B0551B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95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Hung</a:t>
            </a:r>
          </a:p>
        </p:txBody>
      </p:sp>
      <p:sp>
        <p:nvSpPr>
          <p:cNvPr id="67606" name="Text Box 20">
            <a:extLst>
              <a:ext uri="{FF2B5EF4-FFF2-40B4-BE49-F238E27FC236}">
                <a16:creationId xmlns:a16="http://schemas.microsoft.com/office/drawing/2014/main" id="{215A315C-5906-4D2C-844F-F7F1BF098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95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Nguyen</a:t>
            </a:r>
          </a:p>
        </p:txBody>
      </p:sp>
      <p:sp>
        <p:nvSpPr>
          <p:cNvPr id="67607" name="Text Box 21">
            <a:extLst>
              <a:ext uri="{FF2B5EF4-FFF2-40B4-BE49-F238E27FC236}">
                <a16:creationId xmlns:a16="http://schemas.microsoft.com/office/drawing/2014/main" id="{C816DCDA-2ED5-4D80-B7AF-4CDEDB042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958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09/15/1962</a:t>
            </a:r>
          </a:p>
        </p:txBody>
      </p:sp>
      <p:sp>
        <p:nvSpPr>
          <p:cNvPr id="67608" name="Text Box 22">
            <a:extLst>
              <a:ext uri="{FF2B5EF4-FFF2-40B4-BE49-F238E27FC236}">
                <a16:creationId xmlns:a16="http://schemas.microsoft.com/office/drawing/2014/main" id="{2DAA0830-AFBA-4046-967A-428D91440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4958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Ba Ria VT</a:t>
            </a:r>
          </a:p>
        </p:txBody>
      </p:sp>
      <p:sp>
        <p:nvSpPr>
          <p:cNvPr id="67609" name="Text Box 23">
            <a:extLst>
              <a:ext uri="{FF2B5EF4-FFF2-40B4-BE49-F238E27FC236}">
                <a16:creationId xmlns:a16="http://schemas.microsoft.com/office/drawing/2014/main" id="{3487A8C3-E1B4-4B39-BCE0-04D284797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95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Nam</a:t>
            </a:r>
          </a:p>
        </p:txBody>
      </p:sp>
      <p:sp>
        <p:nvSpPr>
          <p:cNvPr id="67610" name="Text Box 24">
            <a:extLst>
              <a:ext uri="{FF2B5EF4-FFF2-40B4-BE49-F238E27FC236}">
                <a16:creationId xmlns:a16="http://schemas.microsoft.com/office/drawing/2014/main" id="{EF42AE71-4B18-4122-B95A-990664090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38000</a:t>
            </a:r>
          </a:p>
        </p:txBody>
      </p:sp>
      <p:sp>
        <p:nvSpPr>
          <p:cNvPr id="67611" name="Text Box 25">
            <a:extLst>
              <a:ext uri="{FF2B5EF4-FFF2-40B4-BE49-F238E27FC236}">
                <a16:creationId xmlns:a16="http://schemas.microsoft.com/office/drawing/2014/main" id="{00CB6913-F92E-44BD-A9A7-6DC6A2CCC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191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333445555</a:t>
            </a:r>
          </a:p>
        </p:txBody>
      </p:sp>
      <p:sp>
        <p:nvSpPr>
          <p:cNvPr id="67612" name="Text Box 26">
            <a:extLst>
              <a:ext uri="{FF2B5EF4-FFF2-40B4-BE49-F238E27FC236}">
                <a16:creationId xmlns:a16="http://schemas.microsoft.com/office/drawing/2014/main" id="{D90D8EC1-7A68-4354-A5F4-C8EA76E7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495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987987987</a:t>
            </a:r>
          </a:p>
        </p:txBody>
      </p:sp>
      <p:sp>
        <p:nvSpPr>
          <p:cNvPr id="67613" name="Text Box 27">
            <a:extLst>
              <a:ext uri="{FF2B5EF4-FFF2-40B4-BE49-F238E27FC236}">
                <a16:creationId xmlns:a16="http://schemas.microsoft.com/office/drawing/2014/main" id="{D438F5F2-1FCE-4BC7-8428-DF9B653F4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10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MANV</a:t>
            </a:r>
          </a:p>
        </p:txBody>
      </p:sp>
      <p:sp>
        <p:nvSpPr>
          <p:cNvPr id="67614" name="Text Box 28">
            <a:extLst>
              <a:ext uri="{FF2B5EF4-FFF2-40B4-BE49-F238E27FC236}">
                <a16:creationId xmlns:a16="http://schemas.microsoft.com/office/drawing/2014/main" id="{12297C32-A7C4-47AF-B56C-EEF497B2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MA_NQL</a:t>
            </a:r>
          </a:p>
        </p:txBody>
      </p:sp>
      <p:sp>
        <p:nvSpPr>
          <p:cNvPr id="67615" name="Text Box 29">
            <a:extLst>
              <a:ext uri="{FF2B5EF4-FFF2-40B4-BE49-F238E27FC236}">
                <a16:creationId xmlns:a16="http://schemas.microsoft.com/office/drawing/2014/main" id="{AE295912-EB22-4269-9FD8-363D58603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191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888665555</a:t>
            </a:r>
          </a:p>
        </p:txBody>
      </p:sp>
      <p:sp>
        <p:nvSpPr>
          <p:cNvPr id="67616" name="Text Box 30">
            <a:extLst>
              <a:ext uri="{FF2B5EF4-FFF2-40B4-BE49-F238E27FC236}">
                <a16:creationId xmlns:a16="http://schemas.microsoft.com/office/drawing/2014/main" id="{5A824402-9848-43F2-A782-CA0420482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495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333445555</a:t>
            </a:r>
          </a:p>
        </p:txBody>
      </p:sp>
      <p:grpSp>
        <p:nvGrpSpPr>
          <p:cNvPr id="67617" name="Group 31">
            <a:extLst>
              <a:ext uri="{FF2B5EF4-FFF2-40B4-BE49-F238E27FC236}">
                <a16:creationId xmlns:a16="http://schemas.microsoft.com/office/drawing/2014/main" id="{70E79B7E-5286-4530-8D8A-FD1B49070E7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10000"/>
            <a:ext cx="7315200" cy="2590800"/>
            <a:chOff x="720" y="2784"/>
            <a:chExt cx="4608" cy="1008"/>
          </a:xfrm>
        </p:grpSpPr>
        <p:sp>
          <p:nvSpPr>
            <p:cNvPr id="67700" name="Line 32">
              <a:extLst>
                <a:ext uri="{FF2B5EF4-FFF2-40B4-BE49-F238E27FC236}">
                  <a16:creationId xmlns:a16="http://schemas.microsoft.com/office/drawing/2014/main" id="{EC035634-2583-429F-B30B-5E675F464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701" name="Line 33">
              <a:extLst>
                <a:ext uri="{FF2B5EF4-FFF2-40B4-BE49-F238E27FC236}">
                  <a16:creationId xmlns:a16="http://schemas.microsoft.com/office/drawing/2014/main" id="{A9930E69-F821-4750-99BB-5B2CB3CF1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702" name="Line 34">
              <a:extLst>
                <a:ext uri="{FF2B5EF4-FFF2-40B4-BE49-F238E27FC236}">
                  <a16:creationId xmlns:a16="http://schemas.microsoft.com/office/drawing/2014/main" id="{1FA83E8C-618B-4728-9F76-10DC39F5D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703" name="Line 35">
              <a:extLst>
                <a:ext uri="{FF2B5EF4-FFF2-40B4-BE49-F238E27FC236}">
                  <a16:creationId xmlns:a16="http://schemas.microsoft.com/office/drawing/2014/main" id="{F1A84E86-BC42-47A3-B0FA-1F886F90B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704" name="Line 36">
              <a:extLst>
                <a:ext uri="{FF2B5EF4-FFF2-40B4-BE49-F238E27FC236}">
                  <a16:creationId xmlns:a16="http://schemas.microsoft.com/office/drawing/2014/main" id="{09103E85-9A33-4B54-9093-B719147A4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705" name="Line 37">
              <a:extLst>
                <a:ext uri="{FF2B5EF4-FFF2-40B4-BE49-F238E27FC236}">
                  <a16:creationId xmlns:a16="http://schemas.microsoft.com/office/drawing/2014/main" id="{5AB95FD9-0989-413C-BFC8-0FF8A0E46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706" name="Line 38">
              <a:extLst>
                <a:ext uri="{FF2B5EF4-FFF2-40B4-BE49-F238E27FC236}">
                  <a16:creationId xmlns:a16="http://schemas.microsoft.com/office/drawing/2014/main" id="{7596F63E-A75F-4DAC-BB5C-5899126EE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707" name="Line 39">
              <a:extLst>
                <a:ext uri="{FF2B5EF4-FFF2-40B4-BE49-F238E27FC236}">
                  <a16:creationId xmlns:a16="http://schemas.microsoft.com/office/drawing/2014/main" id="{4CDDAC31-E7C2-40A5-9A28-BF65E28A8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708" name="Line 40">
              <a:extLst>
                <a:ext uri="{FF2B5EF4-FFF2-40B4-BE49-F238E27FC236}">
                  <a16:creationId xmlns:a16="http://schemas.microsoft.com/office/drawing/2014/main" id="{57C50169-E594-4C44-8CBC-549F70590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784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618" name="Text Box 41">
            <a:extLst>
              <a:ext uri="{FF2B5EF4-FFF2-40B4-BE49-F238E27FC236}">
                <a16:creationId xmlns:a16="http://schemas.microsoft.com/office/drawing/2014/main" id="{12A1569A-7CA5-4792-99F5-A5AE5718E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TENLOT</a:t>
            </a:r>
          </a:p>
        </p:txBody>
      </p:sp>
      <p:sp>
        <p:nvSpPr>
          <p:cNvPr id="67619" name="Text Box 42">
            <a:extLst>
              <a:ext uri="{FF2B5EF4-FFF2-40B4-BE49-F238E27FC236}">
                <a16:creationId xmlns:a16="http://schemas.microsoft.com/office/drawing/2014/main" id="{0DA22B70-1ECC-45CE-B065-68C356CBF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91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Thanh</a:t>
            </a:r>
          </a:p>
        </p:txBody>
      </p:sp>
      <p:sp>
        <p:nvSpPr>
          <p:cNvPr id="67620" name="Text Box 43">
            <a:extLst>
              <a:ext uri="{FF2B5EF4-FFF2-40B4-BE49-F238E27FC236}">
                <a16:creationId xmlns:a16="http://schemas.microsoft.com/office/drawing/2014/main" id="{E2A15A18-2CF4-436A-9EC8-45D9D6A8C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95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Manh</a:t>
            </a:r>
          </a:p>
        </p:txBody>
      </p:sp>
      <p:sp>
        <p:nvSpPr>
          <p:cNvPr id="67621" name="Text Box 44">
            <a:extLst>
              <a:ext uri="{FF2B5EF4-FFF2-40B4-BE49-F238E27FC236}">
                <a16:creationId xmlns:a16="http://schemas.microsoft.com/office/drawing/2014/main" id="{DB328410-FEB8-4FA4-B56F-64571921B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Hang</a:t>
            </a:r>
          </a:p>
        </p:txBody>
      </p:sp>
      <p:sp>
        <p:nvSpPr>
          <p:cNvPr id="67622" name="Text Box 45">
            <a:extLst>
              <a:ext uri="{FF2B5EF4-FFF2-40B4-BE49-F238E27FC236}">
                <a16:creationId xmlns:a16="http://schemas.microsoft.com/office/drawing/2014/main" id="{20551DE5-3208-4991-B76F-491A9C9E4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054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Bui</a:t>
            </a:r>
          </a:p>
        </p:txBody>
      </p:sp>
      <p:sp>
        <p:nvSpPr>
          <p:cNvPr id="67623" name="Text Box 46">
            <a:extLst>
              <a:ext uri="{FF2B5EF4-FFF2-40B4-BE49-F238E27FC236}">
                <a16:creationId xmlns:a16="http://schemas.microsoft.com/office/drawing/2014/main" id="{4448F884-7D9E-48D6-9D29-2461929E9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054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07/19/1968</a:t>
            </a:r>
          </a:p>
        </p:txBody>
      </p:sp>
      <p:sp>
        <p:nvSpPr>
          <p:cNvPr id="67624" name="Text Box 47">
            <a:extLst>
              <a:ext uri="{FF2B5EF4-FFF2-40B4-BE49-F238E27FC236}">
                <a16:creationId xmlns:a16="http://schemas.microsoft.com/office/drawing/2014/main" id="{3B4332CA-4C49-48C2-A0EB-246A5B67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054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33 NTH Q1</a:t>
            </a:r>
          </a:p>
        </p:txBody>
      </p:sp>
      <p:sp>
        <p:nvSpPr>
          <p:cNvPr id="67625" name="Text Box 48">
            <a:extLst>
              <a:ext uri="{FF2B5EF4-FFF2-40B4-BE49-F238E27FC236}">
                <a16:creationId xmlns:a16="http://schemas.microsoft.com/office/drawing/2014/main" id="{C2FEC4C7-E707-4C09-956F-B659237CE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054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Nu</a:t>
            </a:r>
          </a:p>
        </p:txBody>
      </p:sp>
      <p:sp>
        <p:nvSpPr>
          <p:cNvPr id="67626" name="Text Box 49">
            <a:extLst>
              <a:ext uri="{FF2B5EF4-FFF2-40B4-BE49-F238E27FC236}">
                <a16:creationId xmlns:a16="http://schemas.microsoft.com/office/drawing/2014/main" id="{3CD857AC-8A3C-4D76-932C-289A068D2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1054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38000</a:t>
            </a:r>
          </a:p>
        </p:txBody>
      </p:sp>
      <p:sp>
        <p:nvSpPr>
          <p:cNvPr id="67627" name="Text Box 50">
            <a:extLst>
              <a:ext uri="{FF2B5EF4-FFF2-40B4-BE49-F238E27FC236}">
                <a16:creationId xmlns:a16="http://schemas.microsoft.com/office/drawing/2014/main" id="{36CD0850-88B7-47DD-9863-99685E6B3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1054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67628" name="Text Box 51">
            <a:extLst>
              <a:ext uri="{FF2B5EF4-FFF2-40B4-BE49-F238E27FC236}">
                <a16:creationId xmlns:a16="http://schemas.microsoft.com/office/drawing/2014/main" id="{A6F0B966-0B47-4636-BED9-0186E9908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1054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999887777</a:t>
            </a:r>
          </a:p>
        </p:txBody>
      </p:sp>
      <p:sp>
        <p:nvSpPr>
          <p:cNvPr id="67629" name="Text Box 52">
            <a:extLst>
              <a:ext uri="{FF2B5EF4-FFF2-40B4-BE49-F238E27FC236}">
                <a16:creationId xmlns:a16="http://schemas.microsoft.com/office/drawing/2014/main" id="{49022967-82D3-4035-B037-737718500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054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987654321</a:t>
            </a:r>
          </a:p>
        </p:txBody>
      </p:sp>
      <p:sp>
        <p:nvSpPr>
          <p:cNvPr id="67630" name="Text Box 53">
            <a:extLst>
              <a:ext uri="{FF2B5EF4-FFF2-40B4-BE49-F238E27FC236}">
                <a16:creationId xmlns:a16="http://schemas.microsoft.com/office/drawing/2014/main" id="{E7887BD2-C0EC-4F5D-B987-59D7421FE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1054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Ngoc</a:t>
            </a:r>
          </a:p>
        </p:txBody>
      </p:sp>
      <p:sp>
        <p:nvSpPr>
          <p:cNvPr id="67631" name="Text Box 54">
            <a:extLst>
              <a:ext uri="{FF2B5EF4-FFF2-40B4-BE49-F238E27FC236}">
                <a16:creationId xmlns:a16="http://schemas.microsoft.com/office/drawing/2014/main" id="{04A75B65-4766-45F5-B8A4-B98F9E366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102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Nhu</a:t>
            </a:r>
          </a:p>
        </p:txBody>
      </p:sp>
      <p:sp>
        <p:nvSpPr>
          <p:cNvPr id="67632" name="Text Box 55">
            <a:extLst>
              <a:ext uri="{FF2B5EF4-FFF2-40B4-BE49-F238E27FC236}">
                <a16:creationId xmlns:a16="http://schemas.microsoft.com/office/drawing/2014/main" id="{887AD537-6FFE-47E5-84CC-52556AF8E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102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Le</a:t>
            </a:r>
          </a:p>
        </p:txBody>
      </p:sp>
      <p:sp>
        <p:nvSpPr>
          <p:cNvPr id="67633" name="Text Box 56">
            <a:extLst>
              <a:ext uri="{FF2B5EF4-FFF2-40B4-BE49-F238E27FC236}">
                <a16:creationId xmlns:a16="http://schemas.microsoft.com/office/drawing/2014/main" id="{EA539052-6800-4E7D-9358-0353680AD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4102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07620/1951</a:t>
            </a:r>
          </a:p>
        </p:txBody>
      </p:sp>
      <p:sp>
        <p:nvSpPr>
          <p:cNvPr id="67634" name="Text Box 57">
            <a:extLst>
              <a:ext uri="{FF2B5EF4-FFF2-40B4-BE49-F238E27FC236}">
                <a16:creationId xmlns:a16="http://schemas.microsoft.com/office/drawing/2014/main" id="{67AEC156-B9D6-4488-B20F-E5C6214A8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102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219 TD Q3</a:t>
            </a:r>
          </a:p>
        </p:txBody>
      </p:sp>
      <p:sp>
        <p:nvSpPr>
          <p:cNvPr id="67635" name="Text Box 58">
            <a:extLst>
              <a:ext uri="{FF2B5EF4-FFF2-40B4-BE49-F238E27FC236}">
                <a16:creationId xmlns:a16="http://schemas.microsoft.com/office/drawing/2014/main" id="{2903166F-7AF9-44FF-9ED2-13581EC4D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4102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Nu</a:t>
            </a:r>
          </a:p>
        </p:txBody>
      </p:sp>
      <p:sp>
        <p:nvSpPr>
          <p:cNvPr id="67636" name="Text Box 59">
            <a:extLst>
              <a:ext uri="{FF2B5EF4-FFF2-40B4-BE49-F238E27FC236}">
                <a16:creationId xmlns:a16="http://schemas.microsoft.com/office/drawing/2014/main" id="{EA61C9FC-15AB-4847-80D4-7EC6F598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43000</a:t>
            </a:r>
          </a:p>
        </p:txBody>
      </p:sp>
      <p:sp>
        <p:nvSpPr>
          <p:cNvPr id="67637" name="Text Box 60">
            <a:extLst>
              <a:ext uri="{FF2B5EF4-FFF2-40B4-BE49-F238E27FC236}">
                <a16:creationId xmlns:a16="http://schemas.microsoft.com/office/drawing/2014/main" id="{D9A955A2-FB60-4EAA-8A62-795B85493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410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67638" name="Text Box 61">
            <a:extLst>
              <a:ext uri="{FF2B5EF4-FFF2-40B4-BE49-F238E27FC236}">
                <a16:creationId xmlns:a16="http://schemas.microsoft.com/office/drawing/2014/main" id="{B37247D6-FE85-411B-B399-BB66D1928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4102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987654321</a:t>
            </a:r>
          </a:p>
        </p:txBody>
      </p:sp>
      <p:sp>
        <p:nvSpPr>
          <p:cNvPr id="67639" name="Text Box 62">
            <a:extLst>
              <a:ext uri="{FF2B5EF4-FFF2-40B4-BE49-F238E27FC236}">
                <a16:creationId xmlns:a16="http://schemas.microsoft.com/office/drawing/2014/main" id="{E05BBDD0-8E97-4256-A479-7B04EF7F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102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888665555</a:t>
            </a:r>
          </a:p>
        </p:txBody>
      </p:sp>
      <p:sp>
        <p:nvSpPr>
          <p:cNvPr id="67640" name="Text Box 63">
            <a:extLst>
              <a:ext uri="{FF2B5EF4-FFF2-40B4-BE49-F238E27FC236}">
                <a16:creationId xmlns:a16="http://schemas.microsoft.com/office/drawing/2014/main" id="{D6A9042B-8D78-469D-947F-154A4E8F7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102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Quynh</a:t>
            </a:r>
          </a:p>
        </p:txBody>
      </p:sp>
      <p:sp>
        <p:nvSpPr>
          <p:cNvPr id="67641" name="Text Box 64">
            <a:extLst>
              <a:ext uri="{FF2B5EF4-FFF2-40B4-BE49-F238E27FC236}">
                <a16:creationId xmlns:a16="http://schemas.microsoft.com/office/drawing/2014/main" id="{842CF110-56FF-4B63-8AB0-6F7AC5608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19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Vinh</a:t>
            </a:r>
          </a:p>
        </p:txBody>
      </p:sp>
      <p:sp>
        <p:nvSpPr>
          <p:cNvPr id="67642" name="Text Box 65">
            <a:extLst>
              <a:ext uri="{FF2B5EF4-FFF2-40B4-BE49-F238E27FC236}">
                <a16:creationId xmlns:a16="http://schemas.microsoft.com/office/drawing/2014/main" id="{0B0398CF-91AA-4EA4-9835-CD42EF877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19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Pham</a:t>
            </a:r>
          </a:p>
        </p:txBody>
      </p:sp>
      <p:sp>
        <p:nvSpPr>
          <p:cNvPr id="67643" name="Text Box 66">
            <a:extLst>
              <a:ext uri="{FF2B5EF4-FFF2-40B4-BE49-F238E27FC236}">
                <a16:creationId xmlns:a16="http://schemas.microsoft.com/office/drawing/2014/main" id="{0CC7183B-09B9-4C4D-97BC-5E2FAA5BC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0198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11/10/1945</a:t>
            </a:r>
          </a:p>
        </p:txBody>
      </p:sp>
      <p:sp>
        <p:nvSpPr>
          <p:cNvPr id="67644" name="Text Box 67">
            <a:extLst>
              <a:ext uri="{FF2B5EF4-FFF2-40B4-BE49-F238E27FC236}">
                <a16:creationId xmlns:a16="http://schemas.microsoft.com/office/drawing/2014/main" id="{E1AFCDA9-A53D-4033-B158-89014B1BB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0198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450 TV HN</a:t>
            </a:r>
          </a:p>
        </p:txBody>
      </p:sp>
      <p:sp>
        <p:nvSpPr>
          <p:cNvPr id="67645" name="Text Box 68">
            <a:extLst>
              <a:ext uri="{FF2B5EF4-FFF2-40B4-BE49-F238E27FC236}">
                <a16:creationId xmlns:a16="http://schemas.microsoft.com/office/drawing/2014/main" id="{DD022635-AF99-4285-AAC3-6DE5EB007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019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Nam</a:t>
            </a:r>
          </a:p>
        </p:txBody>
      </p:sp>
      <p:sp>
        <p:nvSpPr>
          <p:cNvPr id="67646" name="Text Box 69">
            <a:extLst>
              <a:ext uri="{FF2B5EF4-FFF2-40B4-BE49-F238E27FC236}">
                <a16:creationId xmlns:a16="http://schemas.microsoft.com/office/drawing/2014/main" id="{BAC37D1C-D8ED-4ECE-AE73-DC0D8A44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19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55000</a:t>
            </a:r>
          </a:p>
        </p:txBody>
      </p:sp>
      <p:sp>
        <p:nvSpPr>
          <p:cNvPr id="67647" name="Text Box 70">
            <a:extLst>
              <a:ext uri="{FF2B5EF4-FFF2-40B4-BE49-F238E27FC236}">
                <a16:creationId xmlns:a16="http://schemas.microsoft.com/office/drawing/2014/main" id="{2838630E-FE27-48C2-B5B6-B47B155C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6019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67648" name="Text Box 71">
            <a:extLst>
              <a:ext uri="{FF2B5EF4-FFF2-40B4-BE49-F238E27FC236}">
                <a16:creationId xmlns:a16="http://schemas.microsoft.com/office/drawing/2014/main" id="{F5BBD992-37AE-452C-9F97-0F1645CAC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19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888665555</a:t>
            </a:r>
          </a:p>
        </p:txBody>
      </p:sp>
      <p:sp>
        <p:nvSpPr>
          <p:cNvPr id="67649" name="Text Box 72">
            <a:extLst>
              <a:ext uri="{FF2B5EF4-FFF2-40B4-BE49-F238E27FC236}">
                <a16:creationId xmlns:a16="http://schemas.microsoft.com/office/drawing/2014/main" id="{1E46A4E8-8579-4495-88ED-58C547855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019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67650" name="Text Box 73">
            <a:extLst>
              <a:ext uri="{FF2B5EF4-FFF2-40B4-BE49-F238E27FC236}">
                <a16:creationId xmlns:a16="http://schemas.microsoft.com/office/drawing/2014/main" id="{21236807-10DF-46DE-B03D-47483BCA0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198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Van</a:t>
            </a:r>
          </a:p>
        </p:txBody>
      </p:sp>
      <p:sp>
        <p:nvSpPr>
          <p:cNvPr id="67651" name="Text Box 74">
            <a:extLst>
              <a:ext uri="{FF2B5EF4-FFF2-40B4-BE49-F238E27FC236}">
                <a16:creationId xmlns:a16="http://schemas.microsoft.com/office/drawing/2014/main" id="{298C589E-A3C3-4407-8AED-4AB66F87F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006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Tam</a:t>
            </a:r>
          </a:p>
        </p:txBody>
      </p:sp>
      <p:sp>
        <p:nvSpPr>
          <p:cNvPr id="67652" name="Text Box 75">
            <a:extLst>
              <a:ext uri="{FF2B5EF4-FFF2-40B4-BE49-F238E27FC236}">
                <a16:creationId xmlns:a16="http://schemas.microsoft.com/office/drawing/2014/main" id="{218A775F-974F-4D78-9576-1BBDA4861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Tran</a:t>
            </a:r>
          </a:p>
        </p:txBody>
      </p:sp>
      <p:sp>
        <p:nvSpPr>
          <p:cNvPr id="67653" name="Text Box 76">
            <a:extLst>
              <a:ext uri="{FF2B5EF4-FFF2-40B4-BE49-F238E27FC236}">
                <a16:creationId xmlns:a16="http://schemas.microsoft.com/office/drawing/2014/main" id="{87422C28-5DFE-48FC-9CCC-919C3521B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006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07/31/1972</a:t>
            </a:r>
          </a:p>
        </p:txBody>
      </p:sp>
      <p:sp>
        <p:nvSpPr>
          <p:cNvPr id="67654" name="Text Box 77">
            <a:extLst>
              <a:ext uri="{FF2B5EF4-FFF2-40B4-BE49-F238E27FC236}">
                <a16:creationId xmlns:a16="http://schemas.microsoft.com/office/drawing/2014/main" id="{AA9E4670-EDF6-4A85-96BD-90BDBE02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006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543 MTL Q1</a:t>
            </a:r>
          </a:p>
        </p:txBody>
      </p:sp>
      <p:sp>
        <p:nvSpPr>
          <p:cNvPr id="67655" name="Text Box 78">
            <a:extLst>
              <a:ext uri="{FF2B5EF4-FFF2-40B4-BE49-F238E27FC236}">
                <a16:creationId xmlns:a16="http://schemas.microsoft.com/office/drawing/2014/main" id="{F4F34312-143A-47BD-BF37-F01431E62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006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Nu</a:t>
            </a:r>
          </a:p>
        </p:txBody>
      </p:sp>
      <p:sp>
        <p:nvSpPr>
          <p:cNvPr id="67656" name="Text Box 79">
            <a:extLst>
              <a:ext uri="{FF2B5EF4-FFF2-40B4-BE49-F238E27FC236}">
                <a16:creationId xmlns:a16="http://schemas.microsoft.com/office/drawing/2014/main" id="{716B05CB-9DDE-4419-A4F8-01196AB9A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006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25000</a:t>
            </a:r>
          </a:p>
        </p:txBody>
      </p:sp>
      <p:grpSp>
        <p:nvGrpSpPr>
          <p:cNvPr id="3" name="Group 80">
            <a:extLst>
              <a:ext uri="{FF2B5EF4-FFF2-40B4-BE49-F238E27FC236}">
                <a16:creationId xmlns:a16="http://schemas.microsoft.com/office/drawing/2014/main" id="{206C74C1-D6B9-4CA3-B619-ACDDE8DA8DE2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4191000"/>
            <a:ext cx="609600" cy="914400"/>
            <a:chOff x="5328" y="2640"/>
            <a:chExt cx="384" cy="576"/>
          </a:xfrm>
        </p:grpSpPr>
        <p:sp>
          <p:nvSpPr>
            <p:cNvPr id="67697" name="Text Box 81">
              <a:extLst>
                <a:ext uri="{FF2B5EF4-FFF2-40B4-BE49-F238E27FC236}">
                  <a16:creationId xmlns:a16="http://schemas.microsoft.com/office/drawing/2014/main" id="{0D92D075-9BF0-4ACD-8C91-47937754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64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dirty="0">
                  <a:latin typeface="Tahoma" panose="020B0604030504040204" pitchFamily="34" charset="0"/>
                </a:rPr>
                <a:t>NULL</a:t>
              </a:r>
            </a:p>
          </p:txBody>
        </p:sp>
        <p:sp>
          <p:nvSpPr>
            <p:cNvPr id="67698" name="Text Box 82">
              <a:extLst>
                <a:ext uri="{FF2B5EF4-FFF2-40B4-BE49-F238E27FC236}">
                  <a16:creationId xmlns:a16="http://schemas.microsoft.com/office/drawing/2014/main" id="{7E4D7C60-DF33-4F95-B880-CC6D6EB34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83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dirty="0">
                  <a:latin typeface="Tahoma" panose="020B0604030504040204" pitchFamily="34" charset="0"/>
                </a:rPr>
                <a:t>NULL</a:t>
              </a:r>
            </a:p>
          </p:txBody>
        </p:sp>
        <p:sp>
          <p:nvSpPr>
            <p:cNvPr id="67699" name="Text Box 83">
              <a:extLst>
                <a:ext uri="{FF2B5EF4-FFF2-40B4-BE49-F238E27FC236}">
                  <a16:creationId xmlns:a16="http://schemas.microsoft.com/office/drawing/2014/main" id="{DB514652-D7DC-438B-ACDE-F880C1DED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302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dirty="0">
                  <a:latin typeface="Tahoma" panose="020B0604030504040204" pitchFamily="34" charset="0"/>
                </a:rPr>
                <a:t>NULL</a:t>
              </a:r>
            </a:p>
          </p:txBody>
        </p:sp>
      </p:grpSp>
      <p:sp>
        <p:nvSpPr>
          <p:cNvPr id="67658" name="Text Box 84">
            <a:extLst>
              <a:ext uri="{FF2B5EF4-FFF2-40B4-BE49-F238E27FC236}">
                <a16:creationId xmlns:a16="http://schemas.microsoft.com/office/drawing/2014/main" id="{93357562-FCEC-4930-822E-E0EA256EA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8006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dirty="0">
                <a:latin typeface="Tahoma" panose="020B0604030504040204" pitchFamily="34" charset="0"/>
              </a:rPr>
              <a:t>453453453</a:t>
            </a:r>
          </a:p>
        </p:txBody>
      </p:sp>
      <p:sp>
        <p:nvSpPr>
          <p:cNvPr id="67659" name="Text Box 85">
            <a:extLst>
              <a:ext uri="{FF2B5EF4-FFF2-40B4-BE49-F238E27FC236}">
                <a16:creationId xmlns:a16="http://schemas.microsoft.com/office/drawing/2014/main" id="{1827A43C-B088-414C-B360-26DCF093C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8006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333445555</a:t>
            </a:r>
          </a:p>
        </p:txBody>
      </p:sp>
      <p:sp>
        <p:nvSpPr>
          <p:cNvPr id="67660" name="Text Box 86">
            <a:extLst>
              <a:ext uri="{FF2B5EF4-FFF2-40B4-BE49-F238E27FC236}">
                <a16:creationId xmlns:a16="http://schemas.microsoft.com/office/drawing/2014/main" id="{B6067E9A-A989-4EBF-9CAB-D1995F9B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006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Thanh</a:t>
            </a:r>
          </a:p>
        </p:txBody>
      </p:sp>
      <p:sp>
        <p:nvSpPr>
          <p:cNvPr id="67661" name="Text Box 87">
            <a:extLst>
              <a:ext uri="{FF2B5EF4-FFF2-40B4-BE49-F238E27FC236}">
                <a16:creationId xmlns:a16="http://schemas.microsoft.com/office/drawing/2014/main" id="{E9581879-EDFE-49C0-8E8C-30A7E4903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15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Quang</a:t>
            </a:r>
          </a:p>
        </p:txBody>
      </p:sp>
      <p:sp>
        <p:nvSpPr>
          <p:cNvPr id="67662" name="Text Box 88">
            <a:extLst>
              <a:ext uri="{FF2B5EF4-FFF2-40B4-BE49-F238E27FC236}">
                <a16:creationId xmlns:a16="http://schemas.microsoft.com/office/drawing/2014/main" id="{1AE9DFE8-022A-4A28-B85E-9577D8133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15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Tran</a:t>
            </a:r>
          </a:p>
        </p:txBody>
      </p:sp>
      <p:sp>
        <p:nvSpPr>
          <p:cNvPr id="67663" name="Text Box 89">
            <a:extLst>
              <a:ext uri="{FF2B5EF4-FFF2-40B4-BE49-F238E27FC236}">
                <a16:creationId xmlns:a16="http://schemas.microsoft.com/office/drawing/2014/main" id="{6B0B5B98-9504-4ADD-AC78-87364FDA9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715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04/08/1969</a:t>
            </a:r>
          </a:p>
        </p:txBody>
      </p:sp>
      <p:sp>
        <p:nvSpPr>
          <p:cNvPr id="67664" name="Text Box 90">
            <a:extLst>
              <a:ext uri="{FF2B5EF4-FFF2-40B4-BE49-F238E27FC236}">
                <a16:creationId xmlns:a16="http://schemas.microsoft.com/office/drawing/2014/main" id="{88683FC3-2423-4103-A21F-049CCD78B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715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980 LHP Q5</a:t>
            </a:r>
          </a:p>
        </p:txBody>
      </p:sp>
      <p:sp>
        <p:nvSpPr>
          <p:cNvPr id="67665" name="Text Box 91">
            <a:extLst>
              <a:ext uri="{FF2B5EF4-FFF2-40B4-BE49-F238E27FC236}">
                <a16:creationId xmlns:a16="http://schemas.microsoft.com/office/drawing/2014/main" id="{BBBC50BE-70D9-40FC-AC96-93D0ED5CA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715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Nam</a:t>
            </a:r>
          </a:p>
        </p:txBody>
      </p:sp>
      <p:sp>
        <p:nvSpPr>
          <p:cNvPr id="67666" name="Text Box 92">
            <a:extLst>
              <a:ext uri="{FF2B5EF4-FFF2-40B4-BE49-F238E27FC236}">
                <a16:creationId xmlns:a16="http://schemas.microsoft.com/office/drawing/2014/main" id="{A6376611-11A7-46CE-8284-3CD0265B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15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25000</a:t>
            </a:r>
          </a:p>
        </p:txBody>
      </p:sp>
      <p:sp>
        <p:nvSpPr>
          <p:cNvPr id="67667" name="Text Box 93">
            <a:extLst>
              <a:ext uri="{FF2B5EF4-FFF2-40B4-BE49-F238E27FC236}">
                <a16:creationId xmlns:a16="http://schemas.microsoft.com/office/drawing/2014/main" id="{3C5EB679-150C-4EA5-B5C4-244D11059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715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67668" name="Text Box 94">
            <a:extLst>
              <a:ext uri="{FF2B5EF4-FFF2-40B4-BE49-F238E27FC236}">
                <a16:creationId xmlns:a16="http://schemas.microsoft.com/office/drawing/2014/main" id="{E21EE568-7B55-40D9-9BF6-B84C5776A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715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987987987</a:t>
            </a:r>
          </a:p>
        </p:txBody>
      </p:sp>
      <p:sp>
        <p:nvSpPr>
          <p:cNvPr id="67669" name="Text Box 95">
            <a:extLst>
              <a:ext uri="{FF2B5EF4-FFF2-40B4-BE49-F238E27FC236}">
                <a16:creationId xmlns:a16="http://schemas.microsoft.com/office/drawing/2014/main" id="{B47AAEBA-F00F-432A-9D27-A73E383E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7150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987654321</a:t>
            </a:r>
          </a:p>
        </p:txBody>
      </p:sp>
      <p:sp>
        <p:nvSpPr>
          <p:cNvPr id="67670" name="Text Box 96">
            <a:extLst>
              <a:ext uri="{FF2B5EF4-FFF2-40B4-BE49-F238E27FC236}">
                <a16:creationId xmlns:a16="http://schemas.microsoft.com/office/drawing/2014/main" id="{74C008A1-8BE3-4CE9-A6B6-AE2162A4C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7150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Hong</a:t>
            </a:r>
          </a:p>
        </p:txBody>
      </p:sp>
      <p:grpSp>
        <p:nvGrpSpPr>
          <p:cNvPr id="67673" name="Group 106">
            <a:extLst>
              <a:ext uri="{FF2B5EF4-FFF2-40B4-BE49-F238E27FC236}">
                <a16:creationId xmlns:a16="http://schemas.microsoft.com/office/drawing/2014/main" id="{ED0164F6-83B6-4CE0-B099-4187DAE6E58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676400"/>
            <a:ext cx="4953000" cy="1447800"/>
            <a:chOff x="1008" y="1056"/>
            <a:chExt cx="3120" cy="912"/>
          </a:xfrm>
        </p:grpSpPr>
        <p:sp>
          <p:nvSpPr>
            <p:cNvPr id="67674" name="Line 107">
              <a:extLst>
                <a:ext uri="{FF2B5EF4-FFF2-40B4-BE49-F238E27FC236}">
                  <a16:creationId xmlns:a16="http://schemas.microsoft.com/office/drawing/2014/main" id="{CF8AE853-80D5-4E8B-B8A6-8B7A9A27D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296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75" name="Text Box 108">
              <a:extLst>
                <a:ext uri="{FF2B5EF4-FFF2-40B4-BE49-F238E27FC236}">
                  <a16:creationId xmlns:a16="http://schemas.microsoft.com/office/drawing/2014/main" id="{A7A53BF2-9F69-4004-92FF-C0F948837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9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NG_NHANCHUC</a:t>
              </a:r>
            </a:p>
          </p:txBody>
        </p:sp>
        <p:sp>
          <p:nvSpPr>
            <p:cNvPr id="67676" name="Text Box 109">
              <a:extLst>
                <a:ext uri="{FF2B5EF4-FFF2-40B4-BE49-F238E27FC236}">
                  <a16:creationId xmlns:a16="http://schemas.microsoft.com/office/drawing/2014/main" id="{79B22CF1-2331-48E1-8112-058C74876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056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MA_NVIEN</a:t>
              </a:r>
            </a:p>
          </p:txBody>
        </p:sp>
        <p:sp>
          <p:nvSpPr>
            <p:cNvPr id="67677" name="Text Box 110">
              <a:extLst>
                <a:ext uri="{FF2B5EF4-FFF2-40B4-BE49-F238E27FC236}">
                  <a16:creationId xmlns:a16="http://schemas.microsoft.com/office/drawing/2014/main" id="{FECD3360-D54B-4EF7-B446-BFFC4E2E4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536"/>
              <a:ext cx="9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01/01/1995</a:t>
              </a:r>
            </a:p>
          </p:txBody>
        </p:sp>
        <p:sp>
          <p:nvSpPr>
            <p:cNvPr id="67678" name="Text Box 111">
              <a:extLst>
                <a:ext uri="{FF2B5EF4-FFF2-40B4-BE49-F238E27FC236}">
                  <a16:creationId xmlns:a16="http://schemas.microsoft.com/office/drawing/2014/main" id="{60426E6A-9DA9-45B1-A83C-EFDD21AE0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728"/>
              <a:ext cx="9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06/19/1981</a:t>
              </a:r>
            </a:p>
          </p:txBody>
        </p:sp>
        <p:sp>
          <p:nvSpPr>
            <p:cNvPr id="67679" name="Text Box 112">
              <a:extLst>
                <a:ext uri="{FF2B5EF4-FFF2-40B4-BE49-F238E27FC236}">
                  <a16:creationId xmlns:a16="http://schemas.microsoft.com/office/drawing/2014/main" id="{48025776-063F-4E64-9463-A27C59D76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536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67680" name="Text Box 113">
              <a:extLst>
                <a:ext uri="{FF2B5EF4-FFF2-40B4-BE49-F238E27FC236}">
                  <a16:creationId xmlns:a16="http://schemas.microsoft.com/office/drawing/2014/main" id="{37A3055C-8922-4CCF-B22C-5EAC88634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728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888665555</a:t>
              </a:r>
            </a:p>
          </p:txBody>
        </p:sp>
        <p:sp>
          <p:nvSpPr>
            <p:cNvPr id="67681" name="Text Box 114">
              <a:extLst>
                <a:ext uri="{FF2B5EF4-FFF2-40B4-BE49-F238E27FC236}">
                  <a16:creationId xmlns:a16="http://schemas.microsoft.com/office/drawing/2014/main" id="{C89FE206-3BA5-4AB2-B520-30CE8A229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056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TENPHG</a:t>
              </a:r>
            </a:p>
          </p:txBody>
        </p:sp>
        <p:sp>
          <p:nvSpPr>
            <p:cNvPr id="67682" name="Text Box 115">
              <a:extLst>
                <a:ext uri="{FF2B5EF4-FFF2-40B4-BE49-F238E27FC236}">
                  <a16:creationId xmlns:a16="http://schemas.microsoft.com/office/drawing/2014/main" id="{37B28919-9E56-4DEE-8BDC-AD9E8C755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05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MAPHG</a:t>
              </a:r>
            </a:p>
          </p:txBody>
        </p:sp>
        <p:sp>
          <p:nvSpPr>
            <p:cNvPr id="67683" name="Text Box 116">
              <a:extLst>
                <a:ext uri="{FF2B5EF4-FFF2-40B4-BE49-F238E27FC236}">
                  <a16:creationId xmlns:a16="http://schemas.microsoft.com/office/drawing/2014/main" id="{67DC0DC3-9A9C-4EAE-868E-1B4E505D4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536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Dieu hanh</a:t>
              </a:r>
            </a:p>
          </p:txBody>
        </p:sp>
        <p:sp>
          <p:nvSpPr>
            <p:cNvPr id="67684" name="Text Box 117">
              <a:extLst>
                <a:ext uri="{FF2B5EF4-FFF2-40B4-BE49-F238E27FC236}">
                  <a16:creationId xmlns:a16="http://schemas.microsoft.com/office/drawing/2014/main" id="{F452E23E-9619-414C-A67F-EFE8DA27E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6"/>
              <a:ext cx="4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67685" name="Text Box 118">
              <a:extLst>
                <a:ext uri="{FF2B5EF4-FFF2-40B4-BE49-F238E27FC236}">
                  <a16:creationId xmlns:a16="http://schemas.microsoft.com/office/drawing/2014/main" id="{6C91771A-E7D7-4661-9FEE-589DBFBD2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28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Quan ly</a:t>
              </a:r>
            </a:p>
          </p:txBody>
        </p:sp>
        <p:sp>
          <p:nvSpPr>
            <p:cNvPr id="67686" name="Text Box 119">
              <a:extLst>
                <a:ext uri="{FF2B5EF4-FFF2-40B4-BE49-F238E27FC236}">
                  <a16:creationId xmlns:a16="http://schemas.microsoft.com/office/drawing/2014/main" id="{DE599907-1D5B-4985-8BBB-A99C283C7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728"/>
              <a:ext cx="4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67687" name="Line 120">
              <a:extLst>
                <a:ext uri="{FF2B5EF4-FFF2-40B4-BE49-F238E27FC236}">
                  <a16:creationId xmlns:a16="http://schemas.microsoft.com/office/drawing/2014/main" id="{CCA2ADC1-37A5-4279-9436-174F4430E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05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88" name="Line 121">
              <a:extLst>
                <a:ext uri="{FF2B5EF4-FFF2-40B4-BE49-F238E27FC236}">
                  <a16:creationId xmlns:a16="http://schemas.microsoft.com/office/drawing/2014/main" id="{C4EB95AC-D03F-4C5F-B952-F843712A9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05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89" name="Line 122">
              <a:extLst>
                <a:ext uri="{FF2B5EF4-FFF2-40B4-BE49-F238E27FC236}">
                  <a16:creationId xmlns:a16="http://schemas.microsoft.com/office/drawing/2014/main" id="{6245D5B6-35EB-44B9-9490-78B1B9050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05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6989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8F116E-CA69-42C3-9868-EA527E1FDA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69635" name="Slide Number Placeholder 5">
            <a:extLst>
              <a:ext uri="{FF2B5EF4-FFF2-40B4-BE49-F238E27FC236}">
                <a16:creationId xmlns:a16="http://schemas.microsoft.com/office/drawing/2014/main" id="{DDD21A77-86D4-4232-A2FA-E9254091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45EDE6C-E468-4AFB-909F-43C2D4A0524E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000"/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7F101DEE-8C60-4CCE-87E1-340EA7F99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Lệnh UPDATE 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ACCC8F83-CF0E-47FD-AD2B-674610F85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Dùng để thay đổi giá trị của thuộc tính cho các dòng của bảng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Cú pháp</a:t>
            </a:r>
            <a:endParaRPr lang="en-US" altLang="en-US">
              <a:solidFill>
                <a:srgbClr val="777777"/>
              </a:solidFill>
            </a:endParaRPr>
          </a:p>
        </p:txBody>
      </p:sp>
      <p:sp>
        <p:nvSpPr>
          <p:cNvPr id="69638" name="Rectangle 4">
            <a:extLst>
              <a:ext uri="{FF2B5EF4-FFF2-40B4-BE49-F238E27FC236}">
                <a16:creationId xmlns:a16="http://schemas.microsoft.com/office/drawing/2014/main" id="{5A0A73D3-AEB4-4CC8-8587-0254390B1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352800"/>
            <a:ext cx="4495800" cy="2030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UPDATE </a:t>
            </a:r>
            <a:r>
              <a:rPr lang="en-US" altLang="en-US" sz="1800">
                <a:latin typeface="Tahoma" panose="020B0604030504040204" pitchFamily="34" charset="0"/>
              </a:rPr>
              <a:t>&lt;tên bảng&gt;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SET</a:t>
            </a:r>
            <a:r>
              <a:rPr lang="en-US" altLang="en-US" sz="1800">
                <a:latin typeface="Tahoma" panose="020B0604030504040204" pitchFamily="34" charset="0"/>
              </a:rPr>
              <a:t> &lt;tên thuộc tính&gt;=&lt;giá trị mới&gt;,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&lt;tên thuộc tính&gt;=&lt;giá trị mới&gt;,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…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[</a:t>
            </a:r>
            <a:r>
              <a:rPr lang="en-US" altLang="en-US" sz="1800" b="1"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&lt;điều kiện&gt;]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BD4E223-178E-4EF9-9538-33A5FBD5A6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B00BFFDC-2A52-4941-B98D-6D6184DF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713B6E8-13E1-4AF0-9FDA-BAB552CB10D0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6A311DD-72C7-4CAA-AB75-12B09D86B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Giới thiệu (tt)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04FDF24-A9C3-489B-9470-6113ACA72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(DDL)</a:t>
            </a:r>
          </a:p>
          <a:p>
            <a:pPr lvl="1" eaLnBrk="1" hangingPunct="1"/>
            <a:r>
              <a:rPr lang="en-US" altLang="en-US" dirty="0"/>
              <a:t>Thao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(DML)</a:t>
            </a:r>
          </a:p>
          <a:p>
            <a:pPr lvl="1" eaLnBrk="1" hangingPunct="1"/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(SQL)</a:t>
            </a:r>
          </a:p>
          <a:p>
            <a:pPr lvl="1" eaLnBrk="1" hangingPunct="1"/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(DCL)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9222" name="Text Box 4">
            <a:extLst>
              <a:ext uri="{FF2B5EF4-FFF2-40B4-BE49-F238E27FC236}">
                <a16:creationId xmlns:a16="http://schemas.microsoft.com/office/drawing/2014/main" id="{E45DC28F-4A60-44FA-9432-C620A55F0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86200"/>
            <a:ext cx="3276600" cy="4095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Lý thuyết : Chuẩn SQL-92</a:t>
            </a:r>
          </a:p>
        </p:txBody>
      </p:sp>
      <p:sp>
        <p:nvSpPr>
          <p:cNvPr id="9223" name="Text Box 5">
            <a:extLst>
              <a:ext uri="{FF2B5EF4-FFF2-40B4-BE49-F238E27FC236}">
                <a16:creationId xmlns:a16="http://schemas.microsoft.com/office/drawing/2014/main" id="{C755F3D9-F38A-4778-ADA9-0994C6F46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24400"/>
            <a:ext cx="2362200" cy="4095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Ví dụ : SQL Server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57E885-F440-4776-8CC4-EAB87DA4E8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71683" name="Slide Number Placeholder 5">
            <a:extLst>
              <a:ext uri="{FF2B5EF4-FFF2-40B4-BE49-F238E27FC236}">
                <a16:creationId xmlns:a16="http://schemas.microsoft.com/office/drawing/2014/main" id="{D2FB95AE-2283-4494-98AD-BFA67A4E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F9ABC68-80BF-4709-AED8-DA2EC278950C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000"/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B734FFA4-6229-4850-A86F-DAA6BDD84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</a:t>
            </a:r>
          </a:p>
        </p:txBody>
      </p:sp>
      <p:sp>
        <p:nvSpPr>
          <p:cNvPr id="71685" name="Text Box 3">
            <a:extLst>
              <a:ext uri="{FF2B5EF4-FFF2-40B4-BE49-F238E27FC236}">
                <a16:creationId xmlns:a16="http://schemas.microsoft.com/office/drawing/2014/main" id="{206847A7-1A21-4085-AE51-115C25CF1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57400"/>
            <a:ext cx="3810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UPDATE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SET</a:t>
            </a:r>
            <a:r>
              <a:rPr lang="en-US" altLang="en-US" sz="1800">
                <a:latin typeface="Tahoma" panose="020B0604030504040204" pitchFamily="34" charset="0"/>
              </a:rPr>
              <a:t> NGSINH=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’08/12/1965’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MANV=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‘333445555’</a:t>
            </a:r>
          </a:p>
        </p:txBody>
      </p:sp>
      <p:sp>
        <p:nvSpPr>
          <p:cNvPr id="71686" name="Text Box 4">
            <a:extLst>
              <a:ext uri="{FF2B5EF4-FFF2-40B4-BE49-F238E27FC236}">
                <a16:creationId xmlns:a16="http://schemas.microsoft.com/office/drawing/2014/main" id="{6189606E-9178-4B9D-A0BA-02E41F82D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73538"/>
            <a:ext cx="3810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UPDATE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SET</a:t>
            </a:r>
            <a:r>
              <a:rPr lang="en-US" altLang="en-US" sz="1800">
                <a:latin typeface="Tahoma" panose="020B0604030504040204" pitchFamily="34" charset="0"/>
              </a:rPr>
              <a:t> LUONG=LUONG*1.1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E18DFB-04C5-4ABE-A722-63BBDD8061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73731" name="Slide Number Placeholder 5">
            <a:extLst>
              <a:ext uri="{FF2B5EF4-FFF2-40B4-BE49-F238E27FC236}">
                <a16:creationId xmlns:a16="http://schemas.microsoft.com/office/drawing/2014/main" id="{2DE4EAF7-7382-432E-953C-DCCD86AA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B1EF316-7442-44BF-8224-F1CF58EBD439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000"/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D9D2B776-B979-4FE0-9ACF-9D6B9F879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26</a:t>
            </a:r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69B812FF-370F-4FCD-A7D2-D5F140E72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Với đề án có mã số 10, hãy thay đổi nơi thực hiện đề án thành ‘Vung Tau’ và phòng ban phụ trách là phòng 5</a:t>
            </a:r>
          </a:p>
        </p:txBody>
      </p:sp>
      <p:sp>
        <p:nvSpPr>
          <p:cNvPr id="915460" name="Text Box 4">
            <a:extLst>
              <a:ext uri="{FF2B5EF4-FFF2-40B4-BE49-F238E27FC236}">
                <a16:creationId xmlns:a16="http://schemas.microsoft.com/office/drawing/2014/main" id="{3496975D-61A9-4BDE-B5AB-1B4DEC0B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24200"/>
            <a:ext cx="4800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UPDATE </a:t>
            </a:r>
            <a:r>
              <a:rPr lang="en-US" altLang="en-US" sz="1800">
                <a:latin typeface="Tahoma" panose="020B0604030504040204" pitchFamily="34" charset="0"/>
              </a:rPr>
              <a:t>DEAN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SET</a:t>
            </a:r>
            <a:r>
              <a:rPr lang="en-US" altLang="en-US" sz="1800">
                <a:latin typeface="Tahoma" panose="020B0604030504040204" pitchFamily="34" charset="0"/>
              </a:rPr>
              <a:t> DIADIEM_DA=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’Vung Tau’</a:t>
            </a:r>
            <a:r>
              <a:rPr lang="en-US" altLang="en-US" sz="1800">
                <a:latin typeface="Tahoma" panose="020B0604030504040204" pitchFamily="34" charset="0"/>
              </a:rPr>
              <a:t>, PHONG=5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MADA=10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6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7508-8090-4F64-A9D9-F36FAE1E34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75779" name="Slide Number Placeholder 5">
            <a:extLst>
              <a:ext uri="{FF2B5EF4-FFF2-40B4-BE49-F238E27FC236}">
                <a16:creationId xmlns:a16="http://schemas.microsoft.com/office/drawing/2014/main" id="{9829E241-95A1-4C20-8D01-4B659B6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7E9C3DE-79A6-4CC4-869A-B2FEAD0990EE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 sz="1000"/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EB9E3C86-42AF-4164-A4BB-71F9C2BAB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Lệnh UPDATE 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B9A1DA6C-E0DF-4A0D-B8CF-85C5AA472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Nhận xét</a:t>
            </a:r>
          </a:p>
          <a:p>
            <a:pPr lvl="1" eaLnBrk="1" hangingPunct="1"/>
            <a:r>
              <a:rPr lang="en-US" altLang="en-US"/>
              <a:t>Những dòng thỏa điều kiện tại mệnh đề WHERE sẽ được cập nhật giá trị mới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Nếu không chỉ định điều kiện ở mệnh đề WHERE, tất cả các dòng trong bảng sẽ bị cập nhật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Lệnh UPDATE có thể gây ra vi phạm RB tham chiếu</a:t>
            </a:r>
          </a:p>
          <a:p>
            <a:pPr lvl="2" eaLnBrk="1" hangingPunct="1"/>
            <a:r>
              <a:rPr lang="en-US" altLang="en-US"/>
              <a:t>Không cho sửa</a:t>
            </a:r>
          </a:p>
          <a:p>
            <a:pPr lvl="2" eaLnBrk="1" hangingPunct="1"/>
            <a:r>
              <a:rPr lang="en-US" altLang="en-US"/>
              <a:t>Sửa luôn những dòng có giá trị đang tham chiếu đến</a:t>
            </a:r>
          </a:p>
          <a:p>
            <a:pPr lvl="3" eaLnBrk="1" hangingPunct="1"/>
            <a:r>
              <a:rPr lang="en-US" altLang="en-US"/>
              <a:t>CASCADE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3498-C6DE-4334-9ADB-9A97123C73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77827" name="Slide Number Placeholder 5">
            <a:extLst>
              <a:ext uri="{FF2B5EF4-FFF2-40B4-BE49-F238E27FC236}">
                <a16:creationId xmlns:a16="http://schemas.microsoft.com/office/drawing/2014/main" id="{7555DFD9-5261-45A1-A362-2054D9C1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8F959CB-3266-44AC-9B1D-BB7F410F96A9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000"/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E2C79CA3-A344-4815-B1D7-C4AAC04DA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Truy vấn dữ liệu</a:t>
            </a:r>
            <a:br>
              <a:rPr lang="en-US" altLang="en-US" sz="3500"/>
            </a:br>
            <a:endParaRPr lang="en-US" altLang="en-US" sz="3500"/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1B5707CD-9BE0-4B9C-8A9D-F0F77BC8F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Truy vấn cơ bản</a:t>
            </a:r>
          </a:p>
          <a:p>
            <a:pPr eaLnBrk="1" hangingPunct="1"/>
            <a:r>
              <a:rPr lang="en-US" altLang="en-US"/>
              <a:t>Tập hợp, so sánh tập hợp và truy vấn lồng</a:t>
            </a:r>
          </a:p>
          <a:p>
            <a:pPr eaLnBrk="1" hangingPunct="1"/>
            <a:r>
              <a:rPr lang="en-US" altLang="en-US"/>
              <a:t>Hàm kết hợp và gom nhóm</a:t>
            </a:r>
          </a:p>
          <a:p>
            <a:pPr eaLnBrk="1" hangingPunct="1"/>
            <a:r>
              <a:rPr lang="en-US" altLang="en-US"/>
              <a:t>Một số kiểu truy vấn khác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0EF8284-D913-43E5-BD7D-EC59CC96F9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79875" name="Slide Number Placeholder 5">
            <a:extLst>
              <a:ext uri="{FF2B5EF4-FFF2-40B4-BE49-F238E27FC236}">
                <a16:creationId xmlns:a16="http://schemas.microsoft.com/office/drawing/2014/main" id="{8801520F-2DB3-4F31-90D4-93FDE8D8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4166F12-D45C-409C-8563-D31E79D4787B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000"/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F84BCFEA-7007-4645-AFA3-FED01D5C7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Truy vấn dữ liệu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89224D0A-C355-42D8-A125-9FFF95DD7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en-US"/>
              <a:t>Là ngôn ngữ rút trích dữ liệu thỏa một số điều kiện nào đó</a:t>
            </a:r>
          </a:p>
          <a:p>
            <a:pPr eaLnBrk="1" hangingPunct="1"/>
            <a:r>
              <a:rPr lang="en-US" altLang="en-US"/>
              <a:t>Dựa trên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grpSp>
        <p:nvGrpSpPr>
          <p:cNvPr id="79878" name="Group 7">
            <a:extLst>
              <a:ext uri="{FF2B5EF4-FFF2-40B4-BE49-F238E27FC236}">
                <a16:creationId xmlns:a16="http://schemas.microsoft.com/office/drawing/2014/main" id="{BA154661-14F8-45C5-AD3B-86C99EFCACC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20988"/>
            <a:ext cx="4648200" cy="379412"/>
            <a:chOff x="1248" y="1824"/>
            <a:chExt cx="2928" cy="239"/>
          </a:xfrm>
        </p:grpSpPr>
        <p:sp>
          <p:nvSpPr>
            <p:cNvPr id="79879" name="Text Box 4">
              <a:extLst>
                <a:ext uri="{FF2B5EF4-FFF2-40B4-BE49-F238E27FC236}">
                  <a16:creationId xmlns:a16="http://schemas.microsoft.com/office/drawing/2014/main" id="{21685CA5-F82E-4DBA-8A07-673C61E35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824"/>
              <a:ext cx="1248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Phép toán ĐSQH</a:t>
              </a:r>
            </a:p>
          </p:txBody>
        </p:sp>
        <p:sp>
          <p:nvSpPr>
            <p:cNvPr id="79880" name="Text Box 5">
              <a:extLst>
                <a:ext uri="{FF2B5EF4-FFF2-40B4-BE49-F238E27FC236}">
                  <a16:creationId xmlns:a16="http://schemas.microsoft.com/office/drawing/2014/main" id="{6A690F28-28F9-49F6-B9DF-547756339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824"/>
              <a:ext cx="1152" cy="239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Một số bổ sung</a:t>
              </a:r>
            </a:p>
          </p:txBody>
        </p:sp>
        <p:sp>
          <p:nvSpPr>
            <p:cNvPr id="79881" name="Text Box 6">
              <a:extLst>
                <a:ext uri="{FF2B5EF4-FFF2-40B4-BE49-F238E27FC236}">
                  <a16:creationId xmlns:a16="http://schemas.microsoft.com/office/drawing/2014/main" id="{BA121516-E78B-4555-A88C-63866199E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82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1">
                  <a:latin typeface="Tahoma" panose="020B0604030504040204" pitchFamily="34" charset="0"/>
                  <a:sym typeface="Symbol" panose="05050102010706020507" pitchFamily="18" charset="2"/>
                </a:rPr>
                <a:t>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B88FA9-2FF6-4775-BBCF-E5B20419AF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81923" name="Slide Number Placeholder 5">
            <a:extLst>
              <a:ext uri="{FF2B5EF4-FFF2-40B4-BE49-F238E27FC236}">
                <a16:creationId xmlns:a16="http://schemas.microsoft.com/office/drawing/2014/main" id="{671D8FEE-D2B0-496B-97F7-4C272A3F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4917A85-6390-46F0-81FA-660140C13FE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000"/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98629AD4-935A-4F01-82FE-502232F47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Truy vấn cơ bản</a:t>
            </a:r>
          </a:p>
        </p:txBody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4BBED484-17D8-474B-979A-2DC058CE0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Gồm</a:t>
            </a:r>
            <a:r>
              <a:rPr lang="en-US" altLang="en-US" dirty="0"/>
              <a:t> 3 </a:t>
            </a:r>
            <a:r>
              <a:rPr lang="en-US" altLang="en-US" dirty="0" err="1"/>
              <a:t>mệnh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&lt;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cột</a:t>
            </a:r>
            <a:r>
              <a:rPr lang="en-US" altLang="en-US" dirty="0"/>
              <a:t>&gt;</a:t>
            </a:r>
          </a:p>
          <a:p>
            <a:pPr lvl="2" eaLnBrk="1" hangingPunct="1"/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cột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&lt;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&gt;</a:t>
            </a:r>
          </a:p>
          <a:p>
            <a:pPr lvl="2" eaLnBrk="1" hangingPunct="1"/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>
                <a:highlight>
                  <a:srgbClr val="FFFF00"/>
                </a:highlight>
              </a:rPr>
              <a:t>(</a:t>
            </a:r>
            <a:r>
              <a:rPr lang="en-US" altLang="en-US" dirty="0" err="1">
                <a:highlight>
                  <a:srgbClr val="FFFF00"/>
                </a:highlight>
              </a:rPr>
              <a:t>cách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dirty="0" err="1">
                <a:highlight>
                  <a:srgbClr val="FFFF00"/>
                </a:highlight>
              </a:rPr>
              <a:t>nhau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dirty="0" err="1">
                <a:highlight>
                  <a:srgbClr val="FFFF00"/>
                </a:highlight>
              </a:rPr>
              <a:t>dấu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,</a:t>
            </a:r>
            <a:r>
              <a:rPr lang="en-US" altLang="en-US" dirty="0">
                <a:highlight>
                  <a:srgbClr val="FFFF00"/>
                </a:highlight>
              </a:rPr>
              <a:t>)</a:t>
            </a:r>
          </a:p>
          <a:p>
            <a:pPr lvl="1" eaLnBrk="1" hangingPunct="1"/>
            <a:r>
              <a:rPr lang="en-US" altLang="en-US" dirty="0"/>
              <a:t>&lt;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kiện</a:t>
            </a:r>
            <a:r>
              <a:rPr lang="en-US" altLang="en-US" dirty="0"/>
              <a:t>&gt;</a:t>
            </a:r>
          </a:p>
          <a:p>
            <a:pPr lvl="2" eaLnBrk="1" hangingPunct="1"/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boolean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rút</a:t>
            </a:r>
            <a:r>
              <a:rPr lang="en-US" altLang="en-US" dirty="0"/>
              <a:t> </a:t>
            </a:r>
            <a:r>
              <a:rPr lang="en-US" altLang="en-US" dirty="0" err="1"/>
              <a:t>trích</a:t>
            </a:r>
            <a:endParaRPr lang="en-US" altLang="en-US" dirty="0"/>
          </a:p>
          <a:p>
            <a:pPr lvl="2" eaLnBrk="1" hangingPunct="1"/>
            <a:r>
              <a:rPr lang="en-US" altLang="en-US" dirty="0" err="1"/>
              <a:t>Nối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: AND, OR, </a:t>
            </a:r>
            <a:r>
              <a:rPr lang="en-US" altLang="en-US" dirty="0" err="1"/>
              <a:t>và</a:t>
            </a:r>
            <a:r>
              <a:rPr lang="en-US" altLang="en-US" dirty="0"/>
              <a:t> NOT </a:t>
            </a:r>
          </a:p>
          <a:p>
            <a:pPr lvl="2" eaLnBrk="1" hangingPunct="1"/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: </a:t>
            </a:r>
            <a:r>
              <a:rPr lang="en-US" altLang="en-US" b="1" dirty="0">
                <a:sym typeface="Symbol" panose="05050102010706020507" pitchFamily="18" charset="2"/>
              </a:rPr>
              <a:t></a:t>
            </a:r>
            <a:r>
              <a:rPr lang="en-US" altLang="en-US" dirty="0">
                <a:sym typeface="Symbol" panose="05050102010706020507" pitchFamily="18" charset="2"/>
              </a:rPr>
              <a:t> , </a:t>
            </a:r>
            <a:r>
              <a:rPr lang="en-US" altLang="en-US" b="1" dirty="0">
                <a:sym typeface="Symbol" panose="05050102010706020507" pitchFamily="18" charset="2"/>
              </a:rPr>
              <a:t></a:t>
            </a:r>
            <a:r>
              <a:rPr lang="en-US" altLang="en-US" dirty="0">
                <a:sym typeface="Symbol" panose="05050102010706020507" pitchFamily="18" charset="2"/>
              </a:rPr>
              <a:t> , </a:t>
            </a:r>
            <a:r>
              <a:rPr lang="en-US" altLang="en-US" b="1" dirty="0">
                <a:sym typeface="Symbol" panose="05050102010706020507" pitchFamily="18" charset="2"/>
              </a:rPr>
              <a:t></a:t>
            </a:r>
            <a:r>
              <a:rPr lang="en-US" altLang="en-US" dirty="0">
                <a:sym typeface="Symbol" panose="05050102010706020507" pitchFamily="18" charset="2"/>
              </a:rPr>
              <a:t> ,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dirty="0">
                <a:sym typeface="Symbol" panose="05050102010706020507" pitchFamily="18" charset="2"/>
              </a:rPr>
              <a:t> , </a:t>
            </a:r>
            <a:r>
              <a:rPr lang="en-US" altLang="en-US" b="1" dirty="0">
                <a:sym typeface="Symbol" panose="05050102010706020507" pitchFamily="18" charset="2"/>
              </a:rPr>
              <a:t></a:t>
            </a:r>
            <a:r>
              <a:rPr lang="en-US" altLang="en-US" dirty="0">
                <a:sym typeface="Symbol" panose="05050102010706020507" pitchFamily="18" charset="2"/>
              </a:rPr>
              <a:t> , </a:t>
            </a:r>
            <a:r>
              <a:rPr lang="en-US" altLang="en-US" b="1" dirty="0">
                <a:sym typeface="Symbol" panose="05050102010706020507" pitchFamily="18" charset="2"/>
              </a:rPr>
              <a:t>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LIKE </a:t>
            </a:r>
            <a:r>
              <a:rPr lang="en-US" altLang="en-US" dirty="0" err="1">
                <a:sym typeface="Symbol" panose="05050102010706020507" pitchFamily="18" charset="2"/>
              </a:rPr>
              <a:t>và</a:t>
            </a:r>
            <a:r>
              <a:rPr lang="en-US" altLang="en-US" dirty="0">
                <a:sym typeface="Symbol" panose="05050102010706020507" pitchFamily="18" charset="2"/>
              </a:rPr>
              <a:t> BETWEEN</a:t>
            </a:r>
          </a:p>
        </p:txBody>
      </p:sp>
      <p:sp>
        <p:nvSpPr>
          <p:cNvPr id="81926" name="Rectangle 4">
            <a:extLst>
              <a:ext uri="{FF2B5EF4-FFF2-40B4-BE49-F238E27FC236}">
                <a16:creationId xmlns:a16="http://schemas.microsoft.com/office/drawing/2014/main" id="{ECBBFA8F-EB13-4137-96FE-CE710680D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05000"/>
            <a:ext cx="3352800" cy="12049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&lt;danh sách các cột&gt;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&lt;danh sách các bảng&gt;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&lt;điều kiện&gt;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4BEEDDC-C720-4C06-96C2-90904F58D2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83971" name="Slide Number Placeholder 5">
            <a:extLst>
              <a:ext uri="{FF2B5EF4-FFF2-40B4-BE49-F238E27FC236}">
                <a16:creationId xmlns:a16="http://schemas.microsoft.com/office/drawing/2014/main" id="{86E00640-E566-4861-9E31-666B2DA7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46E5825-1FC0-4567-8B29-930080329607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000"/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1EBA51B9-EC80-4252-A344-AAFAF8CA4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Truy vấn cơ bản (tt)</a:t>
            </a:r>
          </a:p>
        </p:txBody>
      </p:sp>
      <p:sp>
        <p:nvSpPr>
          <p:cNvPr id="83973" name="Rectangle 9">
            <a:extLst>
              <a:ext uri="{FF2B5EF4-FFF2-40B4-BE49-F238E27FC236}">
                <a16:creationId xmlns:a16="http://schemas.microsoft.com/office/drawing/2014/main" id="{7A3F83FD-D930-429A-B19A-9BED3693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605088"/>
            <a:ext cx="3352800" cy="12049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&lt;danh sách các cột&gt;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&lt;danh sách các bảng&gt;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&lt;điều kiện&gt;</a:t>
            </a:r>
          </a:p>
        </p:txBody>
      </p:sp>
      <p:sp>
        <p:nvSpPr>
          <p:cNvPr id="600075" name="Text Box 11">
            <a:extLst>
              <a:ext uri="{FF2B5EF4-FFF2-40B4-BE49-F238E27FC236}">
                <a16:creationId xmlns:a16="http://schemas.microsoft.com/office/drawing/2014/main" id="{DF057CC9-2B34-4D3F-903C-A3480F261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946525"/>
            <a:ext cx="83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600076" name="Text Box 12">
            <a:extLst>
              <a:ext uri="{FF2B5EF4-FFF2-40B4-BE49-F238E27FC236}">
                <a16:creationId xmlns:a16="http://schemas.microsoft.com/office/drawing/2014/main" id="{9D7DAAA6-99A8-4241-A2FD-99515EFD1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828800"/>
            <a:ext cx="83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</a:t>
            </a:r>
          </a:p>
        </p:txBody>
      </p:sp>
      <p:sp>
        <p:nvSpPr>
          <p:cNvPr id="600077" name="Text Box 13">
            <a:extLst>
              <a:ext uri="{FF2B5EF4-FFF2-40B4-BE49-F238E27FC236}">
                <a16:creationId xmlns:a16="http://schemas.microsoft.com/office/drawing/2014/main" id="{E22C717D-AB43-49CA-863A-BC47C7FAF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79725"/>
            <a:ext cx="838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3000" b="1">
                <a:latin typeface="Tahoma" panose="020B0604030504040204" pitchFamily="34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600078" name="Line 14">
            <a:extLst>
              <a:ext uri="{FF2B5EF4-FFF2-40B4-BE49-F238E27FC236}">
                <a16:creationId xmlns:a16="http://schemas.microsoft.com/office/drawing/2014/main" id="{DFAA1733-A06D-4308-AFBB-BC8BBB757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286000"/>
            <a:ext cx="990600" cy="4572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0079" name="Line 15">
            <a:extLst>
              <a:ext uri="{FF2B5EF4-FFF2-40B4-BE49-F238E27FC236}">
                <a16:creationId xmlns:a16="http://schemas.microsoft.com/office/drawing/2014/main" id="{DEF5E41E-D1C3-4E8A-A62D-705F37695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200400"/>
            <a:ext cx="914400" cy="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0080" name="Line 16">
            <a:extLst>
              <a:ext uri="{FF2B5EF4-FFF2-40B4-BE49-F238E27FC236}">
                <a16:creationId xmlns:a16="http://schemas.microsoft.com/office/drawing/2014/main" id="{DEDCBE40-DC93-47E9-A62E-283B5D1F5B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733800"/>
            <a:ext cx="990600" cy="5334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0081" name="Text Box 17">
            <a:extLst>
              <a:ext uri="{FF2B5EF4-FFF2-40B4-BE49-F238E27FC236}">
                <a16:creationId xmlns:a16="http://schemas.microsoft.com/office/drawing/2014/main" id="{91F418FB-4E60-43A3-9754-85A418FF6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979988"/>
            <a:ext cx="14478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L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R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C</a:t>
            </a:r>
          </a:p>
        </p:txBody>
      </p:sp>
      <p:sp>
        <p:nvSpPr>
          <p:cNvPr id="600082" name="Text Box 18">
            <a:extLst>
              <a:ext uri="{FF2B5EF4-FFF2-40B4-BE49-F238E27FC236}">
                <a16:creationId xmlns:a16="http://schemas.microsoft.com/office/drawing/2014/main" id="{F48E745B-3D1B-4F77-BB73-CE4CF56A4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208588"/>
            <a:ext cx="1905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3000">
                <a:latin typeface="Tahoma" panose="020B0604030504040204" pitchFamily="34" charset="0"/>
                <a:sym typeface="Symbol" panose="05050102010706020507" pitchFamily="18" charset="2"/>
              </a:rPr>
              <a:t></a:t>
            </a:r>
            <a:r>
              <a:rPr lang="en-US" altLang="en-US" sz="2200" baseline="-25000">
                <a:latin typeface="Tahoma" panose="020B0604030504040204" pitchFamily="34" charset="0"/>
              </a:rPr>
              <a:t>L </a:t>
            </a:r>
            <a:r>
              <a:rPr lang="en-US" altLang="en-US" sz="2200">
                <a:latin typeface="Tahoma" panose="020B0604030504040204" pitchFamily="34" charset="0"/>
              </a:rPr>
              <a:t>(</a:t>
            </a:r>
            <a:r>
              <a:rPr lang="en-US" altLang="en-US" sz="3000">
                <a:latin typeface="Tahoma" panose="020B060403050404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C </a:t>
            </a:r>
            <a:r>
              <a:rPr lang="en-US" altLang="en-US" sz="2200">
                <a:latin typeface="Tahoma" panose="020B0604030504040204" pitchFamily="34" charset="0"/>
              </a:rPr>
              <a:t>(R))</a:t>
            </a:r>
          </a:p>
        </p:txBody>
      </p:sp>
      <p:sp>
        <p:nvSpPr>
          <p:cNvPr id="600083" name="Line 19">
            <a:extLst>
              <a:ext uri="{FF2B5EF4-FFF2-40B4-BE49-F238E27FC236}">
                <a16:creationId xmlns:a16="http://schemas.microsoft.com/office/drawing/2014/main" id="{70325102-2408-46D1-8078-B9250C663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5895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983" name="Rectangle 20">
            <a:extLst>
              <a:ext uri="{FF2B5EF4-FFF2-40B4-BE49-F238E27FC236}">
                <a16:creationId xmlns:a16="http://schemas.microsoft.com/office/drawing/2014/main" id="{92F6F8BE-077B-4F16-87D9-83753358F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SQL và ĐSQH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1000"/>
                                        <p:tgtEl>
                                          <p:spTgt spid="60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5723E-6 L -0.1375 -0.084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-4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671 L -0.15417 0.0975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52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6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09827E-6 L -0.1375 1.09827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38728E-6 L 0.27917 1.38728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600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5" grpId="0"/>
      <p:bldP spid="600075" grpId="1"/>
      <p:bldP spid="600076" grpId="0"/>
      <p:bldP spid="600076" grpId="1"/>
      <p:bldP spid="600077" grpId="0"/>
      <p:bldP spid="600077" grpId="1"/>
      <p:bldP spid="600081" grpId="0"/>
      <p:bldP spid="600082" grpId="0"/>
      <p:bldP spid="60008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3">
            <a:extLst>
              <a:ext uri="{FF2B5EF4-FFF2-40B4-BE49-F238E27FC236}">
                <a16:creationId xmlns:a16="http://schemas.microsoft.com/office/drawing/2014/main" id="{9BF9F9C7-C011-48CE-B472-7209702909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86019" name="Slide Number Placeholder 5">
            <a:extLst>
              <a:ext uri="{FF2B5EF4-FFF2-40B4-BE49-F238E27FC236}">
                <a16:creationId xmlns:a16="http://schemas.microsoft.com/office/drawing/2014/main" id="{731FDC29-7D48-4DC8-B24D-0D490DB7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E772CAE-95CF-4617-9C25-4BE99148BF19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000"/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C3AC3B02-26BB-4C0C-B3BD-A0BC36212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</a:t>
            </a:r>
          </a:p>
        </p:txBody>
      </p:sp>
      <p:sp>
        <p:nvSpPr>
          <p:cNvPr id="86021" name="Text Box 3">
            <a:extLst>
              <a:ext uri="{FF2B5EF4-FFF2-40B4-BE49-F238E27FC236}">
                <a16:creationId xmlns:a16="http://schemas.microsoft.com/office/drawing/2014/main" id="{EB65D759-3D84-43BE-A361-900927C9C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981200"/>
            <a:ext cx="4267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>
                <a:latin typeface="Tahoma" panose="020B0604030504040204" pitchFamily="34" charset="0"/>
              </a:rPr>
              <a:t>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PHG=5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86022" name="Text Box 4">
            <a:extLst>
              <a:ext uri="{FF2B5EF4-FFF2-40B4-BE49-F238E27FC236}">
                <a16:creationId xmlns:a16="http://schemas.microsoft.com/office/drawing/2014/main" id="{A429E73A-C6A0-48D3-8139-3638216A1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524000"/>
            <a:ext cx="190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Lấy tất cả các cột của quan hệ kết quả</a:t>
            </a:r>
          </a:p>
        </p:txBody>
      </p:sp>
      <p:sp>
        <p:nvSpPr>
          <p:cNvPr id="86023" name="Line 5">
            <a:extLst>
              <a:ext uri="{FF2B5EF4-FFF2-40B4-BE49-F238E27FC236}">
                <a16:creationId xmlns:a16="http://schemas.microsoft.com/office/drawing/2014/main" id="{79F1D489-1AA7-421A-97BC-C7D39B5C5E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828800"/>
            <a:ext cx="1447800" cy="3048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6214" name="Text Box 6">
            <a:extLst>
              <a:ext uri="{FF2B5EF4-FFF2-40B4-BE49-F238E27FC236}">
                <a16:creationId xmlns:a16="http://schemas.microsoft.com/office/drawing/2014/main" id="{7F15D1E8-BE90-4079-893F-D58273A39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86400"/>
            <a:ext cx="502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PHG=5 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(NHANVIEN)</a:t>
            </a:r>
            <a:endParaRPr lang="en-US" altLang="en-US" sz="2200" baseline="-25000">
              <a:latin typeface="Tahoma" panose="020B0604030504040204" pitchFamily="34" charset="0"/>
            </a:endParaRPr>
          </a:p>
        </p:txBody>
      </p:sp>
      <p:grpSp>
        <p:nvGrpSpPr>
          <p:cNvPr id="86025" name="Group 78">
            <a:extLst>
              <a:ext uri="{FF2B5EF4-FFF2-40B4-BE49-F238E27FC236}">
                <a16:creationId xmlns:a16="http://schemas.microsoft.com/office/drawing/2014/main" id="{F8BA3204-2F90-4AB0-A459-306A6E916A04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657600"/>
            <a:ext cx="8991600" cy="1066800"/>
            <a:chOff x="48" y="2304"/>
            <a:chExt cx="5664" cy="672"/>
          </a:xfrm>
        </p:grpSpPr>
        <p:sp>
          <p:nvSpPr>
            <p:cNvPr id="86026" name="Line 8">
              <a:extLst>
                <a:ext uri="{FF2B5EF4-FFF2-40B4-BE49-F238E27FC236}">
                  <a16:creationId xmlns:a16="http://schemas.microsoft.com/office/drawing/2014/main" id="{BD0EABD4-CB69-4DA1-A94F-52010BC35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2496"/>
              <a:ext cx="5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27" name="Text Box 10">
              <a:extLst>
                <a:ext uri="{FF2B5EF4-FFF2-40B4-BE49-F238E27FC236}">
                  <a16:creationId xmlns:a16="http://schemas.microsoft.com/office/drawing/2014/main" id="{634DFA18-D708-44C8-B959-B0BBCEAEE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TENNV</a:t>
              </a:r>
            </a:p>
          </p:txBody>
        </p:sp>
        <p:sp>
          <p:nvSpPr>
            <p:cNvPr id="86028" name="Text Box 11">
              <a:extLst>
                <a:ext uri="{FF2B5EF4-FFF2-40B4-BE49-F238E27FC236}">
                  <a16:creationId xmlns:a16="http://schemas.microsoft.com/office/drawing/2014/main" id="{43E94C5B-659D-40CD-ABEA-8AA8D1105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0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HONV</a:t>
              </a:r>
            </a:p>
          </p:txBody>
        </p:sp>
        <p:sp>
          <p:nvSpPr>
            <p:cNvPr id="86029" name="Text Box 13">
              <a:extLst>
                <a:ext uri="{FF2B5EF4-FFF2-40B4-BE49-F238E27FC236}">
                  <a16:creationId xmlns:a16="http://schemas.microsoft.com/office/drawing/2014/main" id="{446F8CB8-4F1A-42F0-B13E-6F87B7BE7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0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NGSINH</a:t>
              </a:r>
            </a:p>
          </p:txBody>
        </p:sp>
        <p:sp>
          <p:nvSpPr>
            <p:cNvPr id="86030" name="Text Box 15">
              <a:extLst>
                <a:ext uri="{FF2B5EF4-FFF2-40B4-BE49-F238E27FC236}">
                  <a16:creationId xmlns:a16="http://schemas.microsoft.com/office/drawing/2014/main" id="{5D19111D-5651-42FC-9CFA-E5CAB8958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30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DCHI</a:t>
              </a:r>
            </a:p>
          </p:txBody>
        </p:sp>
        <p:sp>
          <p:nvSpPr>
            <p:cNvPr id="86031" name="Text Box 17">
              <a:extLst>
                <a:ext uri="{FF2B5EF4-FFF2-40B4-BE49-F238E27FC236}">
                  <a16:creationId xmlns:a16="http://schemas.microsoft.com/office/drawing/2014/main" id="{AFD3004E-CEB1-4F68-82C0-50989BD1B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0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PHAI</a:t>
              </a:r>
            </a:p>
          </p:txBody>
        </p:sp>
        <p:sp>
          <p:nvSpPr>
            <p:cNvPr id="86032" name="Text Box 19">
              <a:extLst>
                <a:ext uri="{FF2B5EF4-FFF2-40B4-BE49-F238E27FC236}">
                  <a16:creationId xmlns:a16="http://schemas.microsoft.com/office/drawing/2014/main" id="{50946A18-B849-4FB3-BD23-CD9A8B8D6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3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LUONG</a:t>
              </a:r>
            </a:p>
          </p:txBody>
        </p:sp>
        <p:sp>
          <p:nvSpPr>
            <p:cNvPr id="86033" name="Text Box 21">
              <a:extLst>
                <a:ext uri="{FF2B5EF4-FFF2-40B4-BE49-F238E27FC236}">
                  <a16:creationId xmlns:a16="http://schemas.microsoft.com/office/drawing/2014/main" id="{699AAA17-16BC-4398-A546-8A85F8780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30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PHG</a:t>
              </a:r>
            </a:p>
          </p:txBody>
        </p:sp>
        <p:sp>
          <p:nvSpPr>
            <p:cNvPr id="86034" name="Text Box 22">
              <a:extLst>
                <a:ext uri="{FF2B5EF4-FFF2-40B4-BE49-F238E27FC236}">
                  <a16:creationId xmlns:a16="http://schemas.microsoft.com/office/drawing/2014/main" id="{6C2B5A72-107C-48C8-83C9-EC7098418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54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Tung</a:t>
              </a:r>
            </a:p>
          </p:txBody>
        </p:sp>
        <p:sp>
          <p:nvSpPr>
            <p:cNvPr id="86035" name="Text Box 23">
              <a:extLst>
                <a:ext uri="{FF2B5EF4-FFF2-40B4-BE49-F238E27FC236}">
                  <a16:creationId xmlns:a16="http://schemas.microsoft.com/office/drawing/2014/main" id="{19FE2CB4-1FA8-4FD6-84B3-03073B4B6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54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Nguyen</a:t>
              </a:r>
            </a:p>
          </p:txBody>
        </p:sp>
        <p:sp>
          <p:nvSpPr>
            <p:cNvPr id="86036" name="Text Box 24">
              <a:extLst>
                <a:ext uri="{FF2B5EF4-FFF2-40B4-BE49-F238E27FC236}">
                  <a16:creationId xmlns:a16="http://schemas.microsoft.com/office/drawing/2014/main" id="{C43DA7E1-E1C6-4894-AE53-C1B200D3A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4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12/08/1955</a:t>
              </a:r>
            </a:p>
          </p:txBody>
        </p:sp>
        <p:sp>
          <p:nvSpPr>
            <p:cNvPr id="86037" name="Text Box 25">
              <a:extLst>
                <a:ext uri="{FF2B5EF4-FFF2-40B4-BE49-F238E27FC236}">
                  <a16:creationId xmlns:a16="http://schemas.microsoft.com/office/drawing/2014/main" id="{557B06A8-71B9-42DE-98D1-2B0385EDE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44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638 NVC Q5</a:t>
              </a:r>
            </a:p>
          </p:txBody>
        </p:sp>
        <p:sp>
          <p:nvSpPr>
            <p:cNvPr id="86038" name="Text Box 26">
              <a:extLst>
                <a:ext uri="{FF2B5EF4-FFF2-40B4-BE49-F238E27FC236}">
                  <a16:creationId xmlns:a16="http://schemas.microsoft.com/office/drawing/2014/main" id="{8595DF50-3D32-43B5-9521-069E63AC7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44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Nam</a:t>
              </a:r>
            </a:p>
          </p:txBody>
        </p:sp>
        <p:sp>
          <p:nvSpPr>
            <p:cNvPr id="86039" name="Text Box 27">
              <a:extLst>
                <a:ext uri="{FF2B5EF4-FFF2-40B4-BE49-F238E27FC236}">
                  <a16:creationId xmlns:a16="http://schemas.microsoft.com/office/drawing/2014/main" id="{5161ECBD-4621-42CC-A6DF-957BC2921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54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40000</a:t>
              </a:r>
            </a:p>
          </p:txBody>
        </p:sp>
        <p:sp>
          <p:nvSpPr>
            <p:cNvPr id="86040" name="Text Box 28">
              <a:extLst>
                <a:ext uri="{FF2B5EF4-FFF2-40B4-BE49-F238E27FC236}">
                  <a16:creationId xmlns:a16="http://schemas.microsoft.com/office/drawing/2014/main" id="{3AE7780B-D159-4002-A165-3A25CBC13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54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86041" name="Text Box 43">
              <a:extLst>
                <a:ext uri="{FF2B5EF4-FFF2-40B4-BE49-F238E27FC236}">
                  <a16:creationId xmlns:a16="http://schemas.microsoft.com/office/drawing/2014/main" id="{F8F0302F-4E8E-4115-ABF9-FFADCFA74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7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Hung</a:t>
              </a:r>
            </a:p>
          </p:txBody>
        </p:sp>
        <p:sp>
          <p:nvSpPr>
            <p:cNvPr id="86042" name="Text Box 44">
              <a:extLst>
                <a:ext uri="{FF2B5EF4-FFF2-40B4-BE49-F238E27FC236}">
                  <a16:creationId xmlns:a16="http://schemas.microsoft.com/office/drawing/2014/main" id="{DBBE92B1-F23B-480A-B17E-5C4CBA0ED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3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Nguyen</a:t>
              </a:r>
            </a:p>
          </p:txBody>
        </p:sp>
        <p:sp>
          <p:nvSpPr>
            <p:cNvPr id="86043" name="Text Box 45">
              <a:extLst>
                <a:ext uri="{FF2B5EF4-FFF2-40B4-BE49-F238E27FC236}">
                  <a16:creationId xmlns:a16="http://schemas.microsoft.com/office/drawing/2014/main" id="{DDCB032B-B188-41A5-94B9-8D96C51A5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36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09/15/1962</a:t>
              </a:r>
            </a:p>
          </p:txBody>
        </p:sp>
        <p:sp>
          <p:nvSpPr>
            <p:cNvPr id="86044" name="Text Box 46">
              <a:extLst>
                <a:ext uri="{FF2B5EF4-FFF2-40B4-BE49-F238E27FC236}">
                  <a16:creationId xmlns:a16="http://schemas.microsoft.com/office/drawing/2014/main" id="{0575B883-D957-4902-90C5-CD57F3567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736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Ba Ria VT</a:t>
              </a:r>
            </a:p>
          </p:txBody>
        </p:sp>
        <p:sp>
          <p:nvSpPr>
            <p:cNvPr id="86045" name="Text Box 47">
              <a:extLst>
                <a:ext uri="{FF2B5EF4-FFF2-40B4-BE49-F238E27FC236}">
                  <a16:creationId xmlns:a16="http://schemas.microsoft.com/office/drawing/2014/main" id="{DBA4FCE4-43F1-4C2F-A1F7-D988769CC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73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Nam</a:t>
              </a:r>
            </a:p>
          </p:txBody>
        </p:sp>
        <p:sp>
          <p:nvSpPr>
            <p:cNvPr id="86046" name="Text Box 48">
              <a:extLst>
                <a:ext uri="{FF2B5EF4-FFF2-40B4-BE49-F238E27FC236}">
                  <a16:creationId xmlns:a16="http://schemas.microsoft.com/office/drawing/2014/main" id="{9B7868AE-F557-4BAF-9A46-4AE653417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7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38000</a:t>
              </a:r>
            </a:p>
          </p:txBody>
        </p:sp>
        <p:sp>
          <p:nvSpPr>
            <p:cNvPr id="86047" name="Text Box 49">
              <a:extLst>
                <a:ext uri="{FF2B5EF4-FFF2-40B4-BE49-F238E27FC236}">
                  <a16:creationId xmlns:a16="http://schemas.microsoft.com/office/drawing/2014/main" id="{85620021-5557-45E6-8923-8128348A4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73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86048" name="Text Box 51">
              <a:extLst>
                <a:ext uri="{FF2B5EF4-FFF2-40B4-BE49-F238E27FC236}">
                  <a16:creationId xmlns:a16="http://schemas.microsoft.com/office/drawing/2014/main" id="{4EC2E65B-042F-4DB2-B0DE-54069F5C6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54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86049" name="Text Box 52">
              <a:extLst>
                <a:ext uri="{FF2B5EF4-FFF2-40B4-BE49-F238E27FC236}">
                  <a16:creationId xmlns:a16="http://schemas.microsoft.com/office/drawing/2014/main" id="{7159F350-FB76-4D25-BC9E-3DCD6B833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73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86050" name="Text Box 55">
              <a:extLst>
                <a:ext uri="{FF2B5EF4-FFF2-40B4-BE49-F238E27FC236}">
                  <a16:creationId xmlns:a16="http://schemas.microsoft.com/office/drawing/2014/main" id="{BB07B953-39DC-403C-B445-F3FA8E602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3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MANV</a:t>
              </a:r>
            </a:p>
          </p:txBody>
        </p:sp>
        <p:sp>
          <p:nvSpPr>
            <p:cNvPr id="86051" name="Text Box 56">
              <a:extLst>
                <a:ext uri="{FF2B5EF4-FFF2-40B4-BE49-F238E27FC236}">
                  <a16:creationId xmlns:a16="http://schemas.microsoft.com/office/drawing/2014/main" id="{F399B824-F4DC-4BB1-85F5-FC881C748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30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MA_NQL</a:t>
              </a:r>
            </a:p>
          </p:txBody>
        </p:sp>
        <p:sp>
          <p:nvSpPr>
            <p:cNvPr id="86052" name="Text Box 58">
              <a:extLst>
                <a:ext uri="{FF2B5EF4-FFF2-40B4-BE49-F238E27FC236}">
                  <a16:creationId xmlns:a16="http://schemas.microsoft.com/office/drawing/2014/main" id="{88A88ADB-5E3C-4C55-9A45-521497E2A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54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888665555</a:t>
              </a:r>
            </a:p>
          </p:txBody>
        </p:sp>
        <p:sp>
          <p:nvSpPr>
            <p:cNvPr id="86053" name="Text Box 59">
              <a:extLst>
                <a:ext uri="{FF2B5EF4-FFF2-40B4-BE49-F238E27FC236}">
                  <a16:creationId xmlns:a16="http://schemas.microsoft.com/office/drawing/2014/main" id="{A7EEFFC4-731A-4D0D-A50D-CA62109E1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grpSp>
          <p:nvGrpSpPr>
            <p:cNvPr id="86054" name="Group 64">
              <a:extLst>
                <a:ext uri="{FF2B5EF4-FFF2-40B4-BE49-F238E27FC236}">
                  <a16:creationId xmlns:a16="http://schemas.microsoft.com/office/drawing/2014/main" id="{689060BF-DCFF-4D69-B57A-EE4A890D33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304"/>
              <a:ext cx="4608" cy="672"/>
              <a:chOff x="720" y="2784"/>
              <a:chExt cx="4608" cy="1008"/>
            </a:xfrm>
          </p:grpSpPr>
          <p:sp>
            <p:nvSpPr>
              <p:cNvPr id="86058" name="Line 9">
                <a:extLst>
                  <a:ext uri="{FF2B5EF4-FFF2-40B4-BE49-F238E27FC236}">
                    <a16:creationId xmlns:a16="http://schemas.microsoft.com/office/drawing/2014/main" id="{0EF12E9C-CC6D-4C48-9DAF-C1E2E5081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059" name="Line 12">
                <a:extLst>
                  <a:ext uri="{FF2B5EF4-FFF2-40B4-BE49-F238E27FC236}">
                    <a16:creationId xmlns:a16="http://schemas.microsoft.com/office/drawing/2014/main" id="{701CC0F4-3134-47BD-8479-85824EF74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060" name="Line 14">
                <a:extLst>
                  <a:ext uri="{FF2B5EF4-FFF2-40B4-BE49-F238E27FC236}">
                    <a16:creationId xmlns:a16="http://schemas.microsoft.com/office/drawing/2014/main" id="{3F72CF78-EA93-4399-87E5-D89470249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061" name="Line 16">
                <a:extLst>
                  <a:ext uri="{FF2B5EF4-FFF2-40B4-BE49-F238E27FC236}">
                    <a16:creationId xmlns:a16="http://schemas.microsoft.com/office/drawing/2014/main" id="{FBED6447-EA64-46DF-9CC3-6715248B1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062" name="Line 18">
                <a:extLst>
                  <a:ext uri="{FF2B5EF4-FFF2-40B4-BE49-F238E27FC236}">
                    <a16:creationId xmlns:a16="http://schemas.microsoft.com/office/drawing/2014/main" id="{59007FD4-0F06-4C48-8316-0437C83E3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063" name="Line 20">
                <a:extLst>
                  <a:ext uri="{FF2B5EF4-FFF2-40B4-BE49-F238E27FC236}">
                    <a16:creationId xmlns:a16="http://schemas.microsoft.com/office/drawing/2014/main" id="{2B98CA94-71D6-4D1B-BDE3-0F2DB0CCF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064" name="Line 50">
                <a:extLst>
                  <a:ext uri="{FF2B5EF4-FFF2-40B4-BE49-F238E27FC236}">
                    <a16:creationId xmlns:a16="http://schemas.microsoft.com/office/drawing/2014/main" id="{B9BAAB79-42DD-467B-9910-4BE69E383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065" name="Line 57">
                <a:extLst>
                  <a:ext uri="{FF2B5EF4-FFF2-40B4-BE49-F238E27FC236}">
                    <a16:creationId xmlns:a16="http://schemas.microsoft.com/office/drawing/2014/main" id="{E9E4B115-14FA-4EE5-BF9E-B52E82012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066" name="Line 60">
                <a:extLst>
                  <a:ext uri="{FF2B5EF4-FFF2-40B4-BE49-F238E27FC236}">
                    <a16:creationId xmlns:a16="http://schemas.microsoft.com/office/drawing/2014/main" id="{3E17DD1D-B27D-4DBC-A977-39045445C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6055" name="Text Box 61">
              <a:extLst>
                <a:ext uri="{FF2B5EF4-FFF2-40B4-BE49-F238E27FC236}">
                  <a16:creationId xmlns:a16="http://schemas.microsoft.com/office/drawing/2014/main" id="{73C6FEED-3B65-4940-B784-2C38F7AD2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30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TENLOT</a:t>
              </a:r>
            </a:p>
          </p:txBody>
        </p:sp>
        <p:sp>
          <p:nvSpPr>
            <p:cNvPr id="86056" name="Text Box 62">
              <a:extLst>
                <a:ext uri="{FF2B5EF4-FFF2-40B4-BE49-F238E27FC236}">
                  <a16:creationId xmlns:a16="http://schemas.microsoft.com/office/drawing/2014/main" id="{3F33D62B-CF0F-42B4-8CBE-936FAB159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4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Thanh</a:t>
              </a:r>
            </a:p>
          </p:txBody>
        </p:sp>
        <p:sp>
          <p:nvSpPr>
            <p:cNvPr id="86057" name="Text Box 63">
              <a:extLst>
                <a:ext uri="{FF2B5EF4-FFF2-40B4-BE49-F238E27FC236}">
                  <a16:creationId xmlns:a16="http://schemas.microsoft.com/office/drawing/2014/main" id="{2611A63A-F1E9-4BBE-B582-8725E4438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Manh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FF0BA2D-71EA-4F93-86DF-DB98ACBE02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88067" name="Slide Number Placeholder 5">
            <a:extLst>
              <a:ext uri="{FF2B5EF4-FFF2-40B4-BE49-F238E27FC236}">
                <a16:creationId xmlns:a16="http://schemas.microsoft.com/office/drawing/2014/main" id="{B75E220D-2958-4EB2-B9F8-2418A839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304A714-2673-4146-8B7C-841E3E90DEF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000"/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7D0B0311-5CB0-4F68-9CF1-8538B7571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SELECT</a:t>
            </a:r>
          </a:p>
        </p:txBody>
      </p:sp>
      <p:sp>
        <p:nvSpPr>
          <p:cNvPr id="88069" name="Text Box 6">
            <a:extLst>
              <a:ext uri="{FF2B5EF4-FFF2-40B4-BE49-F238E27FC236}">
                <a16:creationId xmlns:a16="http://schemas.microsoft.com/office/drawing/2014/main" id="{7BB03146-D5BD-4045-9D33-D3F8935D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4572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>
                <a:latin typeface="Tahoma" panose="020B0604030504040204" pitchFamily="34" charset="0"/>
              </a:rPr>
              <a:t>MANV, HONV, TENLOT, TENNV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PHG=5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>
                <a:latin typeface="Tahoma" panose="020B0604030504040204" pitchFamily="34" charset="0"/>
              </a:rPr>
              <a:t> PHAI=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‘Nam’</a:t>
            </a:r>
          </a:p>
        </p:txBody>
      </p:sp>
      <p:sp>
        <p:nvSpPr>
          <p:cNvPr id="604169" name="Text Box 9">
            <a:extLst>
              <a:ext uri="{FF2B5EF4-FFF2-40B4-BE49-F238E27FC236}">
                <a16:creationId xmlns:a16="http://schemas.microsoft.com/office/drawing/2014/main" id="{D32EC2C8-EF1E-4510-B32A-D795D4A48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86400"/>
            <a:ext cx="716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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MANV,HONV,TENLOT,TENNV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PHG=5 </a:t>
            </a:r>
            <a:r>
              <a:rPr lang="en-US" altLang="en-US" sz="2200" b="1" baseline="-25000">
                <a:latin typeface="Tahom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 PHAI=‘Nam’ 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(NHANVIEN))</a:t>
            </a:r>
            <a:endParaRPr lang="en-US" altLang="en-US" sz="2200" baseline="-25000">
              <a:latin typeface="Tahoma" panose="020B0604030504040204" pitchFamily="34" charset="0"/>
            </a:endParaRPr>
          </a:p>
        </p:txBody>
      </p:sp>
      <p:grpSp>
        <p:nvGrpSpPr>
          <p:cNvPr id="88071" name="Group 96">
            <a:extLst>
              <a:ext uri="{FF2B5EF4-FFF2-40B4-BE49-F238E27FC236}">
                <a16:creationId xmlns:a16="http://schemas.microsoft.com/office/drawing/2014/main" id="{2B242731-8993-485C-B7FA-4852A172E85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886200"/>
            <a:ext cx="3810000" cy="1066800"/>
            <a:chOff x="960" y="2352"/>
            <a:chExt cx="2400" cy="672"/>
          </a:xfrm>
        </p:grpSpPr>
        <p:sp>
          <p:nvSpPr>
            <p:cNvPr id="88072" name="Line 11">
              <a:extLst>
                <a:ext uri="{FF2B5EF4-FFF2-40B4-BE49-F238E27FC236}">
                  <a16:creationId xmlns:a16="http://schemas.microsoft.com/office/drawing/2014/main" id="{25B0FF86-4ACE-4A22-9511-AFAA9782C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44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073" name="Text Box 12">
              <a:extLst>
                <a:ext uri="{FF2B5EF4-FFF2-40B4-BE49-F238E27FC236}">
                  <a16:creationId xmlns:a16="http://schemas.microsoft.com/office/drawing/2014/main" id="{72E48BB3-91EA-44BE-8CEA-180F7C0B1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35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TENNV</a:t>
              </a:r>
            </a:p>
          </p:txBody>
        </p:sp>
        <p:sp>
          <p:nvSpPr>
            <p:cNvPr id="88074" name="Text Box 13">
              <a:extLst>
                <a:ext uri="{FF2B5EF4-FFF2-40B4-BE49-F238E27FC236}">
                  <a16:creationId xmlns:a16="http://schemas.microsoft.com/office/drawing/2014/main" id="{3A6ADCBA-6A3A-4B57-B45C-F9550660C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352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HONV</a:t>
              </a:r>
            </a:p>
          </p:txBody>
        </p:sp>
        <p:sp>
          <p:nvSpPr>
            <p:cNvPr id="88075" name="Text Box 19">
              <a:extLst>
                <a:ext uri="{FF2B5EF4-FFF2-40B4-BE49-F238E27FC236}">
                  <a16:creationId xmlns:a16="http://schemas.microsoft.com/office/drawing/2014/main" id="{9664799A-12BD-447E-BA6C-704454C98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Tung</a:t>
              </a:r>
            </a:p>
          </p:txBody>
        </p:sp>
        <p:sp>
          <p:nvSpPr>
            <p:cNvPr id="88076" name="Text Box 20">
              <a:extLst>
                <a:ext uri="{FF2B5EF4-FFF2-40B4-BE49-F238E27FC236}">
                  <a16:creationId xmlns:a16="http://schemas.microsoft.com/office/drawing/2014/main" id="{03639039-4E3D-4D73-9E1C-ECCF20AC2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Nguyen</a:t>
              </a:r>
            </a:p>
          </p:txBody>
        </p:sp>
        <p:sp>
          <p:nvSpPr>
            <p:cNvPr id="88077" name="Text Box 26">
              <a:extLst>
                <a:ext uri="{FF2B5EF4-FFF2-40B4-BE49-F238E27FC236}">
                  <a16:creationId xmlns:a16="http://schemas.microsoft.com/office/drawing/2014/main" id="{6475DAFA-C2CB-49F5-B116-FD0EDB2B0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8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Hung</a:t>
              </a:r>
            </a:p>
          </p:txBody>
        </p:sp>
        <p:sp>
          <p:nvSpPr>
            <p:cNvPr id="88078" name="Text Box 27">
              <a:extLst>
                <a:ext uri="{FF2B5EF4-FFF2-40B4-BE49-F238E27FC236}">
                  <a16:creationId xmlns:a16="http://schemas.microsoft.com/office/drawing/2014/main" id="{57732351-2993-471C-9A45-9A24B98AF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78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Nguyen</a:t>
              </a:r>
            </a:p>
          </p:txBody>
        </p:sp>
        <p:sp>
          <p:nvSpPr>
            <p:cNvPr id="88079" name="Line 40">
              <a:extLst>
                <a:ext uri="{FF2B5EF4-FFF2-40B4-BE49-F238E27FC236}">
                  <a16:creationId xmlns:a16="http://schemas.microsoft.com/office/drawing/2014/main" id="{629741E4-DC3A-48F4-A270-86E08B4BA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35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8080" name="Line 46">
              <a:extLst>
                <a:ext uri="{FF2B5EF4-FFF2-40B4-BE49-F238E27FC236}">
                  <a16:creationId xmlns:a16="http://schemas.microsoft.com/office/drawing/2014/main" id="{BBDAEBA5-10F8-45E4-A2B4-12BCA118F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5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8081" name="Text Box 49">
              <a:extLst>
                <a:ext uri="{FF2B5EF4-FFF2-40B4-BE49-F238E27FC236}">
                  <a16:creationId xmlns:a16="http://schemas.microsoft.com/office/drawing/2014/main" id="{9CFFE0EE-5A9C-4503-9759-F4AA0E807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5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TENLOT</a:t>
              </a:r>
            </a:p>
          </p:txBody>
        </p:sp>
        <p:sp>
          <p:nvSpPr>
            <p:cNvPr id="88082" name="Text Box 50">
              <a:extLst>
                <a:ext uri="{FF2B5EF4-FFF2-40B4-BE49-F238E27FC236}">
                  <a16:creationId xmlns:a16="http://schemas.microsoft.com/office/drawing/2014/main" id="{05F94B4F-D40F-4436-B24D-D31912C7B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Thanh</a:t>
              </a:r>
            </a:p>
          </p:txBody>
        </p:sp>
        <p:sp>
          <p:nvSpPr>
            <p:cNvPr id="88083" name="Text Box 51">
              <a:extLst>
                <a:ext uri="{FF2B5EF4-FFF2-40B4-BE49-F238E27FC236}">
                  <a16:creationId xmlns:a16="http://schemas.microsoft.com/office/drawing/2014/main" id="{F00041F8-6BAE-4695-B433-F4853D0A5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8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Manh</a:t>
              </a:r>
            </a:p>
          </p:txBody>
        </p:sp>
        <p:sp>
          <p:nvSpPr>
            <p:cNvPr id="88084" name="Text Box 76">
              <a:extLst>
                <a:ext uri="{FF2B5EF4-FFF2-40B4-BE49-F238E27FC236}">
                  <a16:creationId xmlns:a16="http://schemas.microsoft.com/office/drawing/2014/main" id="{962B8CEA-7B1F-4E55-BAC2-E56CA43B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5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88085" name="Text Box 77">
              <a:extLst>
                <a:ext uri="{FF2B5EF4-FFF2-40B4-BE49-F238E27FC236}">
                  <a16:creationId xmlns:a16="http://schemas.microsoft.com/office/drawing/2014/main" id="{CBF2CF02-4AA2-45DB-AF81-F1B3C732E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78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88086" name="Text Box 78">
              <a:extLst>
                <a:ext uri="{FF2B5EF4-FFF2-40B4-BE49-F238E27FC236}">
                  <a16:creationId xmlns:a16="http://schemas.microsoft.com/office/drawing/2014/main" id="{BFA13E30-E521-4AF7-B556-2FFD23123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5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MANV</a:t>
              </a:r>
            </a:p>
          </p:txBody>
        </p:sp>
        <p:sp>
          <p:nvSpPr>
            <p:cNvPr id="88087" name="Line 95">
              <a:extLst>
                <a:ext uri="{FF2B5EF4-FFF2-40B4-BE49-F238E27FC236}">
                  <a16:creationId xmlns:a16="http://schemas.microsoft.com/office/drawing/2014/main" id="{D3885EBA-5697-4A49-A882-77D6D5C3A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5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E5666BC5-F0CA-48CA-84E2-BE007997A6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90115" name="Slide Number Placeholder 5">
            <a:extLst>
              <a:ext uri="{FF2B5EF4-FFF2-40B4-BE49-F238E27FC236}">
                <a16:creationId xmlns:a16="http://schemas.microsoft.com/office/drawing/2014/main" id="{CA552EFD-0F2F-49FE-A276-902DD117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CDC9F78-A421-4FC4-8CB5-76FF0B776283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000"/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46D97B86-BEFA-45A5-8F7B-99FE7DB9F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SELECT (tt)</a:t>
            </a:r>
          </a:p>
        </p:txBody>
      </p:sp>
      <p:sp>
        <p:nvSpPr>
          <p:cNvPr id="90117" name="Text Box 3">
            <a:extLst>
              <a:ext uri="{FF2B5EF4-FFF2-40B4-BE49-F238E27FC236}">
                <a16:creationId xmlns:a16="http://schemas.microsoft.com/office/drawing/2014/main" id="{E330D73E-3B4B-48E4-BE7B-A0F24AE7B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84388"/>
            <a:ext cx="74676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>
                <a:latin typeface="Tahoma" panose="020B0604030504040204" pitchFamily="34" charset="0"/>
              </a:rPr>
              <a:t>MANV, HONV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HO, TENLOT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‘TEN LOT’</a:t>
            </a:r>
            <a:r>
              <a:rPr lang="en-US" altLang="en-US" sz="1800">
                <a:latin typeface="Tahoma" panose="020B0604030504040204" pitchFamily="34" charset="0"/>
              </a:rPr>
              <a:t>, TENNV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TEN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PHG=5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>
                <a:latin typeface="Tahoma" panose="020B0604030504040204" pitchFamily="34" charset="0"/>
              </a:rPr>
              <a:t> PHAI=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‘Nam’</a:t>
            </a:r>
          </a:p>
        </p:txBody>
      </p:sp>
      <p:sp>
        <p:nvSpPr>
          <p:cNvPr id="608260" name="Text Box 4">
            <a:extLst>
              <a:ext uri="{FF2B5EF4-FFF2-40B4-BE49-F238E27FC236}">
                <a16:creationId xmlns:a16="http://schemas.microsoft.com/office/drawing/2014/main" id="{55D51F09-077F-426F-A27A-7092055B2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334000"/>
            <a:ext cx="899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</a:t>
            </a:r>
            <a:r>
              <a:rPr lang="en-US" altLang="en-US" sz="1800" baseline="-25000">
                <a:latin typeface="Tahoma" panose="020B0604030504040204" pitchFamily="34" charset="0"/>
                <a:sym typeface="Symbol" panose="05050102010706020507" pitchFamily="18" charset="2"/>
              </a:rPr>
              <a:t>MANV,HO,TEN LOT,TEN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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MANV,HONV,TENLOT,TENNV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PHG=5</a:t>
            </a:r>
            <a:r>
              <a:rPr lang="en-US" altLang="en-US" sz="2200" b="1" baseline="-25000">
                <a:latin typeface="Tahom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PHAI=‘Nam’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(NHANVIEN)))</a:t>
            </a:r>
          </a:p>
        </p:txBody>
      </p:sp>
      <p:grpSp>
        <p:nvGrpSpPr>
          <p:cNvPr id="90119" name="Group 23">
            <a:extLst>
              <a:ext uri="{FF2B5EF4-FFF2-40B4-BE49-F238E27FC236}">
                <a16:creationId xmlns:a16="http://schemas.microsoft.com/office/drawing/2014/main" id="{408049FE-21F5-4B76-A0AA-EBE5CF0B38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733800"/>
            <a:ext cx="3810000" cy="1066800"/>
            <a:chOff x="1536" y="2352"/>
            <a:chExt cx="2400" cy="672"/>
          </a:xfrm>
        </p:grpSpPr>
        <p:sp>
          <p:nvSpPr>
            <p:cNvPr id="90121" name="Line 6">
              <a:extLst>
                <a:ext uri="{FF2B5EF4-FFF2-40B4-BE49-F238E27FC236}">
                  <a16:creationId xmlns:a16="http://schemas.microsoft.com/office/drawing/2014/main" id="{4EC00672-E4B1-4E2C-BCE8-2B5F653EE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544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122" name="Text Box 7">
              <a:extLst>
                <a:ext uri="{FF2B5EF4-FFF2-40B4-BE49-F238E27FC236}">
                  <a16:creationId xmlns:a16="http://schemas.microsoft.com/office/drawing/2014/main" id="{113547A7-8819-4CF0-9C25-46F13CE82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35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TEN</a:t>
              </a:r>
            </a:p>
          </p:txBody>
        </p:sp>
        <p:sp>
          <p:nvSpPr>
            <p:cNvPr id="90123" name="Text Box 8">
              <a:extLst>
                <a:ext uri="{FF2B5EF4-FFF2-40B4-BE49-F238E27FC236}">
                  <a16:creationId xmlns:a16="http://schemas.microsoft.com/office/drawing/2014/main" id="{BC87FC89-0976-448C-9D94-C559DEF1A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52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HO</a:t>
              </a:r>
            </a:p>
          </p:txBody>
        </p:sp>
        <p:sp>
          <p:nvSpPr>
            <p:cNvPr id="90124" name="Text Box 9">
              <a:extLst>
                <a:ext uri="{FF2B5EF4-FFF2-40B4-BE49-F238E27FC236}">
                  <a16:creationId xmlns:a16="http://schemas.microsoft.com/office/drawing/2014/main" id="{FEFB6CEE-9835-4F7A-A96D-A41B87233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5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Tung</a:t>
              </a:r>
            </a:p>
          </p:txBody>
        </p:sp>
        <p:sp>
          <p:nvSpPr>
            <p:cNvPr id="90125" name="Text Box 10">
              <a:extLst>
                <a:ext uri="{FF2B5EF4-FFF2-40B4-BE49-F238E27FC236}">
                  <a16:creationId xmlns:a16="http://schemas.microsoft.com/office/drawing/2014/main" id="{991A50E2-9D17-4C44-9C25-3DD0656A5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Nguyen</a:t>
              </a:r>
            </a:p>
          </p:txBody>
        </p:sp>
        <p:sp>
          <p:nvSpPr>
            <p:cNvPr id="90126" name="Text Box 11">
              <a:extLst>
                <a:ext uri="{FF2B5EF4-FFF2-40B4-BE49-F238E27FC236}">
                  <a16:creationId xmlns:a16="http://schemas.microsoft.com/office/drawing/2014/main" id="{A9C64821-F401-400A-BFDC-62ABE8F87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78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Hung</a:t>
              </a:r>
            </a:p>
          </p:txBody>
        </p:sp>
        <p:sp>
          <p:nvSpPr>
            <p:cNvPr id="90127" name="Text Box 12">
              <a:extLst>
                <a:ext uri="{FF2B5EF4-FFF2-40B4-BE49-F238E27FC236}">
                  <a16:creationId xmlns:a16="http://schemas.microsoft.com/office/drawing/2014/main" id="{34B80C98-6D54-467F-8B89-700ADB8A4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78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Nguyen</a:t>
              </a:r>
            </a:p>
          </p:txBody>
        </p:sp>
        <p:sp>
          <p:nvSpPr>
            <p:cNvPr id="90128" name="Line 13">
              <a:extLst>
                <a:ext uri="{FF2B5EF4-FFF2-40B4-BE49-F238E27FC236}">
                  <a16:creationId xmlns:a16="http://schemas.microsoft.com/office/drawing/2014/main" id="{21582D92-D85D-4959-9E47-BB1E4A934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5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129" name="Line 14">
              <a:extLst>
                <a:ext uri="{FF2B5EF4-FFF2-40B4-BE49-F238E27FC236}">
                  <a16:creationId xmlns:a16="http://schemas.microsoft.com/office/drawing/2014/main" id="{83B0D4EA-2F0B-4DBF-8B2F-9A0AAD61F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35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130" name="Text Box 15">
              <a:extLst>
                <a:ext uri="{FF2B5EF4-FFF2-40B4-BE49-F238E27FC236}">
                  <a16:creationId xmlns:a16="http://schemas.microsoft.com/office/drawing/2014/main" id="{C5CAD2A1-E7F7-4466-ABF8-AA42B9480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352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TEN LOT</a:t>
              </a:r>
            </a:p>
          </p:txBody>
        </p:sp>
        <p:sp>
          <p:nvSpPr>
            <p:cNvPr id="90131" name="Text Box 16">
              <a:extLst>
                <a:ext uri="{FF2B5EF4-FFF2-40B4-BE49-F238E27FC236}">
                  <a16:creationId xmlns:a16="http://schemas.microsoft.com/office/drawing/2014/main" id="{E1EC2711-0346-43D2-8D56-5F71E6C6C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Thanh</a:t>
              </a:r>
            </a:p>
          </p:txBody>
        </p:sp>
        <p:sp>
          <p:nvSpPr>
            <p:cNvPr id="90132" name="Text Box 17">
              <a:extLst>
                <a:ext uri="{FF2B5EF4-FFF2-40B4-BE49-F238E27FC236}">
                  <a16:creationId xmlns:a16="http://schemas.microsoft.com/office/drawing/2014/main" id="{CF4C3F4F-F6C4-40E8-8AF4-820073024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78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Manh</a:t>
              </a:r>
            </a:p>
          </p:txBody>
        </p:sp>
        <p:sp>
          <p:nvSpPr>
            <p:cNvPr id="90133" name="Text Box 18">
              <a:extLst>
                <a:ext uri="{FF2B5EF4-FFF2-40B4-BE49-F238E27FC236}">
                  <a16:creationId xmlns:a16="http://schemas.microsoft.com/office/drawing/2014/main" id="{2654C087-5508-40CF-92D6-8E63FC5D1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5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90134" name="Text Box 19">
              <a:extLst>
                <a:ext uri="{FF2B5EF4-FFF2-40B4-BE49-F238E27FC236}">
                  <a16:creationId xmlns:a16="http://schemas.microsoft.com/office/drawing/2014/main" id="{9F8526B1-6C23-4854-92FE-2BC539BFE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78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90135" name="Text Box 20">
              <a:extLst>
                <a:ext uri="{FF2B5EF4-FFF2-40B4-BE49-F238E27FC236}">
                  <a16:creationId xmlns:a16="http://schemas.microsoft.com/office/drawing/2014/main" id="{6FA7A13D-E582-47DC-B36D-ADF7F1407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35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MANV</a:t>
              </a:r>
            </a:p>
          </p:txBody>
        </p:sp>
        <p:sp>
          <p:nvSpPr>
            <p:cNvPr id="90136" name="Line 21">
              <a:extLst>
                <a:ext uri="{FF2B5EF4-FFF2-40B4-BE49-F238E27FC236}">
                  <a16:creationId xmlns:a16="http://schemas.microsoft.com/office/drawing/2014/main" id="{22193891-456D-4C58-BA26-B75664583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35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0120" name="Text Box 22">
            <a:extLst>
              <a:ext uri="{FF2B5EF4-FFF2-40B4-BE49-F238E27FC236}">
                <a16:creationId xmlns:a16="http://schemas.microsoft.com/office/drawing/2014/main" id="{AD0C9F4F-A13E-4FCE-8083-66EC53C6A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11300"/>
            <a:ext cx="13716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Tên bí danh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3873-BBAB-42FA-B7CB-51D96376B6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09EAA9AB-8143-478C-8C68-3906E880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E36B741-B5C3-4AFE-987F-EB9F8BEA567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FC62C95-639B-430F-B07E-0861BB544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Định nghĩa dữ liệu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6960CD10-E720-490F-AF5B-FFBB6CD14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en-US"/>
              <a:t>Lược đồ cho mỗi quan hệ</a:t>
            </a:r>
          </a:p>
          <a:p>
            <a:pPr eaLnBrk="1" hangingPunct="1"/>
            <a:r>
              <a:rPr lang="en-US" altLang="en-US"/>
              <a:t>Miền giá trị tương ứng của từng thuộc tính</a:t>
            </a:r>
          </a:p>
          <a:p>
            <a:pPr eaLnBrk="1" hangingPunct="1"/>
            <a:r>
              <a:rPr lang="en-US" altLang="en-US"/>
              <a:t>Ràng buộc toàn vẹn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65DC3E9-D59B-4F0A-915F-87F181D630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92163" name="Slide Number Placeholder 5">
            <a:extLst>
              <a:ext uri="{FF2B5EF4-FFF2-40B4-BE49-F238E27FC236}">
                <a16:creationId xmlns:a16="http://schemas.microsoft.com/office/drawing/2014/main" id="{1E8C1E0E-7E42-4FF5-AE5B-17D4AF91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7E1BC0C-1FF5-465A-8CCD-CEA89DF91F88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000"/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AE5AE908-76F8-46AA-9983-B0CF2EB01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SELECT (tt)</a:t>
            </a:r>
          </a:p>
        </p:txBody>
      </p:sp>
      <p:sp>
        <p:nvSpPr>
          <p:cNvPr id="92165" name="Text Box 3">
            <a:extLst>
              <a:ext uri="{FF2B5EF4-FFF2-40B4-BE49-F238E27FC236}">
                <a16:creationId xmlns:a16="http://schemas.microsoft.com/office/drawing/2014/main" id="{BBC9DA35-D9D3-464E-8E79-B427F2668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84388"/>
            <a:ext cx="74676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>
                <a:latin typeface="Tahoma" panose="020B0604030504040204" pitchFamily="34" charset="0"/>
              </a:rPr>
              <a:t>MANV, HONV +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 ’</a:t>
            </a:r>
            <a:r>
              <a:rPr lang="en-US" altLang="en-US" sz="1800">
                <a:latin typeface="Tahoma" panose="020B0604030504040204" pitchFamily="34" charset="0"/>
              </a:rPr>
              <a:t> + TENLOT +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 ’</a:t>
            </a:r>
            <a:r>
              <a:rPr lang="en-US" altLang="en-US" sz="1800">
                <a:latin typeface="Tahoma" panose="020B0604030504040204" pitchFamily="34" charset="0"/>
              </a:rPr>
              <a:t> + TENNV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‘HO TEN’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PHG=5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>
                <a:latin typeface="Tahoma" panose="020B0604030504040204" pitchFamily="34" charset="0"/>
              </a:rPr>
              <a:t> PHAI=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‘Nam’</a:t>
            </a:r>
          </a:p>
        </p:txBody>
      </p:sp>
      <p:sp>
        <p:nvSpPr>
          <p:cNvPr id="610308" name="Text Box 4">
            <a:extLst>
              <a:ext uri="{FF2B5EF4-FFF2-40B4-BE49-F238E27FC236}">
                <a16:creationId xmlns:a16="http://schemas.microsoft.com/office/drawing/2014/main" id="{510CD4AA-B24A-4D77-981E-D7DB0E769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0"/>
            <a:ext cx="861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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MANV,HO TEN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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MANV,HONV+TENLOT+TENNV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PHG=5</a:t>
            </a:r>
            <a:r>
              <a:rPr lang="en-US" altLang="en-US" sz="2200" b="1" baseline="-25000">
                <a:latin typeface="Tahom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PHAI=‘Nam’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(NHANVIEN)))</a:t>
            </a:r>
          </a:p>
        </p:txBody>
      </p:sp>
      <p:grpSp>
        <p:nvGrpSpPr>
          <p:cNvPr id="92167" name="Group 23">
            <a:extLst>
              <a:ext uri="{FF2B5EF4-FFF2-40B4-BE49-F238E27FC236}">
                <a16:creationId xmlns:a16="http://schemas.microsoft.com/office/drawing/2014/main" id="{9F1CEB01-8BAC-4868-818B-42C5E7A17E0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733800"/>
            <a:ext cx="3276600" cy="1066800"/>
            <a:chOff x="1488" y="2352"/>
            <a:chExt cx="2064" cy="672"/>
          </a:xfrm>
        </p:grpSpPr>
        <p:sp>
          <p:nvSpPr>
            <p:cNvPr id="92169" name="Line 6">
              <a:extLst>
                <a:ext uri="{FF2B5EF4-FFF2-40B4-BE49-F238E27FC236}">
                  <a16:creationId xmlns:a16="http://schemas.microsoft.com/office/drawing/2014/main" id="{0484D9AA-A8BE-4A2C-BF35-D4D93CF6F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4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170" name="Text Box 8">
              <a:extLst>
                <a:ext uri="{FF2B5EF4-FFF2-40B4-BE49-F238E27FC236}">
                  <a16:creationId xmlns:a16="http://schemas.microsoft.com/office/drawing/2014/main" id="{820781AA-39BB-476A-9D7F-8C4C95793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352"/>
              <a:ext cx="12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HO TEN</a:t>
              </a:r>
            </a:p>
          </p:txBody>
        </p:sp>
        <p:sp>
          <p:nvSpPr>
            <p:cNvPr id="92171" name="Text Box 10">
              <a:extLst>
                <a:ext uri="{FF2B5EF4-FFF2-40B4-BE49-F238E27FC236}">
                  <a16:creationId xmlns:a16="http://schemas.microsoft.com/office/drawing/2014/main" id="{54ABF0FC-F9AC-4DCC-9686-F31C05D03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Nguyen Thanh Tung</a:t>
              </a:r>
            </a:p>
          </p:txBody>
        </p: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B8FA7C19-741A-4EF0-868B-FAA0334B4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84"/>
              <a:ext cx="1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Nguyen Manh Hung</a:t>
              </a:r>
            </a:p>
          </p:txBody>
        </p:sp>
        <p:sp>
          <p:nvSpPr>
            <p:cNvPr id="92173" name="Text Box 18">
              <a:extLst>
                <a:ext uri="{FF2B5EF4-FFF2-40B4-BE49-F238E27FC236}">
                  <a16:creationId xmlns:a16="http://schemas.microsoft.com/office/drawing/2014/main" id="{6DF5FF83-61BF-431B-9AA6-981AE8CF7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5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92174" name="Text Box 19">
              <a:extLst>
                <a:ext uri="{FF2B5EF4-FFF2-40B4-BE49-F238E27FC236}">
                  <a16:creationId xmlns:a16="http://schemas.microsoft.com/office/drawing/2014/main" id="{581EA2C2-1CEF-4C4D-A637-35D164CFC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78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92175" name="Text Box 20">
              <a:extLst>
                <a:ext uri="{FF2B5EF4-FFF2-40B4-BE49-F238E27FC236}">
                  <a16:creationId xmlns:a16="http://schemas.microsoft.com/office/drawing/2014/main" id="{A3FB655F-745A-4B11-9DB1-72FDED204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5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MANV</a:t>
              </a:r>
            </a:p>
          </p:txBody>
        </p:sp>
        <p:sp>
          <p:nvSpPr>
            <p:cNvPr id="92176" name="Line 21">
              <a:extLst>
                <a:ext uri="{FF2B5EF4-FFF2-40B4-BE49-F238E27FC236}">
                  <a16:creationId xmlns:a16="http://schemas.microsoft.com/office/drawing/2014/main" id="{EB9FF22C-7E4F-4C4E-813E-C217E488F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5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2168" name="Text Box 22">
            <a:extLst>
              <a:ext uri="{FF2B5EF4-FFF2-40B4-BE49-F238E27FC236}">
                <a16:creationId xmlns:a16="http://schemas.microsoft.com/office/drawing/2014/main" id="{D4B89181-7522-49F6-8987-8E7493706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9906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Mở rộng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6AE0A20-6645-438F-B794-62ABAF9061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94211" name="Slide Number Placeholder 5">
            <a:extLst>
              <a:ext uri="{FF2B5EF4-FFF2-40B4-BE49-F238E27FC236}">
                <a16:creationId xmlns:a16="http://schemas.microsoft.com/office/drawing/2014/main" id="{3859D957-7790-4200-8B8E-100451D9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A8A6039-3947-4D48-A77B-CBFCB9A17C7C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000"/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BF5E4F6E-F1FB-4BE7-84C7-1B63DAE53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SELECT (tt)</a:t>
            </a:r>
          </a:p>
        </p:txBody>
      </p:sp>
      <p:sp>
        <p:nvSpPr>
          <p:cNvPr id="94213" name="Text Box 3">
            <a:extLst>
              <a:ext uri="{FF2B5EF4-FFF2-40B4-BE49-F238E27FC236}">
                <a16:creationId xmlns:a16="http://schemas.microsoft.com/office/drawing/2014/main" id="{6798AACB-AD22-4E6C-BA35-81581D59A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084388"/>
            <a:ext cx="51816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>
                <a:latin typeface="Tahoma" panose="020B0604030504040204" pitchFamily="34" charset="0"/>
              </a:rPr>
              <a:t>MANV, LUONG*1.1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‘LUONG10%’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PHG=5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>
                <a:latin typeface="Tahoma" panose="020B0604030504040204" pitchFamily="34" charset="0"/>
              </a:rPr>
              <a:t> PHAI=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‘Nam’</a:t>
            </a:r>
          </a:p>
        </p:txBody>
      </p:sp>
      <p:sp>
        <p:nvSpPr>
          <p:cNvPr id="612356" name="Text Box 4">
            <a:extLst>
              <a:ext uri="{FF2B5EF4-FFF2-40B4-BE49-F238E27FC236}">
                <a16:creationId xmlns:a16="http://schemas.microsoft.com/office/drawing/2014/main" id="{8E44769D-EF89-4683-A30F-75D885EB2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0"/>
            <a:ext cx="861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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MANV,LUONG10%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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MANV,LUONG*1.1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4000">
                <a:latin typeface="Tahoma" panose="020B0604030504040204" pitchFamily="34" charset="0"/>
                <a:sym typeface="Symbol" panose="05050102010706020507" pitchFamily="18" charset="2"/>
              </a:rPr>
              <a:t>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PHG=5</a:t>
            </a:r>
            <a:r>
              <a:rPr lang="en-US" altLang="en-US" sz="2200" b="1" baseline="-25000">
                <a:latin typeface="Tahom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200" baseline="-25000">
                <a:latin typeface="Tahoma" panose="020B0604030504040204" pitchFamily="34" charset="0"/>
                <a:sym typeface="Symbol" panose="05050102010706020507" pitchFamily="18" charset="2"/>
              </a:rPr>
              <a:t>PHAI=‘Nam’</a:t>
            </a:r>
            <a:r>
              <a:rPr lang="en-US" altLang="en-US" sz="2200">
                <a:latin typeface="Tahoma" panose="020B0604030504040204" pitchFamily="34" charset="0"/>
                <a:sym typeface="Symbol" panose="05050102010706020507" pitchFamily="18" charset="2"/>
              </a:rPr>
              <a:t>(NHANVIEN)))</a:t>
            </a:r>
          </a:p>
        </p:txBody>
      </p:sp>
      <p:grpSp>
        <p:nvGrpSpPr>
          <p:cNvPr id="94215" name="Group 18">
            <a:extLst>
              <a:ext uri="{FF2B5EF4-FFF2-40B4-BE49-F238E27FC236}">
                <a16:creationId xmlns:a16="http://schemas.microsoft.com/office/drawing/2014/main" id="{EB10D75C-694E-477B-8759-90B5CFC9B67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733800"/>
            <a:ext cx="2514600" cy="1066800"/>
            <a:chOff x="1488" y="2352"/>
            <a:chExt cx="1584" cy="672"/>
          </a:xfrm>
        </p:grpSpPr>
        <p:sp>
          <p:nvSpPr>
            <p:cNvPr id="94217" name="Line 6">
              <a:extLst>
                <a:ext uri="{FF2B5EF4-FFF2-40B4-BE49-F238E27FC236}">
                  <a16:creationId xmlns:a16="http://schemas.microsoft.com/office/drawing/2014/main" id="{A7714970-1574-41B2-8E94-8C52E70BE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44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218" name="Text Box 7">
              <a:extLst>
                <a:ext uri="{FF2B5EF4-FFF2-40B4-BE49-F238E27FC236}">
                  <a16:creationId xmlns:a16="http://schemas.microsoft.com/office/drawing/2014/main" id="{FDED8740-0236-4368-B516-8BA5556D3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352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LUONG10%</a:t>
              </a:r>
            </a:p>
          </p:txBody>
        </p:sp>
        <p:sp>
          <p:nvSpPr>
            <p:cNvPr id="94219" name="Text Box 8">
              <a:extLst>
                <a:ext uri="{FF2B5EF4-FFF2-40B4-BE49-F238E27FC236}">
                  <a16:creationId xmlns:a16="http://schemas.microsoft.com/office/drawing/2014/main" id="{0D5907BA-1471-4B7A-BACA-0C6B2E89D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33000</a:t>
              </a:r>
            </a:p>
          </p:txBody>
        </p:sp>
        <p:sp>
          <p:nvSpPr>
            <p:cNvPr id="94220" name="Text Box 9">
              <a:extLst>
                <a:ext uri="{FF2B5EF4-FFF2-40B4-BE49-F238E27FC236}">
                  <a16:creationId xmlns:a16="http://schemas.microsoft.com/office/drawing/2014/main" id="{860812FA-BC3F-4CDD-AE8B-A135D9F71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8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27500</a:t>
              </a:r>
            </a:p>
          </p:txBody>
        </p:sp>
        <p:sp>
          <p:nvSpPr>
            <p:cNvPr id="94221" name="Text Box 10">
              <a:extLst>
                <a:ext uri="{FF2B5EF4-FFF2-40B4-BE49-F238E27FC236}">
                  <a16:creationId xmlns:a16="http://schemas.microsoft.com/office/drawing/2014/main" id="{7A89F9F8-DFB9-4978-B5D0-FDB1142D3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5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94222" name="Text Box 11">
              <a:extLst>
                <a:ext uri="{FF2B5EF4-FFF2-40B4-BE49-F238E27FC236}">
                  <a16:creationId xmlns:a16="http://schemas.microsoft.com/office/drawing/2014/main" id="{5D977588-B0CA-4675-8A6E-1FF24C011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78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94223" name="Text Box 12">
              <a:extLst>
                <a:ext uri="{FF2B5EF4-FFF2-40B4-BE49-F238E27FC236}">
                  <a16:creationId xmlns:a16="http://schemas.microsoft.com/office/drawing/2014/main" id="{E2CC6E43-0FF2-48F7-A5F8-5D1151537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5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MANV</a:t>
              </a:r>
            </a:p>
          </p:txBody>
        </p:sp>
        <p:sp>
          <p:nvSpPr>
            <p:cNvPr id="94224" name="Line 13">
              <a:extLst>
                <a:ext uri="{FF2B5EF4-FFF2-40B4-BE49-F238E27FC236}">
                  <a16:creationId xmlns:a16="http://schemas.microsoft.com/office/drawing/2014/main" id="{27C3A0FE-8318-4628-8EEF-57399D990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5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4216" name="Text Box 14">
            <a:extLst>
              <a:ext uri="{FF2B5EF4-FFF2-40B4-BE49-F238E27FC236}">
                <a16:creationId xmlns:a16="http://schemas.microsoft.com/office/drawing/2014/main" id="{17A33DA3-47C5-451C-BF0B-23F3A7806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9906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Mở rộng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69D42DA0-E5A7-44A9-8954-415DF92336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96259" name="Slide Number Placeholder 5">
            <a:extLst>
              <a:ext uri="{FF2B5EF4-FFF2-40B4-BE49-F238E27FC236}">
                <a16:creationId xmlns:a16="http://schemas.microsoft.com/office/drawing/2014/main" id="{5E13080C-4040-4AD9-A3D8-FE5FCE1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FFC3E7B-1435-454C-A681-7A4E90D2737C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000"/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E507BD91-4038-4AF4-842C-83EF3877D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SELECT (tt)</a:t>
            </a:r>
          </a:p>
        </p:txBody>
      </p:sp>
      <p:sp>
        <p:nvSpPr>
          <p:cNvPr id="96261" name="Text Box 14">
            <a:extLst>
              <a:ext uri="{FF2B5EF4-FFF2-40B4-BE49-F238E27FC236}">
                <a16:creationId xmlns:a16="http://schemas.microsoft.com/office/drawing/2014/main" id="{72FDAD87-DD23-43B8-9892-98FC90F6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28956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Loại bỏ các dòng trùng nhau</a:t>
            </a:r>
          </a:p>
        </p:txBody>
      </p:sp>
      <p:sp>
        <p:nvSpPr>
          <p:cNvPr id="96262" name="Text Box 16">
            <a:extLst>
              <a:ext uri="{FF2B5EF4-FFF2-40B4-BE49-F238E27FC236}">
                <a16:creationId xmlns:a16="http://schemas.microsoft.com/office/drawing/2014/main" id="{01FBCAAF-74C2-4AF4-9B24-05925DBEF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0"/>
            <a:ext cx="2819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Char char="-"/>
            </a:pPr>
            <a:r>
              <a:rPr lang="en-US" altLang="en-US" sz="1800">
                <a:latin typeface="Tahoma" panose="020B0604030504040204" pitchFamily="34" charset="0"/>
              </a:rPr>
              <a:t> Tốn chi phí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Char char="-"/>
            </a:pPr>
            <a:r>
              <a:rPr lang="en-US" altLang="en-US" sz="1800">
                <a:latin typeface="Tahoma" panose="020B0604030504040204" pitchFamily="34" charset="0"/>
              </a:rPr>
              <a:t> Người dùng muốn thấy</a:t>
            </a:r>
          </a:p>
        </p:txBody>
      </p:sp>
      <p:grpSp>
        <p:nvGrpSpPr>
          <p:cNvPr id="96263" name="Group 19">
            <a:extLst>
              <a:ext uri="{FF2B5EF4-FFF2-40B4-BE49-F238E27FC236}">
                <a16:creationId xmlns:a16="http://schemas.microsoft.com/office/drawing/2014/main" id="{F666C041-E8A8-407C-AEC0-2170F38436C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35413"/>
            <a:ext cx="1447800" cy="1600200"/>
            <a:chOff x="1680" y="2352"/>
            <a:chExt cx="912" cy="1008"/>
          </a:xfrm>
        </p:grpSpPr>
        <p:sp>
          <p:nvSpPr>
            <p:cNvPr id="96273" name="Line 6">
              <a:extLst>
                <a:ext uri="{FF2B5EF4-FFF2-40B4-BE49-F238E27FC236}">
                  <a16:creationId xmlns:a16="http://schemas.microsoft.com/office/drawing/2014/main" id="{A4F53DB3-9415-4625-A957-55EA706C7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4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274" name="Text Box 7">
              <a:extLst>
                <a:ext uri="{FF2B5EF4-FFF2-40B4-BE49-F238E27FC236}">
                  <a16:creationId xmlns:a16="http://schemas.microsoft.com/office/drawing/2014/main" id="{3F3F40F2-C28F-4F69-B0E8-A10F60EE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52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LUONG</a:t>
              </a:r>
            </a:p>
          </p:txBody>
        </p:sp>
        <p:sp>
          <p:nvSpPr>
            <p:cNvPr id="96275" name="Text Box 8">
              <a:extLst>
                <a:ext uri="{FF2B5EF4-FFF2-40B4-BE49-F238E27FC236}">
                  <a16:creationId xmlns:a16="http://schemas.microsoft.com/office/drawing/2014/main" id="{DB40CEDE-C69F-4989-960F-8EB6FEB48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5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30000</a:t>
              </a:r>
            </a:p>
          </p:txBody>
        </p:sp>
        <p:sp>
          <p:nvSpPr>
            <p:cNvPr id="96276" name="Text Box 9">
              <a:extLst>
                <a:ext uri="{FF2B5EF4-FFF2-40B4-BE49-F238E27FC236}">
                  <a16:creationId xmlns:a16="http://schemas.microsoft.com/office/drawing/2014/main" id="{B07660D8-6CDC-48E7-A8A3-C9EA352F8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78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25000</a:t>
              </a:r>
            </a:p>
          </p:txBody>
        </p:sp>
        <p:sp>
          <p:nvSpPr>
            <p:cNvPr id="96277" name="Text Box 17">
              <a:extLst>
                <a:ext uri="{FF2B5EF4-FFF2-40B4-BE49-F238E27FC236}">
                  <a16:creationId xmlns:a16="http://schemas.microsoft.com/office/drawing/2014/main" id="{98027BDB-8100-4B36-9E15-080D423F6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7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25000</a:t>
              </a:r>
            </a:p>
          </p:txBody>
        </p:sp>
        <p:sp>
          <p:nvSpPr>
            <p:cNvPr id="96278" name="Text Box 18">
              <a:extLst>
                <a:ext uri="{FF2B5EF4-FFF2-40B4-BE49-F238E27FC236}">
                  <a16:creationId xmlns:a16="http://schemas.microsoft.com/office/drawing/2014/main" id="{84FBF6F1-E520-4833-9CBD-55FFE045B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6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38000</a:t>
              </a:r>
            </a:p>
          </p:txBody>
        </p:sp>
      </p:grpSp>
      <p:grpSp>
        <p:nvGrpSpPr>
          <p:cNvPr id="96264" name="Group 27">
            <a:extLst>
              <a:ext uri="{FF2B5EF4-FFF2-40B4-BE49-F238E27FC236}">
                <a16:creationId xmlns:a16="http://schemas.microsoft.com/office/drawing/2014/main" id="{B05CCA1E-5111-4687-A0A7-62CFA64B2702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191000"/>
            <a:ext cx="1447800" cy="1295400"/>
            <a:chOff x="3312" y="2352"/>
            <a:chExt cx="912" cy="816"/>
          </a:xfrm>
        </p:grpSpPr>
        <p:sp>
          <p:nvSpPr>
            <p:cNvPr id="96268" name="Line 21">
              <a:extLst>
                <a:ext uri="{FF2B5EF4-FFF2-40B4-BE49-F238E27FC236}">
                  <a16:creationId xmlns:a16="http://schemas.microsoft.com/office/drawing/2014/main" id="{9EA2EA8E-9E6B-4EBC-B2C0-0F511193A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4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269" name="Text Box 22">
              <a:extLst>
                <a:ext uri="{FF2B5EF4-FFF2-40B4-BE49-F238E27FC236}">
                  <a16:creationId xmlns:a16="http://schemas.microsoft.com/office/drawing/2014/main" id="{14842B26-BE1C-4E42-8D5E-7E97053C5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352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LUONG</a:t>
              </a:r>
            </a:p>
          </p:txBody>
        </p:sp>
        <p:sp>
          <p:nvSpPr>
            <p:cNvPr id="96270" name="Text Box 23">
              <a:extLst>
                <a:ext uri="{FF2B5EF4-FFF2-40B4-BE49-F238E27FC236}">
                  <a16:creationId xmlns:a16="http://schemas.microsoft.com/office/drawing/2014/main" id="{EDA15024-8764-4A57-8A3E-EA58A0A9E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30000</a:t>
              </a:r>
            </a:p>
          </p:txBody>
        </p:sp>
        <p:sp>
          <p:nvSpPr>
            <p:cNvPr id="96271" name="Text Box 24">
              <a:extLst>
                <a:ext uri="{FF2B5EF4-FFF2-40B4-BE49-F238E27FC236}">
                  <a16:creationId xmlns:a16="http://schemas.microsoft.com/office/drawing/2014/main" id="{69ED6E39-76B7-4F85-9920-0C3EE9C21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8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25000</a:t>
              </a:r>
            </a:p>
          </p:txBody>
        </p:sp>
        <p:sp>
          <p:nvSpPr>
            <p:cNvPr id="96272" name="Text Box 25">
              <a:extLst>
                <a:ext uri="{FF2B5EF4-FFF2-40B4-BE49-F238E27FC236}">
                  <a16:creationId xmlns:a16="http://schemas.microsoft.com/office/drawing/2014/main" id="{CC9DDB23-2C69-4588-966B-D33C381EA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97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38000</a:t>
              </a:r>
            </a:p>
          </p:txBody>
        </p:sp>
      </p:grpSp>
      <p:sp>
        <p:nvSpPr>
          <p:cNvPr id="96265" name="Text Box 28">
            <a:extLst>
              <a:ext uri="{FF2B5EF4-FFF2-40B4-BE49-F238E27FC236}">
                <a16:creationId xmlns:a16="http://schemas.microsoft.com/office/drawing/2014/main" id="{2B04E410-7236-40B9-AAED-C502E3A81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0"/>
            <a:ext cx="4648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>
                <a:latin typeface="Tahoma" panose="020B0604030504040204" pitchFamily="34" charset="0"/>
              </a:rPr>
              <a:t>LUONG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PHG=5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>
                <a:latin typeface="Tahoma" panose="020B0604030504040204" pitchFamily="34" charset="0"/>
              </a:rPr>
              <a:t> PHAI=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‘Nam’</a:t>
            </a:r>
          </a:p>
        </p:txBody>
      </p:sp>
      <p:sp>
        <p:nvSpPr>
          <p:cNvPr id="96266" name="Text Box 29">
            <a:extLst>
              <a:ext uri="{FF2B5EF4-FFF2-40B4-BE49-F238E27FC236}">
                <a16:creationId xmlns:a16="http://schemas.microsoft.com/office/drawing/2014/main" id="{543A0323-E14F-457C-B68C-2122C8CD4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09800"/>
            <a:ext cx="4648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 DISTINCT </a:t>
            </a:r>
            <a:r>
              <a:rPr lang="en-US" altLang="en-US" sz="1800">
                <a:latin typeface="Tahoma" panose="020B0604030504040204" pitchFamily="34" charset="0"/>
              </a:rPr>
              <a:t>LUONG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PHG=5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>
                <a:latin typeface="Tahoma" panose="020B0604030504040204" pitchFamily="34" charset="0"/>
              </a:rPr>
              <a:t> PHAI=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‘Nam’</a:t>
            </a:r>
          </a:p>
        </p:txBody>
      </p:sp>
      <p:sp>
        <p:nvSpPr>
          <p:cNvPr id="96267" name="Rectangle 31">
            <a:extLst>
              <a:ext uri="{FF2B5EF4-FFF2-40B4-BE49-F238E27FC236}">
                <a16:creationId xmlns:a16="http://schemas.microsoft.com/office/drawing/2014/main" id="{29B53198-EDF4-4311-8A52-33B98D4F4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133600"/>
            <a:ext cx="1066800" cy="457200"/>
          </a:xfrm>
          <a:prstGeom prst="rect">
            <a:avLst/>
          </a:prstGeom>
          <a:noFill/>
          <a:ln w="12700" algn="ctr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E1D8223-0856-431E-9BB9-1AAEB6CE51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98307" name="Slide Number Placeholder 5">
            <a:extLst>
              <a:ext uri="{FF2B5EF4-FFF2-40B4-BE49-F238E27FC236}">
                <a16:creationId xmlns:a16="http://schemas.microsoft.com/office/drawing/2014/main" id="{A71F494C-B71C-4CB9-9D74-ACC06A4D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97FC11B-973F-4758-97C0-D102140FC5C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000"/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0B80FEBC-5A3C-4009-8206-29E3B8443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</a:t>
            </a:r>
          </a:p>
        </p:txBody>
      </p:sp>
      <p:sp>
        <p:nvSpPr>
          <p:cNvPr id="618499" name="Text Box 3">
            <a:extLst>
              <a:ext uri="{FF2B5EF4-FFF2-40B4-BE49-F238E27FC236}">
                <a16:creationId xmlns:a16="http://schemas.microsoft.com/office/drawing/2014/main" id="{7CDA1080-6825-4B67-B786-8E9ED8838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89388"/>
            <a:ext cx="1524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98310" name="Rectangle 12">
            <a:extLst>
              <a:ext uri="{FF2B5EF4-FFF2-40B4-BE49-F238E27FC236}">
                <a16:creationId xmlns:a16="http://schemas.microsoft.com/office/drawing/2014/main" id="{31357359-2BFB-4214-85C6-A15096190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Cho biết MANV và TENNV làm việc ở phòng ‘Nghien cuu’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8FB45D71-7CF2-4844-A220-6E345E2B5DF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362200"/>
            <a:ext cx="6172200" cy="1082675"/>
            <a:chOff x="960" y="1488"/>
            <a:chExt cx="3888" cy="682"/>
          </a:xfrm>
        </p:grpSpPr>
        <p:grpSp>
          <p:nvGrpSpPr>
            <p:cNvPr id="98317" name="Group 13">
              <a:extLst>
                <a:ext uri="{FF2B5EF4-FFF2-40B4-BE49-F238E27FC236}">
                  <a16:creationId xmlns:a16="http://schemas.microsoft.com/office/drawing/2014/main" id="{D052F26C-2035-4F84-B69C-03BC6B3065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488"/>
              <a:ext cx="3840" cy="346"/>
              <a:chOff x="384" y="2928"/>
              <a:chExt cx="3840" cy="346"/>
            </a:xfrm>
          </p:grpSpPr>
          <p:sp>
            <p:nvSpPr>
              <p:cNvPr id="98319" name="Text Box 14">
                <a:extLst>
                  <a:ext uri="{FF2B5EF4-FFF2-40B4-BE49-F238E27FC236}">
                    <a16:creationId xmlns:a16="http://schemas.microsoft.com/office/drawing/2014/main" id="{ED94DE42-1AD8-4686-B987-1B480C21F2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928"/>
                <a:ext cx="3840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2200">
                    <a:latin typeface="Tahoma" panose="020B0604030504040204" pitchFamily="34" charset="0"/>
                    <a:sym typeface="Symbol" panose="05050102010706020507" pitchFamily="18" charset="2"/>
                  </a:rPr>
                  <a:t>R1 </a:t>
                </a:r>
                <a:r>
                  <a:rPr lang="en-US" altLang="en-US" sz="3000">
                    <a:latin typeface="Tahoma" panose="020B0604030504040204" pitchFamily="34" charset="0"/>
                    <a:sym typeface="Symbol" panose="05050102010706020507" pitchFamily="18" charset="2"/>
                  </a:rPr>
                  <a:t></a:t>
                </a:r>
                <a:r>
                  <a:rPr lang="en-US" altLang="en-US" sz="2200">
                    <a:latin typeface="Tahoma" panose="020B060403050404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200">
                    <a:latin typeface="Tahoma" panose="020B0604030504040204" pitchFamily="34" charset="0"/>
                  </a:rPr>
                  <a:t>NHANVIEN       </a:t>
                </a:r>
                <a:r>
                  <a:rPr lang="en-US" altLang="en-US" sz="2200" baseline="-25000">
                    <a:latin typeface="Tahoma" panose="020B0604030504040204" pitchFamily="34" charset="0"/>
                  </a:rPr>
                  <a:t>PHG=MAPHG</a:t>
                </a:r>
                <a:r>
                  <a:rPr lang="en-US" altLang="en-US" sz="2200">
                    <a:latin typeface="Tahoma" panose="020B0604030504040204" pitchFamily="34" charset="0"/>
                  </a:rPr>
                  <a:t> PHONGBAN</a:t>
                </a:r>
              </a:p>
            </p:txBody>
          </p:sp>
          <p:sp>
            <p:nvSpPr>
              <p:cNvPr id="98320" name="AutoShape 15">
                <a:extLst>
                  <a:ext uri="{FF2B5EF4-FFF2-40B4-BE49-F238E27FC236}">
                    <a16:creationId xmlns:a16="http://schemas.microsoft.com/office/drawing/2014/main" id="{24D6CF1F-B02A-4E4E-BE70-B5D165C62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004" y="3033"/>
                <a:ext cx="120" cy="192"/>
              </a:xfrm>
              <a:prstGeom prst="flowChartCollat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en-US" altLang="en-US" sz="18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8318" name="Text Box 16">
              <a:extLst>
                <a:ext uri="{FF2B5EF4-FFF2-40B4-BE49-F238E27FC236}">
                  <a16:creationId xmlns:a16="http://schemas.microsoft.com/office/drawing/2014/main" id="{1E1F10A1-5924-4F03-9757-1F1D90844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28"/>
              <a:ext cx="38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200">
                  <a:latin typeface="Tahoma" panose="020B0604030504040204" pitchFamily="34" charset="0"/>
                  <a:sym typeface="Symbol" panose="05050102010706020507" pitchFamily="18" charset="2"/>
                </a:rPr>
                <a:t>KQ </a:t>
              </a:r>
              <a:r>
                <a:rPr lang="en-US" altLang="en-US" sz="3000">
                  <a:latin typeface="Tahoma" panose="020B0604030504040204" pitchFamily="34" charset="0"/>
                  <a:sym typeface="Symbol" panose="05050102010706020507" pitchFamily="18" charset="2"/>
                </a:rPr>
                <a:t></a:t>
              </a:r>
              <a:r>
                <a:rPr lang="en-US" altLang="en-US" sz="1800">
                  <a:latin typeface="Tahoma" panose="020B060403050404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en-US" sz="4000">
                  <a:latin typeface="Tahoma" panose="020B0604030504040204" pitchFamily="34" charset="0"/>
                  <a:sym typeface="Symbol" panose="05050102010706020507" pitchFamily="18" charset="2"/>
                </a:rPr>
                <a:t></a:t>
              </a:r>
              <a:r>
                <a:rPr lang="en-US" altLang="en-US" sz="2200" baseline="-25000">
                  <a:latin typeface="Tahoma" panose="020B0604030504040204" pitchFamily="34" charset="0"/>
                  <a:sym typeface="Symbol" panose="05050102010706020507" pitchFamily="18" charset="2"/>
                </a:rPr>
                <a:t>MANV, TENNV </a:t>
              </a:r>
              <a:r>
                <a:rPr lang="en-US" altLang="en-US" sz="2200">
                  <a:latin typeface="Tahoma" panose="020B0604030504040204" pitchFamily="34" charset="0"/>
                  <a:sym typeface="Symbol" panose="05050102010706020507" pitchFamily="18" charset="2"/>
                </a:rPr>
                <a:t>(</a:t>
              </a:r>
              <a:r>
                <a:rPr lang="en-US" altLang="en-US" sz="4000">
                  <a:latin typeface="Tahoma" panose="020B0604030504040204" pitchFamily="34" charset="0"/>
                  <a:sym typeface="Symbol" panose="05050102010706020507" pitchFamily="18" charset="2"/>
                </a:rPr>
                <a:t></a:t>
              </a:r>
              <a:r>
                <a:rPr lang="en-US" altLang="en-US" sz="2200" baseline="-25000">
                  <a:latin typeface="Tahoma" panose="020B0604030504040204" pitchFamily="34" charset="0"/>
                  <a:sym typeface="Symbol" panose="05050102010706020507" pitchFamily="18" charset="2"/>
                </a:rPr>
                <a:t>TENPHG=‘Nghien cuu’</a:t>
              </a:r>
              <a:r>
                <a:rPr lang="en-US" altLang="en-US" sz="2200">
                  <a:latin typeface="Tahoma" panose="020B0604030504040204" pitchFamily="34" charset="0"/>
                  <a:sym typeface="Symbol" panose="05050102010706020507" pitchFamily="18" charset="2"/>
                </a:rPr>
                <a:t>(R1))</a:t>
              </a:r>
            </a:p>
          </p:txBody>
        </p:sp>
      </p:grpSp>
      <p:sp>
        <p:nvSpPr>
          <p:cNvPr id="618515" name="Text Box 19">
            <a:extLst>
              <a:ext uri="{FF2B5EF4-FFF2-40B4-BE49-F238E27FC236}">
                <a16:creationId xmlns:a16="http://schemas.microsoft.com/office/drawing/2014/main" id="{A9329D1E-A275-420A-8BAD-AE14194AE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90975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MANV, TENNV </a:t>
            </a:r>
          </a:p>
        </p:txBody>
      </p:sp>
      <p:sp>
        <p:nvSpPr>
          <p:cNvPr id="618516" name="Text Box 20">
            <a:extLst>
              <a:ext uri="{FF2B5EF4-FFF2-40B4-BE49-F238E27FC236}">
                <a16:creationId xmlns:a16="http://schemas.microsoft.com/office/drawing/2014/main" id="{108DCC7A-8967-4071-8239-BCD38DF91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005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NHANVIEN, PHONGBAN</a:t>
            </a:r>
          </a:p>
        </p:txBody>
      </p:sp>
      <p:sp>
        <p:nvSpPr>
          <p:cNvPr id="618517" name="Text Box 21">
            <a:extLst>
              <a:ext uri="{FF2B5EF4-FFF2-40B4-BE49-F238E27FC236}">
                <a16:creationId xmlns:a16="http://schemas.microsoft.com/office/drawing/2014/main" id="{E4AFD738-4074-4A36-A459-CEE2C7F20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768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TENPHG=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‘Nghien cuu’</a:t>
            </a:r>
          </a:p>
        </p:txBody>
      </p:sp>
      <p:sp>
        <p:nvSpPr>
          <p:cNvPr id="618518" name="Text Box 22">
            <a:extLst>
              <a:ext uri="{FF2B5EF4-FFF2-40B4-BE49-F238E27FC236}">
                <a16:creationId xmlns:a16="http://schemas.microsoft.com/office/drawing/2014/main" id="{A130667D-2FE8-4D49-B967-9801639B6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768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PHG=MAPHG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618519" name="Text Box 23">
            <a:extLst>
              <a:ext uri="{FF2B5EF4-FFF2-40B4-BE49-F238E27FC236}">
                <a16:creationId xmlns:a16="http://schemas.microsoft.com/office/drawing/2014/main" id="{67CEB9CC-87DA-4C31-A99D-4E3FBE4CB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8768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8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8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8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8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8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8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8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/>
      <p:bldP spid="618515" grpId="0"/>
      <p:bldP spid="618516" grpId="0"/>
      <p:bldP spid="618517" grpId="0"/>
      <p:bldP spid="618518" grpId="0"/>
      <p:bldP spid="6185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9C6681B-FE11-4243-B1C5-4158B48E0E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00355" name="Slide Number Placeholder 5">
            <a:extLst>
              <a:ext uri="{FF2B5EF4-FFF2-40B4-BE49-F238E27FC236}">
                <a16:creationId xmlns:a16="http://schemas.microsoft.com/office/drawing/2014/main" id="{22B477AF-8A33-4A77-B556-32878ABA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B25988D-45DD-421D-BC65-B580F729CF83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000"/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7ED86F8C-A46B-40C4-A72E-25A41C0F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WHERE</a:t>
            </a:r>
          </a:p>
        </p:txBody>
      </p:sp>
      <p:sp>
        <p:nvSpPr>
          <p:cNvPr id="100357" name="Text Box 3">
            <a:extLst>
              <a:ext uri="{FF2B5EF4-FFF2-40B4-BE49-F238E27FC236}">
                <a16:creationId xmlns:a16="http://schemas.microsoft.com/office/drawing/2014/main" id="{9AC7B51A-D8CF-485D-884F-B6FC68697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300288"/>
            <a:ext cx="56388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NHANVIEN, PHONGBAN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TENPHG=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‘Nghien cuu’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 </a:t>
            </a:r>
            <a:r>
              <a:rPr lang="en-US" altLang="en-US" sz="1800">
                <a:latin typeface="Tahoma" panose="020B0604030504040204" pitchFamily="34" charset="0"/>
              </a:rPr>
              <a:t>PHG=MAPHG</a:t>
            </a: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  <p:sp>
        <p:nvSpPr>
          <p:cNvPr id="100358" name="Rectangle 16">
            <a:extLst>
              <a:ext uri="{FF2B5EF4-FFF2-40B4-BE49-F238E27FC236}">
                <a16:creationId xmlns:a16="http://schemas.microsoft.com/office/drawing/2014/main" id="{745D823E-69BE-4815-8A84-5D6957343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38488"/>
            <a:ext cx="2286000" cy="381000"/>
          </a:xfrm>
          <a:prstGeom prst="rect">
            <a:avLst/>
          </a:prstGeom>
          <a:noFill/>
          <a:ln w="12700" algn="ctr">
            <a:solidFill>
              <a:srgbClr val="77777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00359" name="Rectangle 17">
            <a:extLst>
              <a:ext uri="{FF2B5EF4-FFF2-40B4-BE49-F238E27FC236}">
                <a16:creationId xmlns:a16="http://schemas.microsoft.com/office/drawing/2014/main" id="{9F371DD4-B4E1-45D9-AAD3-718B5C850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38488"/>
            <a:ext cx="1447800" cy="381000"/>
          </a:xfrm>
          <a:prstGeom prst="rect">
            <a:avLst/>
          </a:prstGeom>
          <a:noFill/>
          <a:ln w="12700" algn="ctr">
            <a:solidFill>
              <a:srgbClr val="77777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00360" name="Text Box 18">
            <a:extLst>
              <a:ext uri="{FF2B5EF4-FFF2-40B4-BE49-F238E27FC236}">
                <a16:creationId xmlns:a16="http://schemas.microsoft.com/office/drawing/2014/main" id="{4B108FE9-316F-422A-96F3-B41D997F7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376488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Biểu thức luận lý</a:t>
            </a:r>
          </a:p>
        </p:txBody>
      </p:sp>
      <p:sp>
        <p:nvSpPr>
          <p:cNvPr id="100361" name="Line 19">
            <a:extLst>
              <a:ext uri="{FF2B5EF4-FFF2-40B4-BE49-F238E27FC236}">
                <a16:creationId xmlns:a16="http://schemas.microsoft.com/office/drawing/2014/main" id="{04AD6C29-1F71-40E2-BAB9-D1D1D35E0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605088"/>
            <a:ext cx="2133600" cy="5334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62" name="Line 20">
            <a:extLst>
              <a:ext uri="{FF2B5EF4-FFF2-40B4-BE49-F238E27FC236}">
                <a16:creationId xmlns:a16="http://schemas.microsoft.com/office/drawing/2014/main" id="{37B1841D-78C2-4724-8DD0-4881F05F6C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605088"/>
            <a:ext cx="533400" cy="5334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3" name="Line 21">
            <a:extLst>
              <a:ext uri="{FF2B5EF4-FFF2-40B4-BE49-F238E27FC236}">
                <a16:creationId xmlns:a16="http://schemas.microsoft.com/office/drawing/2014/main" id="{E6538B19-BB08-451F-A28D-1C3D359F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5956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64" name="Line 22">
            <a:extLst>
              <a:ext uri="{FF2B5EF4-FFF2-40B4-BE49-F238E27FC236}">
                <a16:creationId xmlns:a16="http://schemas.microsoft.com/office/drawing/2014/main" id="{E74FBE6D-D282-4CEF-93B7-78E4A63F4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5956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365" name="Text Box 23">
            <a:extLst>
              <a:ext uri="{FF2B5EF4-FFF2-40B4-BE49-F238E27FC236}">
                <a16:creationId xmlns:a16="http://schemas.microsoft.com/office/drawing/2014/main" id="{AB9FEF81-6755-418A-97A9-7E5CC47EA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114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TRUE</a:t>
            </a:r>
          </a:p>
        </p:txBody>
      </p:sp>
      <p:sp>
        <p:nvSpPr>
          <p:cNvPr id="100366" name="Text Box 24">
            <a:extLst>
              <a:ext uri="{FF2B5EF4-FFF2-40B4-BE49-F238E27FC236}">
                <a16:creationId xmlns:a16="http://schemas.microsoft.com/office/drawing/2014/main" id="{B01ECF20-ABFC-4FFC-8285-1BA8F581A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12908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TRUE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62AF75A-89DC-4C81-ADDD-5C44E6551F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02403" name="Slide Number Placeholder 5">
            <a:extLst>
              <a:ext uri="{FF2B5EF4-FFF2-40B4-BE49-F238E27FC236}">
                <a16:creationId xmlns:a16="http://schemas.microsoft.com/office/drawing/2014/main" id="{C9DBB841-AC68-4C34-8323-13DE3B48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B2D39A1-F828-48C5-ABF5-E8CA57CF6425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 sz="1000"/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CDD78929-1C3E-4405-A628-A93B114B6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WHERE (tt)</a:t>
            </a:r>
          </a:p>
        </p:txBody>
      </p:sp>
      <p:sp>
        <p:nvSpPr>
          <p:cNvPr id="102405" name="Text Box 3">
            <a:extLst>
              <a:ext uri="{FF2B5EF4-FFF2-40B4-BE49-F238E27FC236}">
                <a16:creationId xmlns:a16="http://schemas.microsoft.com/office/drawing/2014/main" id="{EADF9AE7-372E-4403-BCCC-EF5C43720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86038"/>
            <a:ext cx="777240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NHANVIEN, PHONGBAN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(TENPHG=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‘Nghien cuu’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OR</a:t>
            </a:r>
            <a:r>
              <a:rPr lang="en-US" altLang="en-US" sz="1800">
                <a:latin typeface="Tahoma" panose="020B0604030504040204" pitchFamily="34" charset="0"/>
              </a:rPr>
              <a:t> TENPHG=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‘Quan ly’</a:t>
            </a:r>
            <a:r>
              <a:rPr lang="en-US" altLang="en-US" sz="1800">
                <a:latin typeface="Tahoma" panose="020B0604030504040204" pitchFamily="34" charset="0"/>
              </a:rPr>
              <a:t>)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 </a:t>
            </a:r>
            <a:r>
              <a:rPr lang="en-US" altLang="en-US" sz="1800">
                <a:latin typeface="Tahoma" panose="020B0604030504040204" pitchFamily="34" charset="0"/>
              </a:rPr>
              <a:t>PHG=MAPHG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  <p:sp>
        <p:nvSpPr>
          <p:cNvPr id="102406" name="Text Box 13">
            <a:extLst>
              <a:ext uri="{FF2B5EF4-FFF2-40B4-BE49-F238E27FC236}">
                <a16:creationId xmlns:a16="http://schemas.microsoft.com/office/drawing/2014/main" id="{8A6E7E66-1658-4958-8A2C-8A5457436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12954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Độ ưu tiên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98796D6-4AF4-4A8C-8044-6F6FBF94DF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04451" name="Slide Number Placeholder 5">
            <a:extLst>
              <a:ext uri="{FF2B5EF4-FFF2-40B4-BE49-F238E27FC236}">
                <a16:creationId xmlns:a16="http://schemas.microsoft.com/office/drawing/2014/main" id="{0469246C-2C4C-4D79-BBFF-CAD5C7AA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4108596-4BE7-4E8E-BE2B-354518727B4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 sz="1000"/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557DA952-470C-478F-A1A3-50891CF6A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WHERE (tt)</a:t>
            </a:r>
          </a:p>
        </p:txBody>
      </p:sp>
      <p:sp>
        <p:nvSpPr>
          <p:cNvPr id="104453" name="Text Box 3">
            <a:extLst>
              <a:ext uri="{FF2B5EF4-FFF2-40B4-BE49-F238E27FC236}">
                <a16:creationId xmlns:a16="http://schemas.microsoft.com/office/drawing/2014/main" id="{88C9AE42-41B8-4095-9F0C-28C2804EE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357438"/>
            <a:ext cx="518160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LUONG&gt;=20000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>
                <a:latin typeface="Tahoma" panose="020B0604030504040204" pitchFamily="34" charset="0"/>
              </a:rPr>
              <a:t> LUONG&lt;=30000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  <p:sp>
        <p:nvSpPr>
          <p:cNvPr id="104454" name="Text Box 4">
            <a:extLst>
              <a:ext uri="{FF2B5EF4-FFF2-40B4-BE49-F238E27FC236}">
                <a16:creationId xmlns:a16="http://schemas.microsoft.com/office/drawing/2014/main" id="{B28FC3A5-FE43-49D1-ADE2-ED399E4FB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12954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BETWEEN</a:t>
            </a:r>
          </a:p>
        </p:txBody>
      </p:sp>
      <p:sp>
        <p:nvSpPr>
          <p:cNvPr id="104455" name="Text Box 5">
            <a:extLst>
              <a:ext uri="{FF2B5EF4-FFF2-40B4-BE49-F238E27FC236}">
                <a16:creationId xmlns:a16="http://schemas.microsoft.com/office/drawing/2014/main" id="{35A72A44-AEEA-4742-B9BF-0FFDCA442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267200"/>
            <a:ext cx="51816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LUONG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BETWEEN</a:t>
            </a:r>
            <a:r>
              <a:rPr lang="en-US" altLang="en-US" sz="1800">
                <a:latin typeface="Tahoma" panose="020B0604030504040204" pitchFamily="34" charset="0"/>
              </a:rPr>
              <a:t> 20000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>
                <a:latin typeface="Tahoma" panose="020B0604030504040204" pitchFamily="34" charset="0"/>
              </a:rPr>
              <a:t> 30000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DC5250F-CD65-45FB-815A-B576C698CF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06499" name="Slide Number Placeholder 5">
            <a:extLst>
              <a:ext uri="{FF2B5EF4-FFF2-40B4-BE49-F238E27FC236}">
                <a16:creationId xmlns:a16="http://schemas.microsoft.com/office/drawing/2014/main" id="{05979FA8-83F7-4276-A526-ECBB7A14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BBF8387-E70F-44F2-87EA-422BC9E23705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en-US" sz="1000"/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8C0560F0-C881-49F8-9797-6EE1399EC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WHERE (tt)</a:t>
            </a:r>
          </a:p>
        </p:txBody>
      </p:sp>
      <p:sp>
        <p:nvSpPr>
          <p:cNvPr id="106501" name="Text Box 4">
            <a:extLst>
              <a:ext uri="{FF2B5EF4-FFF2-40B4-BE49-F238E27FC236}">
                <a16:creationId xmlns:a16="http://schemas.microsoft.com/office/drawing/2014/main" id="{8F5B860A-77DB-4784-9DF4-A37CBA94C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16764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NOT BETWEEN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8A097C10-CF75-4AA0-BA31-0A61364A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43200"/>
            <a:ext cx="5562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 dirty="0">
                <a:latin typeface="Tahoma" panose="020B0604030504040204" pitchFamily="34" charset="0"/>
              </a:rPr>
              <a:t>NHANVIEN</a:t>
            </a:r>
            <a:endParaRPr lang="en-US" altLang="en-US" sz="1800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 dirty="0">
                <a:latin typeface="Tahoma" panose="020B0604030504040204" pitchFamily="34" charset="0"/>
              </a:rPr>
              <a:t>LUONG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NOT BETWEEN</a:t>
            </a:r>
            <a:r>
              <a:rPr lang="en-US" altLang="en-US" sz="1800" dirty="0">
                <a:latin typeface="Tahoma" panose="020B0604030504040204" pitchFamily="34" charset="0"/>
              </a:rPr>
              <a:t> 20000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30000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--WHERE LUONG &lt; 20000 OR LUONG &gt;30000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 dirty="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AE4DE1-DF54-4DBA-A5AC-A5F25FBF0D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08547" name="Slide Number Placeholder 5">
            <a:extLst>
              <a:ext uri="{FF2B5EF4-FFF2-40B4-BE49-F238E27FC236}">
                <a16:creationId xmlns:a16="http://schemas.microsoft.com/office/drawing/2014/main" id="{60266223-DC50-4BB9-AD21-DEE5760F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881A838-552F-453B-860C-3D8B11CBD281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en-US" sz="1000"/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47BF3D48-4869-4549-887E-C17ECF504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Mệnh đề WHERE (tt)</a:t>
            </a:r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77C0BE55-3D58-4DFE-B362-BF8B04C6C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382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IN</a:t>
            </a:r>
          </a:p>
        </p:txBody>
      </p:sp>
      <p:sp>
        <p:nvSpPr>
          <p:cNvPr id="108550" name="Text Box 6">
            <a:extLst>
              <a:ext uri="{FF2B5EF4-FFF2-40B4-BE49-F238E27FC236}">
                <a16:creationId xmlns:a16="http://schemas.microsoft.com/office/drawing/2014/main" id="{00168F0C-AEB7-4383-B7C7-12EE25C36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05238"/>
            <a:ext cx="556260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PHG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latin typeface="Tahoma" panose="020B0604030504040204" pitchFamily="34" charset="0"/>
              </a:rPr>
              <a:t>=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latin typeface="Tahoma" panose="020B0604030504040204" pitchFamily="34" charset="0"/>
              </a:rPr>
              <a:t>4 OR PHG=5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  <p:sp>
        <p:nvSpPr>
          <p:cNvPr id="108551" name="Text Box 7">
            <a:extLst>
              <a:ext uri="{FF2B5EF4-FFF2-40B4-BE49-F238E27FC236}">
                <a16:creationId xmlns:a16="http://schemas.microsoft.com/office/drawing/2014/main" id="{8AADBE63-3AE1-4B93-A256-6DFE70EA1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0"/>
            <a:ext cx="55626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PHG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chemeClr val="bg2"/>
                </a:solidFill>
                <a:latin typeface="Tahoma" panose="020B0604030504040204" pitchFamily="34" charset="0"/>
              </a:rPr>
              <a:t>IN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latin typeface="Tahoma" panose="020B0604030504040204" pitchFamily="34" charset="0"/>
              </a:rPr>
              <a:t>(4,5)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611B32-FA24-42B5-9149-F4DF0675DE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09571" name="Slide Number Placeholder 5">
            <a:extLst>
              <a:ext uri="{FF2B5EF4-FFF2-40B4-BE49-F238E27FC236}">
                <a16:creationId xmlns:a16="http://schemas.microsoft.com/office/drawing/2014/main" id="{A194462D-E481-4D27-A57B-927DE7E9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9C5379E-F4EA-40EB-BCF5-FBF5C63AE96F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 sz="1000"/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D3CC6904-ED90-48A7-8DC2-9351A06FC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Mệnh đề WHERE (tt)</a:t>
            </a:r>
          </a:p>
        </p:txBody>
      </p:sp>
      <p:sp>
        <p:nvSpPr>
          <p:cNvPr id="109573" name="Text Box 4">
            <a:extLst>
              <a:ext uri="{FF2B5EF4-FFF2-40B4-BE49-F238E27FC236}">
                <a16:creationId xmlns:a16="http://schemas.microsoft.com/office/drawing/2014/main" id="{43181175-A5DE-4277-8C08-5A10BF292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13716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NOT IN</a:t>
            </a:r>
          </a:p>
        </p:txBody>
      </p:sp>
      <p:sp>
        <p:nvSpPr>
          <p:cNvPr id="109574" name="Text Box 5">
            <a:extLst>
              <a:ext uri="{FF2B5EF4-FFF2-40B4-BE49-F238E27FC236}">
                <a16:creationId xmlns:a16="http://schemas.microsoft.com/office/drawing/2014/main" id="{7B215CEC-139E-406A-8D1F-57B9C3168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09838"/>
            <a:ext cx="556260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PHG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 NOT </a:t>
            </a:r>
            <a:r>
              <a:rPr lang="en-US" altLang="en-US" sz="1800">
                <a:solidFill>
                  <a:schemeClr val="bg2"/>
                </a:solidFill>
                <a:latin typeface="Tahoma" panose="020B0604030504040204" pitchFamily="34" charset="0"/>
              </a:rPr>
              <a:t>IN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latin typeface="Tahoma" panose="020B0604030504040204" pitchFamily="34" charset="0"/>
              </a:rPr>
              <a:t>(4,5)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3">
            <a:extLst>
              <a:ext uri="{FF2B5EF4-FFF2-40B4-BE49-F238E27FC236}">
                <a16:creationId xmlns:a16="http://schemas.microsoft.com/office/drawing/2014/main" id="{293A6682-CE99-4901-A906-CCE5D326FF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7CD6F43E-3250-4668-8EB9-8EF0ADFE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7B1866F-55E6-4207-8882-B9B04FF41F5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/>
          </a:p>
        </p:txBody>
      </p:sp>
      <p:sp>
        <p:nvSpPr>
          <p:cNvPr id="13316" name="Rectangle 54">
            <a:extLst>
              <a:ext uri="{FF2B5EF4-FFF2-40B4-BE49-F238E27FC236}">
                <a16:creationId xmlns:a16="http://schemas.microsoft.com/office/drawing/2014/main" id="{F2345352-7B02-4495-9C6B-1303B100D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Kiểu dữ liệu trong sql server</a:t>
            </a:r>
          </a:p>
        </p:txBody>
      </p:sp>
      <p:graphicFrame>
        <p:nvGraphicFramePr>
          <p:cNvPr id="881668" name="Group 4">
            <a:extLst>
              <a:ext uri="{FF2B5EF4-FFF2-40B4-BE49-F238E27FC236}">
                <a16:creationId xmlns:a16="http://schemas.microsoft.com/office/drawing/2014/main" id="{32DD177B-D6ED-4FD5-A1EA-3C91EDFDD8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4911727"/>
        </p:xfrm>
        <a:graphic>
          <a:graphicData uri="http://schemas.openxmlformats.org/drawingml/2006/table">
            <a:tbl>
              <a:tblPr/>
              <a:tblGrid>
                <a:gridCol w="170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Kiểu dữ liệu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Kích thước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Miền giá trị dữ liệu lưu trữ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Số nguyên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bytes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-2,147,483,648 đến +2,147,483,648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Smallint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bytes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 -32,768 đến + 32,767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Tinyint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0 đến 255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0,1 hoặc Null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91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Các kiểu dữ liệu dạng số thập phân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Decimal,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Numeric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17 byte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-10^38 đến +10^38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575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Các kiểu dữ liệu dạng số thực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Float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 bytes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-1.79E + 308 đến +1.79E + 308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Real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bytes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-1.79E + 308 đến +1.79E + 308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FA5AC1A-0538-4C20-9FFA-C67B6F7011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10595" name="Slide Number Placeholder 5">
            <a:extLst>
              <a:ext uri="{FF2B5EF4-FFF2-40B4-BE49-F238E27FC236}">
                <a16:creationId xmlns:a16="http://schemas.microsoft.com/office/drawing/2014/main" id="{5666E36B-C9D0-4A55-BB53-A67340C8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891C0B3-703E-45CC-8E8C-AE4FCFB472DF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 sz="1000"/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FD97990D-CDAB-491F-BBFF-46464A477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WHERE (tt)</a:t>
            </a:r>
          </a:p>
        </p:txBody>
      </p:sp>
      <p:sp>
        <p:nvSpPr>
          <p:cNvPr id="110597" name="Text Box 3">
            <a:extLst>
              <a:ext uri="{FF2B5EF4-FFF2-40B4-BE49-F238E27FC236}">
                <a16:creationId xmlns:a16="http://schemas.microsoft.com/office/drawing/2014/main" id="{8BCAD788-58DD-4A95-A211-59D4C0F99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357438"/>
            <a:ext cx="518160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DCHI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LIKE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‘Nguyen _ _ _ _’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  <p:sp>
        <p:nvSpPr>
          <p:cNvPr id="110598" name="Text Box 4">
            <a:extLst>
              <a:ext uri="{FF2B5EF4-FFF2-40B4-BE49-F238E27FC236}">
                <a16:creationId xmlns:a16="http://schemas.microsoft.com/office/drawing/2014/main" id="{6BE29AC7-ABDB-4CE8-B8D5-72D5C9F26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12954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LIKE</a:t>
            </a:r>
          </a:p>
        </p:txBody>
      </p:sp>
      <p:sp>
        <p:nvSpPr>
          <p:cNvPr id="110599" name="Text Box 5">
            <a:extLst>
              <a:ext uri="{FF2B5EF4-FFF2-40B4-BE49-F238E27FC236}">
                <a16:creationId xmlns:a16="http://schemas.microsoft.com/office/drawing/2014/main" id="{E2C7D04B-215F-44CF-BDC7-44166F7CF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267200"/>
            <a:ext cx="51816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DCHI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LIKE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‘Nguyen %’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  <p:sp>
        <p:nvSpPr>
          <p:cNvPr id="110600" name="Line 6">
            <a:extLst>
              <a:ext uri="{FF2B5EF4-FFF2-40B4-BE49-F238E27FC236}">
                <a16:creationId xmlns:a16="http://schemas.microsoft.com/office/drawing/2014/main" id="{5E368977-2D82-43F5-B62F-C55453DB6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334000"/>
            <a:ext cx="762000" cy="6096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601" name="Text Box 7">
            <a:extLst>
              <a:ext uri="{FF2B5EF4-FFF2-40B4-BE49-F238E27FC236}">
                <a16:creationId xmlns:a16="http://schemas.microsoft.com/office/drawing/2014/main" id="{A5CCD282-7BA8-4752-A303-99D696AD0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019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Chuỗi bất kỳ</a:t>
            </a:r>
          </a:p>
        </p:txBody>
      </p:sp>
      <p:sp>
        <p:nvSpPr>
          <p:cNvPr id="110602" name="Line 8">
            <a:extLst>
              <a:ext uri="{FF2B5EF4-FFF2-40B4-BE49-F238E27FC236}">
                <a16:creationId xmlns:a16="http://schemas.microsoft.com/office/drawing/2014/main" id="{0A348899-0106-4557-A19F-06C503F4A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505200"/>
            <a:ext cx="762000" cy="609600"/>
          </a:xfrm>
          <a:prstGeom prst="line">
            <a:avLst/>
          </a:prstGeom>
          <a:noFill/>
          <a:ln w="12700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603" name="Text Box 9">
            <a:extLst>
              <a:ext uri="{FF2B5EF4-FFF2-40B4-BE49-F238E27FC236}">
                <a16:creationId xmlns:a16="http://schemas.microsoft.com/office/drawing/2014/main" id="{5FF8759E-1A34-43AE-A3EC-149B94D31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191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Ký tự bất kỳ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55A1EAD-1D75-4166-9434-5ED9124F81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12643" name="Slide Number Placeholder 5">
            <a:extLst>
              <a:ext uri="{FF2B5EF4-FFF2-40B4-BE49-F238E27FC236}">
                <a16:creationId xmlns:a16="http://schemas.microsoft.com/office/drawing/2014/main" id="{1A071225-D1C8-489D-9EAC-7F3D0FCE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70C6125-A270-47F5-BD31-8ABB07CB77D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 sz="1000"/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78909113-0025-4359-BEA2-FBBC60698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WHERE (tt)</a:t>
            </a:r>
          </a:p>
        </p:txBody>
      </p:sp>
      <p:sp>
        <p:nvSpPr>
          <p:cNvPr id="112645" name="Text Box 3">
            <a:extLst>
              <a:ext uri="{FF2B5EF4-FFF2-40B4-BE49-F238E27FC236}">
                <a16:creationId xmlns:a16="http://schemas.microsoft.com/office/drawing/2014/main" id="{BAD00907-67D9-4719-B134-2A1294AC9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357438"/>
            <a:ext cx="518160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HONV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LIKE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‘Nguyen’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  <p:sp>
        <p:nvSpPr>
          <p:cNvPr id="112646" name="Text Box 4">
            <a:extLst>
              <a:ext uri="{FF2B5EF4-FFF2-40B4-BE49-F238E27FC236}">
                <a16:creationId xmlns:a16="http://schemas.microsoft.com/office/drawing/2014/main" id="{D48CB40B-BC60-44DE-9B2E-927D58CF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12954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NOT LIKE</a:t>
            </a:r>
          </a:p>
        </p:txBody>
      </p:sp>
      <p:sp>
        <p:nvSpPr>
          <p:cNvPr id="112647" name="Text Box 5">
            <a:extLst>
              <a:ext uri="{FF2B5EF4-FFF2-40B4-BE49-F238E27FC236}">
                <a16:creationId xmlns:a16="http://schemas.microsoft.com/office/drawing/2014/main" id="{A98DB058-A5BC-4B29-B53F-A6F1FC6DD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267200"/>
            <a:ext cx="51816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HONV 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NOT LIKE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‘Nguyen’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332E22-5EC9-415A-A736-6D202AD074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14691" name="Slide Number Placeholder 5">
            <a:extLst>
              <a:ext uri="{FF2B5EF4-FFF2-40B4-BE49-F238E27FC236}">
                <a16:creationId xmlns:a16="http://schemas.microsoft.com/office/drawing/2014/main" id="{539FF80B-21F9-4F8C-95D8-73F87A52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127AE60-C034-4375-891B-C3D3FF119B38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en-US" sz="1000"/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5A243F69-DB47-46C7-B174-5AE25A034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WHERE (tt)</a:t>
            </a:r>
          </a:p>
        </p:txBody>
      </p:sp>
      <p:sp>
        <p:nvSpPr>
          <p:cNvPr id="114693" name="Text Box 3">
            <a:extLst>
              <a:ext uri="{FF2B5EF4-FFF2-40B4-BE49-F238E27FC236}">
                <a16:creationId xmlns:a16="http://schemas.microsoft.com/office/drawing/2014/main" id="{F1D9B78C-A3EC-49D0-8393-4E8E0EECF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12954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114694" name="Rectangle 8">
            <a:extLst>
              <a:ext uri="{FF2B5EF4-FFF2-40B4-BE49-F238E27FC236}">
                <a16:creationId xmlns:a16="http://schemas.microsoft.com/office/drawing/2014/main" id="{48C6A586-5C30-412E-A7B4-5F7D2CFED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  <a:noFill/>
        </p:spPr>
        <p:txBody>
          <a:bodyPr/>
          <a:lstStyle/>
          <a:p>
            <a:pPr lvl="1" eaLnBrk="1" hangingPunct="1"/>
            <a:r>
              <a:rPr lang="en-US" altLang="en-US"/>
              <a:t>Sử dụng trong trường hợp</a:t>
            </a:r>
          </a:p>
          <a:p>
            <a:pPr lvl="2" eaLnBrk="1" hangingPunct="1"/>
            <a:r>
              <a:rPr lang="en-US" altLang="en-US"/>
              <a:t>Không biết (value unknown)</a:t>
            </a:r>
          </a:p>
          <a:p>
            <a:pPr lvl="2" eaLnBrk="1" hangingPunct="1"/>
            <a:r>
              <a:rPr lang="en-US" altLang="en-US"/>
              <a:t>Không thể áp dụng (value inapplicable)</a:t>
            </a:r>
          </a:p>
          <a:p>
            <a:pPr lvl="2" eaLnBrk="1" hangingPunct="1"/>
            <a:r>
              <a:rPr lang="en-US" altLang="en-US"/>
              <a:t>Không tồn tại (value withheld)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BA325F-38FE-4B66-AE85-251C661EF6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16739" name="Slide Number Placeholder 5">
            <a:extLst>
              <a:ext uri="{FF2B5EF4-FFF2-40B4-BE49-F238E27FC236}">
                <a16:creationId xmlns:a16="http://schemas.microsoft.com/office/drawing/2014/main" id="{489507D5-3517-451E-803B-6DBC11C9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C80AA11-9DA7-4A44-899F-7ECC7C26D9BB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en-US" sz="1000"/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BC2D1B68-AD92-4DBF-A8EE-009887856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WHERE (tt)</a:t>
            </a:r>
          </a:p>
        </p:txBody>
      </p:sp>
      <p:sp>
        <p:nvSpPr>
          <p:cNvPr id="116741" name="Text Box 4">
            <a:extLst>
              <a:ext uri="{FF2B5EF4-FFF2-40B4-BE49-F238E27FC236}">
                <a16:creationId xmlns:a16="http://schemas.microsoft.com/office/drawing/2014/main" id="{77B655FD-A564-479E-A198-CCA99D1AE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12954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116742" name="Text Box 7">
            <a:extLst>
              <a:ext uri="{FF2B5EF4-FFF2-40B4-BE49-F238E27FC236}">
                <a16:creationId xmlns:a16="http://schemas.microsoft.com/office/drawing/2014/main" id="{A496623B-B93C-4B3D-B86C-3145CDDB3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09800"/>
            <a:ext cx="3886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MA_NQL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IS NULL</a:t>
            </a:r>
          </a:p>
        </p:txBody>
      </p:sp>
      <p:sp>
        <p:nvSpPr>
          <p:cNvPr id="116743" name="Text Box 9">
            <a:extLst>
              <a:ext uri="{FF2B5EF4-FFF2-40B4-BE49-F238E27FC236}">
                <a16:creationId xmlns:a16="http://schemas.microsoft.com/office/drawing/2014/main" id="{80530D2A-51D7-4B7C-818C-2DADF1276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65588"/>
            <a:ext cx="38862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MA_NQL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IS NOT NULL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5128BD66-DDB2-4AEC-AC25-35426E337A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18787" name="Slide Number Placeholder 5">
            <a:extLst>
              <a:ext uri="{FF2B5EF4-FFF2-40B4-BE49-F238E27FC236}">
                <a16:creationId xmlns:a16="http://schemas.microsoft.com/office/drawing/2014/main" id="{A37F2698-CD77-4340-9A97-6886D892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74845C0-4BAC-4109-9952-880033253F59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en-US" sz="1000"/>
          </a:p>
        </p:txBody>
      </p:sp>
      <p:sp>
        <p:nvSpPr>
          <p:cNvPr id="620578" name="Text Box 34">
            <a:extLst>
              <a:ext uri="{FF2B5EF4-FFF2-40B4-BE49-F238E27FC236}">
                <a16:creationId xmlns:a16="http://schemas.microsoft.com/office/drawing/2014/main" id="{CF3DD35A-6946-464B-8580-63AB14D60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2957513"/>
            <a:ext cx="243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TRUE</a:t>
            </a:r>
          </a:p>
        </p:txBody>
      </p:sp>
      <p:sp>
        <p:nvSpPr>
          <p:cNvPr id="118789" name="Rectangle 2">
            <a:extLst>
              <a:ext uri="{FF2B5EF4-FFF2-40B4-BE49-F238E27FC236}">
                <a16:creationId xmlns:a16="http://schemas.microsoft.com/office/drawing/2014/main" id="{6EE115F8-F0E2-49B8-9867-4AC0C575C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FROM</a:t>
            </a:r>
          </a:p>
        </p:txBody>
      </p:sp>
      <p:sp>
        <p:nvSpPr>
          <p:cNvPr id="118790" name="Text Box 3">
            <a:extLst>
              <a:ext uri="{FF2B5EF4-FFF2-40B4-BE49-F238E27FC236}">
                <a16:creationId xmlns:a16="http://schemas.microsoft.com/office/drawing/2014/main" id="{BD99DA94-DB0C-43F6-B7E2-955C6A61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33600"/>
            <a:ext cx="4648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>
                <a:latin typeface="Tahoma" panose="020B0604030504040204" pitchFamily="34" charset="0"/>
              </a:rPr>
              <a:t>MANV, MAPHG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NHANVIEN, PHONGBAN</a:t>
            </a:r>
          </a:p>
        </p:txBody>
      </p:sp>
      <p:sp>
        <p:nvSpPr>
          <p:cNvPr id="118791" name="Text Box 4">
            <a:extLst>
              <a:ext uri="{FF2B5EF4-FFF2-40B4-BE49-F238E27FC236}">
                <a16:creationId xmlns:a16="http://schemas.microsoft.com/office/drawing/2014/main" id="{E1F5CF1B-8A90-49F1-AFEE-48EED49E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32004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Không sử dụng mệnh đề WHERE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5E6FB495-090E-4AAD-8ADC-9FA17A684EC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657600"/>
            <a:ext cx="2362200" cy="2590800"/>
            <a:chOff x="1392" y="2352"/>
            <a:chExt cx="1488" cy="1632"/>
          </a:xfrm>
        </p:grpSpPr>
        <p:sp>
          <p:nvSpPr>
            <p:cNvPr id="118794" name="Line 13">
              <a:extLst>
                <a:ext uri="{FF2B5EF4-FFF2-40B4-BE49-F238E27FC236}">
                  <a16:creationId xmlns:a16="http://schemas.microsoft.com/office/drawing/2014/main" id="{B6A0727F-0F28-4417-8087-D63548E73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54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8795" name="Text Box 14">
              <a:extLst>
                <a:ext uri="{FF2B5EF4-FFF2-40B4-BE49-F238E27FC236}">
                  <a16:creationId xmlns:a16="http://schemas.microsoft.com/office/drawing/2014/main" id="{30D93528-7BE3-48D0-9AA3-B29996D0A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352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MAPHG</a:t>
              </a:r>
            </a:p>
          </p:txBody>
        </p:sp>
        <p:sp>
          <p:nvSpPr>
            <p:cNvPr id="118796" name="Text Box 15">
              <a:extLst>
                <a:ext uri="{FF2B5EF4-FFF2-40B4-BE49-F238E27FC236}">
                  <a16:creationId xmlns:a16="http://schemas.microsoft.com/office/drawing/2014/main" id="{03C866AD-96F1-48B9-8184-52DF8B880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18797" name="Text Box 16">
              <a:extLst>
                <a:ext uri="{FF2B5EF4-FFF2-40B4-BE49-F238E27FC236}">
                  <a16:creationId xmlns:a16="http://schemas.microsoft.com/office/drawing/2014/main" id="{F6FE8E67-0F9D-4082-A6A0-7B6D4310F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8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18798" name="Text Box 17">
              <a:extLst>
                <a:ext uri="{FF2B5EF4-FFF2-40B4-BE49-F238E27FC236}">
                  <a16:creationId xmlns:a16="http://schemas.microsoft.com/office/drawing/2014/main" id="{915A572C-607D-4BC6-A174-186BF2447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5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118799" name="Text Box 18">
              <a:extLst>
                <a:ext uri="{FF2B5EF4-FFF2-40B4-BE49-F238E27FC236}">
                  <a16:creationId xmlns:a16="http://schemas.microsoft.com/office/drawing/2014/main" id="{BC7C228D-DA93-4281-A929-207CD5667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78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118800" name="Text Box 19">
              <a:extLst>
                <a:ext uri="{FF2B5EF4-FFF2-40B4-BE49-F238E27FC236}">
                  <a16:creationId xmlns:a16="http://schemas.microsoft.com/office/drawing/2014/main" id="{03BA3DF6-1016-46BC-BD62-C3AB1D70F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5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MANV</a:t>
              </a:r>
            </a:p>
          </p:txBody>
        </p:sp>
        <p:sp>
          <p:nvSpPr>
            <p:cNvPr id="118801" name="Line 20">
              <a:extLst>
                <a:ext uri="{FF2B5EF4-FFF2-40B4-BE49-F238E27FC236}">
                  <a16:creationId xmlns:a16="http://schemas.microsoft.com/office/drawing/2014/main" id="{E36891F1-8D7D-435D-964E-8B14101B9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52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8802" name="Text Box 21">
              <a:extLst>
                <a:ext uri="{FF2B5EF4-FFF2-40B4-BE49-F238E27FC236}">
                  <a16:creationId xmlns:a16="http://schemas.microsoft.com/office/drawing/2014/main" id="{2E5D4846-5FD4-4AC4-A869-911D269E6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18803" name="Text Box 22">
              <a:extLst>
                <a:ext uri="{FF2B5EF4-FFF2-40B4-BE49-F238E27FC236}">
                  <a16:creationId xmlns:a16="http://schemas.microsoft.com/office/drawing/2014/main" id="{1974FD6B-569E-4388-A6B8-459156711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16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18804" name="Text Box 23">
              <a:extLst>
                <a:ext uri="{FF2B5EF4-FFF2-40B4-BE49-F238E27FC236}">
                  <a16:creationId xmlns:a16="http://schemas.microsoft.com/office/drawing/2014/main" id="{C4F8BE99-077B-4883-8733-E99169F80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16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118805" name="Text Box 24">
              <a:extLst>
                <a:ext uri="{FF2B5EF4-FFF2-40B4-BE49-F238E27FC236}">
                  <a16:creationId xmlns:a16="http://schemas.microsoft.com/office/drawing/2014/main" id="{B3E7B316-197E-4C7B-B8AD-381AA9080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36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118806" name="Text Box 25">
              <a:extLst>
                <a:ext uri="{FF2B5EF4-FFF2-40B4-BE49-F238E27FC236}">
                  <a16:creationId xmlns:a16="http://schemas.microsoft.com/office/drawing/2014/main" id="{E1E8F86E-63DC-496F-80BF-D92E87E4B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97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333445555</a:t>
              </a:r>
            </a:p>
          </p:txBody>
        </p:sp>
        <p:sp>
          <p:nvSpPr>
            <p:cNvPr id="118807" name="Text Box 27">
              <a:extLst>
                <a:ext uri="{FF2B5EF4-FFF2-40B4-BE49-F238E27FC236}">
                  <a16:creationId xmlns:a16="http://schemas.microsoft.com/office/drawing/2014/main" id="{624B7549-8205-4FDA-BFD9-2D45F1C04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36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18808" name="Text Box 28">
              <a:extLst>
                <a:ext uri="{FF2B5EF4-FFF2-40B4-BE49-F238E27FC236}">
                  <a16:creationId xmlns:a16="http://schemas.microsoft.com/office/drawing/2014/main" id="{D89E9499-E3C3-49AA-A8D7-9F7F41BE3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55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18809" name="Text Box 29">
              <a:extLst>
                <a:ext uri="{FF2B5EF4-FFF2-40B4-BE49-F238E27FC236}">
                  <a16:creationId xmlns:a16="http://schemas.microsoft.com/office/drawing/2014/main" id="{B1394DF3-846B-427C-AECB-3EA988196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55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118810" name="Text Box 30">
              <a:extLst>
                <a:ext uri="{FF2B5EF4-FFF2-40B4-BE49-F238E27FC236}">
                  <a16:creationId xmlns:a16="http://schemas.microsoft.com/office/drawing/2014/main" id="{9B8FEBED-0C25-4195-B4D1-876932A5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74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…</a:t>
              </a:r>
            </a:p>
          </p:txBody>
        </p:sp>
        <p:sp>
          <p:nvSpPr>
            <p:cNvPr id="118811" name="Text Box 31">
              <a:extLst>
                <a:ext uri="{FF2B5EF4-FFF2-40B4-BE49-F238E27FC236}">
                  <a16:creationId xmlns:a16="http://schemas.microsoft.com/office/drawing/2014/main" id="{AEBAB396-D0D3-4FAE-9FDF-BA64DB25D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74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…</a:t>
              </a:r>
            </a:p>
          </p:txBody>
        </p:sp>
      </p:grpSp>
      <p:sp>
        <p:nvSpPr>
          <p:cNvPr id="620577" name="Rectangle 33">
            <a:extLst>
              <a:ext uri="{FF2B5EF4-FFF2-40B4-BE49-F238E27FC236}">
                <a16:creationId xmlns:a16="http://schemas.microsoft.com/office/drawing/2014/main" id="{E89395E9-591E-4B69-B111-47B3F27CC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4038600" cy="5334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78" grpId="0"/>
      <p:bldP spid="62057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5720B9A7-9C7C-409A-8E92-5423268B16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20835" name="Slide Number Placeholder 5">
            <a:extLst>
              <a:ext uri="{FF2B5EF4-FFF2-40B4-BE49-F238E27FC236}">
                <a16:creationId xmlns:a16="http://schemas.microsoft.com/office/drawing/2014/main" id="{3A476E51-696F-4DE9-B12D-67DC11C1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8E7B082-1A5F-4700-AC75-96A476A8C904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en-US" sz="1000"/>
          </a:p>
        </p:txBody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C8A4B4ED-18FA-457F-B55C-1C1575780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FROM (tt)</a:t>
            </a:r>
          </a:p>
        </p:txBody>
      </p:sp>
      <p:sp>
        <p:nvSpPr>
          <p:cNvPr id="616451" name="Text Box 3">
            <a:extLst>
              <a:ext uri="{FF2B5EF4-FFF2-40B4-BE49-F238E27FC236}">
                <a16:creationId xmlns:a16="http://schemas.microsoft.com/office/drawing/2014/main" id="{F0E6ACA8-6406-48A7-81AF-620DB79B9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438400"/>
            <a:ext cx="3733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>
                <a:latin typeface="Tahoma" panose="020B0604030504040204" pitchFamily="34" charset="0"/>
              </a:rPr>
              <a:t>TENPHG, DIADIEM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PHONGBAN, DDIEM_PHG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MAPHG=MAPHG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120838" name="Text Box 4">
            <a:extLst>
              <a:ext uri="{FF2B5EF4-FFF2-40B4-BE49-F238E27FC236}">
                <a16:creationId xmlns:a16="http://schemas.microsoft.com/office/drawing/2014/main" id="{B9443B54-3AA6-4298-941D-21DF74CAF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0"/>
            <a:ext cx="1295400" cy="3175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 b="1">
                <a:latin typeface="Tahoma" panose="020B0604030504040204" pitchFamily="34" charset="0"/>
              </a:rPr>
              <a:t>Tên bí danh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711DAFB3-799D-43F1-8010-DD2177940A3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200400"/>
            <a:ext cx="1219200" cy="457200"/>
            <a:chOff x="1753" y="2000"/>
            <a:chExt cx="1359" cy="938"/>
          </a:xfrm>
        </p:grpSpPr>
        <p:sp>
          <p:nvSpPr>
            <p:cNvPr id="120849" name="Freeform 21">
              <a:extLst>
                <a:ext uri="{FF2B5EF4-FFF2-40B4-BE49-F238E27FC236}">
                  <a16:creationId xmlns:a16="http://schemas.microsoft.com/office/drawing/2014/main" id="{02199889-F15E-4C84-A343-D1E20B233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0" name="Freeform 22">
              <a:extLst>
                <a:ext uri="{FF2B5EF4-FFF2-40B4-BE49-F238E27FC236}">
                  <a16:creationId xmlns:a16="http://schemas.microsoft.com/office/drawing/2014/main" id="{45141226-EB6E-4483-8AD3-8A15B0D6B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840" name="Text Box 23">
            <a:extLst>
              <a:ext uri="{FF2B5EF4-FFF2-40B4-BE49-F238E27FC236}">
                <a16:creationId xmlns:a16="http://schemas.microsoft.com/office/drawing/2014/main" id="{BB76428F-6067-4A1F-9578-699541625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438400"/>
            <a:ext cx="5181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>
                <a:latin typeface="Tahoma" panose="020B0604030504040204" pitchFamily="34" charset="0"/>
              </a:rPr>
              <a:t>TENPHG, DIADIEM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PHONGBAN  , DDIEM_PHG  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phongban.MAPHG=DDiem.MAPHG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616472" name="Text Box 24">
            <a:extLst>
              <a:ext uri="{FF2B5EF4-FFF2-40B4-BE49-F238E27FC236}">
                <a16:creationId xmlns:a16="http://schemas.microsoft.com/office/drawing/2014/main" id="{DD6CB9B0-8800-4EFA-9642-8F52DD096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5025"/>
            <a:ext cx="4648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600">
                <a:latin typeface="Tahoma" panose="020B0604030504040204" pitchFamily="34" charset="0"/>
              </a:rPr>
              <a:t>TENNV, NGSINH, TENTN, NGSINH</a:t>
            </a:r>
            <a:endParaRPr lang="en-US" altLang="en-US" sz="160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600">
                <a:latin typeface="Tahoma" panose="020B0604030504040204" pitchFamily="34" charset="0"/>
              </a:rPr>
              <a:t> NHANVIEN, THANNHAN</a:t>
            </a:r>
            <a:endParaRPr lang="en-US" altLang="en-US" sz="16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600">
                <a:latin typeface="Tahoma" panose="020B0604030504040204" pitchFamily="34" charset="0"/>
              </a:rPr>
              <a:t> MANV=MA_NVIEN</a:t>
            </a:r>
            <a:endParaRPr lang="en-US" altLang="en-US" sz="16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1AB5524F-E33C-4A78-BED8-101EDCF6B578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598988"/>
            <a:ext cx="762000" cy="381000"/>
            <a:chOff x="1753" y="2000"/>
            <a:chExt cx="1359" cy="938"/>
          </a:xfrm>
        </p:grpSpPr>
        <p:sp>
          <p:nvSpPr>
            <p:cNvPr id="120847" name="Freeform 26">
              <a:extLst>
                <a:ext uri="{FF2B5EF4-FFF2-40B4-BE49-F238E27FC236}">
                  <a16:creationId xmlns:a16="http://schemas.microsoft.com/office/drawing/2014/main" id="{43EEFD39-C01A-4264-B7F4-3E6C0BDA7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8" name="Freeform 27">
              <a:extLst>
                <a:ext uri="{FF2B5EF4-FFF2-40B4-BE49-F238E27FC236}">
                  <a16:creationId xmlns:a16="http://schemas.microsoft.com/office/drawing/2014/main" id="{9261CA40-87BB-456D-A531-22855D653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843" name="Text Box 28">
            <a:extLst>
              <a:ext uri="{FF2B5EF4-FFF2-40B4-BE49-F238E27FC236}">
                <a16:creationId xmlns:a16="http://schemas.microsoft.com/office/drawing/2014/main" id="{894F5A66-483E-44B6-AA42-9E53C5E1E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48200"/>
            <a:ext cx="5638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600">
                <a:latin typeface="Tahoma" panose="020B0604030504040204" pitchFamily="34" charset="0"/>
              </a:rPr>
              <a:t>TENNV, NV.NGSINH, TENTN, TN.NGSINH</a:t>
            </a:r>
            <a:endParaRPr lang="en-US" altLang="en-US" sz="160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600">
                <a:latin typeface="Tahoma" panose="020B0604030504040204" pitchFamily="34" charset="0"/>
              </a:rPr>
              <a:t> NHANVIEN NV, THANNHAN TN</a:t>
            </a:r>
            <a:endParaRPr lang="en-US" altLang="en-US" sz="16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600">
                <a:latin typeface="Tahoma" panose="020B0604030504040204" pitchFamily="34" charset="0"/>
              </a:rPr>
              <a:t> MANV=MA_NVIEN</a:t>
            </a:r>
            <a:endParaRPr lang="en-US" altLang="en-US" sz="160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grpSp>
        <p:nvGrpSpPr>
          <p:cNvPr id="4" name="Group 29">
            <a:extLst>
              <a:ext uri="{FF2B5EF4-FFF2-40B4-BE49-F238E27FC236}">
                <a16:creationId xmlns:a16="http://schemas.microsoft.com/office/drawing/2014/main" id="{9FBE5940-BE74-40E4-B9E8-0756F39CD15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598988"/>
            <a:ext cx="762000" cy="381000"/>
            <a:chOff x="1753" y="2000"/>
            <a:chExt cx="1359" cy="938"/>
          </a:xfrm>
        </p:grpSpPr>
        <p:sp>
          <p:nvSpPr>
            <p:cNvPr id="120845" name="Freeform 30">
              <a:extLst>
                <a:ext uri="{FF2B5EF4-FFF2-40B4-BE49-F238E27FC236}">
                  <a16:creationId xmlns:a16="http://schemas.microsoft.com/office/drawing/2014/main" id="{337FBA4B-39EB-4E0C-B0E3-8CF057C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6" name="Freeform 31">
              <a:extLst>
                <a:ext uri="{FF2B5EF4-FFF2-40B4-BE49-F238E27FC236}">
                  <a16:creationId xmlns:a16="http://schemas.microsoft.com/office/drawing/2014/main" id="{01DF5EA2-F7D3-4EC2-AC8E-066853771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/>
      <p:bldP spid="61647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7019A19-4BF4-440F-852F-064E5BDFB9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22883" name="Slide Number Placeholder 5">
            <a:extLst>
              <a:ext uri="{FF2B5EF4-FFF2-40B4-BE49-F238E27FC236}">
                <a16:creationId xmlns:a16="http://schemas.microsoft.com/office/drawing/2014/main" id="{287A5B0B-AE8B-43AB-AD47-4C704F5E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C118D34-82DE-4B19-986D-3AC4A205056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en-US" sz="1000"/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78F2E3A6-08A5-4420-8AC7-E936E23CF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ORDER BY</a:t>
            </a:r>
          </a:p>
        </p:txBody>
      </p:sp>
      <p:sp>
        <p:nvSpPr>
          <p:cNvPr id="122885" name="Rectangle 3">
            <a:extLst>
              <a:ext uri="{FF2B5EF4-FFF2-40B4-BE49-F238E27FC236}">
                <a16:creationId xmlns:a16="http://schemas.microsoft.com/office/drawing/2014/main" id="{25F38251-9B33-4524-95AD-EB15980E5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Dùng để hiển thị kết quả câu truy vấn theo một thứ tự nào đó</a:t>
            </a:r>
          </a:p>
          <a:p>
            <a:pPr eaLnBrk="1" hangingPunct="1"/>
            <a:r>
              <a:rPr lang="en-US" altLang="en-US"/>
              <a:t>Cú pháp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ASC: tăng (mặc định)</a:t>
            </a:r>
          </a:p>
          <a:p>
            <a:pPr lvl="1" eaLnBrk="1" hangingPunct="1"/>
            <a:r>
              <a:rPr lang="en-US" altLang="en-US"/>
              <a:t>DESC: giảm</a:t>
            </a:r>
          </a:p>
        </p:txBody>
      </p:sp>
      <p:sp>
        <p:nvSpPr>
          <p:cNvPr id="122886" name="Rectangle 4">
            <a:extLst>
              <a:ext uri="{FF2B5EF4-FFF2-40B4-BE49-F238E27FC236}">
                <a16:creationId xmlns:a16="http://schemas.microsoft.com/office/drawing/2014/main" id="{FB4DD1EC-A87D-4141-8880-25953349B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743200"/>
            <a:ext cx="3733800" cy="16176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&lt;danh sách các cột&gt;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&lt;danh sách các bảng&gt;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&lt;điều kiện&gt;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ORDER BY</a:t>
            </a:r>
            <a:r>
              <a:rPr lang="en-US" altLang="en-US" sz="1800">
                <a:latin typeface="Tahoma" panose="020B0604030504040204" pitchFamily="34" charset="0"/>
              </a:rPr>
              <a:t> &lt;danh sách các cột&gt;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8F9ACA31-D9DD-4E80-8E90-5C14EA38AF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24931" name="Slide Number Placeholder 5">
            <a:extLst>
              <a:ext uri="{FF2B5EF4-FFF2-40B4-BE49-F238E27FC236}">
                <a16:creationId xmlns:a16="http://schemas.microsoft.com/office/drawing/2014/main" id="{596919EF-D44B-4D11-A3B2-1736BEE3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7B58E19-6CD1-4ABA-9272-E73D5F12A07E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 sz="1000"/>
          </a:p>
        </p:txBody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223ADC37-3394-4F0B-A5B7-7811A0689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Mệnh đề ORDER BY (tt)</a:t>
            </a:r>
          </a:p>
        </p:txBody>
      </p:sp>
      <p:sp>
        <p:nvSpPr>
          <p:cNvPr id="124933" name="Rectangle 3">
            <a:extLst>
              <a:ext uri="{FF2B5EF4-FFF2-40B4-BE49-F238E27FC236}">
                <a16:creationId xmlns:a16="http://schemas.microsoft.com/office/drawing/2014/main" id="{9DE06049-FCC0-4ECB-A67C-F76DCBA63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Ví dụ</a:t>
            </a:r>
          </a:p>
          <a:p>
            <a:pPr eaLnBrk="1" hangingPunct="1"/>
            <a:endParaRPr lang="en-US" altLang="en-US"/>
          </a:p>
        </p:txBody>
      </p:sp>
      <p:sp>
        <p:nvSpPr>
          <p:cNvPr id="124934" name="Text Box 5">
            <a:extLst>
              <a:ext uri="{FF2B5EF4-FFF2-40B4-BE49-F238E27FC236}">
                <a16:creationId xmlns:a16="http://schemas.microsoft.com/office/drawing/2014/main" id="{B6B33408-A1A5-4776-B3E5-B5D5E2048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31988"/>
            <a:ext cx="41148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>
                <a:latin typeface="Tahoma" panose="020B0604030504040204" pitchFamily="34" charset="0"/>
              </a:rPr>
              <a:t>MA_NVIEN, SODA</a:t>
            </a:r>
            <a:endParaRPr lang="en-US" altLang="en-US" sz="180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PHANCONG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ORDER BY</a:t>
            </a:r>
            <a:r>
              <a:rPr lang="en-US" altLang="en-US" sz="1800">
                <a:latin typeface="Tahoma" panose="020B0604030504040204" pitchFamily="34" charset="0"/>
              </a:rPr>
              <a:t> MA_NVIEN 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DESC</a:t>
            </a:r>
            <a:r>
              <a:rPr lang="en-US" altLang="en-US" sz="1800">
                <a:latin typeface="Tahoma" panose="020B0604030504040204" pitchFamily="34" charset="0"/>
              </a:rPr>
              <a:t>, SODA</a:t>
            </a:r>
          </a:p>
        </p:txBody>
      </p:sp>
      <p:grpSp>
        <p:nvGrpSpPr>
          <p:cNvPr id="124935" name="Group 33">
            <a:extLst>
              <a:ext uri="{FF2B5EF4-FFF2-40B4-BE49-F238E27FC236}">
                <a16:creationId xmlns:a16="http://schemas.microsoft.com/office/drawing/2014/main" id="{4FD8A53D-6D74-4F55-ABBD-6144BC82F55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505200"/>
            <a:ext cx="2209800" cy="2590800"/>
            <a:chOff x="1584" y="2160"/>
            <a:chExt cx="1392" cy="1632"/>
          </a:xfrm>
        </p:grpSpPr>
        <p:sp>
          <p:nvSpPr>
            <p:cNvPr id="124936" name="Rectangle 29">
              <a:extLst>
                <a:ext uri="{FF2B5EF4-FFF2-40B4-BE49-F238E27FC236}">
                  <a16:creationId xmlns:a16="http://schemas.microsoft.com/office/drawing/2014/main" id="{E96F7D59-39DC-4109-9B69-2FA9061F1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00"/>
              <a:ext cx="816" cy="1344"/>
            </a:xfrm>
            <a:prstGeom prst="rect">
              <a:avLst/>
            </a:prstGeom>
            <a:solidFill>
              <a:srgbClr val="99CCFF">
                <a:alpha val="79999"/>
              </a:srgbClr>
            </a:solidFill>
            <a:ln w="12700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24937" name="Rectangle 31">
              <a:extLst>
                <a:ext uri="{FF2B5EF4-FFF2-40B4-BE49-F238E27FC236}">
                  <a16:creationId xmlns:a16="http://schemas.microsoft.com/office/drawing/2014/main" id="{108993F8-CF68-46D8-851C-43D5D845C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00"/>
              <a:ext cx="1248" cy="384"/>
            </a:xfrm>
            <a:prstGeom prst="rect">
              <a:avLst/>
            </a:prstGeom>
            <a:solidFill>
              <a:srgbClr val="FF99CC">
                <a:alpha val="79999"/>
              </a:srgbClr>
            </a:solidFill>
            <a:ln w="12700" algn="ctr">
              <a:solidFill>
                <a:srgbClr val="FF99CC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24938" name="Line 7">
              <a:extLst>
                <a:ext uri="{FF2B5EF4-FFF2-40B4-BE49-F238E27FC236}">
                  <a16:creationId xmlns:a16="http://schemas.microsoft.com/office/drawing/2014/main" id="{105FEC18-D9B6-42AC-95F8-BBAB42594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52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8">
              <a:extLst>
                <a:ext uri="{FF2B5EF4-FFF2-40B4-BE49-F238E27FC236}">
                  <a16:creationId xmlns:a16="http://schemas.microsoft.com/office/drawing/2014/main" id="{DB1BC8D1-0150-45C1-B052-0F5DBD59A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16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SODA</a:t>
              </a:r>
            </a:p>
          </p:txBody>
        </p:sp>
        <p:sp>
          <p:nvSpPr>
            <p:cNvPr id="124940" name="Text Box 9">
              <a:extLst>
                <a:ext uri="{FF2B5EF4-FFF2-40B4-BE49-F238E27FC236}">
                  <a16:creationId xmlns:a16="http://schemas.microsoft.com/office/drawing/2014/main" id="{152FA114-340D-4A4E-AFDF-2F9A5B952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0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124941" name="Text Box 10">
              <a:extLst>
                <a:ext uri="{FF2B5EF4-FFF2-40B4-BE49-F238E27FC236}">
                  <a16:creationId xmlns:a16="http://schemas.microsoft.com/office/drawing/2014/main" id="{B05BE378-7E96-4B81-A9AF-81BE01317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59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124942" name="Text Box 11">
              <a:extLst>
                <a:ext uri="{FF2B5EF4-FFF2-40B4-BE49-F238E27FC236}">
                  <a16:creationId xmlns:a16="http://schemas.microsoft.com/office/drawing/2014/main" id="{479A42A3-A7DE-4E24-AF80-ED192F638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0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999887777</a:t>
              </a:r>
            </a:p>
          </p:txBody>
        </p:sp>
        <p:sp>
          <p:nvSpPr>
            <p:cNvPr id="124943" name="Text Box 12">
              <a:extLst>
                <a:ext uri="{FF2B5EF4-FFF2-40B4-BE49-F238E27FC236}">
                  <a16:creationId xmlns:a16="http://schemas.microsoft.com/office/drawing/2014/main" id="{B45EC3A2-7584-4B68-907F-775B62C7F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5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999887777</a:t>
              </a:r>
            </a:p>
          </p:txBody>
        </p:sp>
        <p:sp>
          <p:nvSpPr>
            <p:cNvPr id="124944" name="Text Box 13">
              <a:extLst>
                <a:ext uri="{FF2B5EF4-FFF2-40B4-BE49-F238E27FC236}">
                  <a16:creationId xmlns:a16="http://schemas.microsoft.com/office/drawing/2014/main" id="{E82097D4-BAEB-4BC3-BB32-F19545C9B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160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MA_NVIEN</a:t>
              </a:r>
            </a:p>
          </p:txBody>
        </p:sp>
        <p:sp>
          <p:nvSpPr>
            <p:cNvPr id="124945" name="Line 14">
              <a:extLst>
                <a:ext uri="{FF2B5EF4-FFF2-40B4-BE49-F238E27FC236}">
                  <a16:creationId xmlns:a16="http://schemas.microsoft.com/office/drawing/2014/main" id="{CE777221-C0BF-4DCD-ABF7-B90E30278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60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Text Box 15">
              <a:extLst>
                <a:ext uri="{FF2B5EF4-FFF2-40B4-BE49-F238E27FC236}">
                  <a16:creationId xmlns:a16="http://schemas.microsoft.com/office/drawing/2014/main" id="{2923ECDE-2DB6-4C67-879C-BA00BBDFA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78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124947" name="Text Box 16">
              <a:extLst>
                <a:ext uri="{FF2B5EF4-FFF2-40B4-BE49-F238E27FC236}">
                  <a16:creationId xmlns:a16="http://schemas.microsoft.com/office/drawing/2014/main" id="{5C95C0FA-A95B-4836-ABC8-B495EA4C6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97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124948" name="Text Box 17">
              <a:extLst>
                <a:ext uri="{FF2B5EF4-FFF2-40B4-BE49-F238E27FC236}">
                  <a16:creationId xmlns:a16="http://schemas.microsoft.com/office/drawing/2014/main" id="{0134BE19-60A5-43B2-AF02-E1BD0389C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7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124949" name="Text Box 18">
              <a:extLst>
                <a:ext uri="{FF2B5EF4-FFF2-40B4-BE49-F238E27FC236}">
                  <a16:creationId xmlns:a16="http://schemas.microsoft.com/office/drawing/2014/main" id="{0BE8F61A-91AD-40C6-A0C0-0FE521ECA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16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987654321</a:t>
              </a:r>
            </a:p>
          </p:txBody>
        </p:sp>
        <p:sp>
          <p:nvSpPr>
            <p:cNvPr id="124950" name="Text Box 19">
              <a:extLst>
                <a:ext uri="{FF2B5EF4-FFF2-40B4-BE49-F238E27FC236}">
                  <a16:creationId xmlns:a16="http://schemas.microsoft.com/office/drawing/2014/main" id="{4D4F19F2-B3A6-4072-B78A-0DC5B915A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78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987987987</a:t>
              </a:r>
            </a:p>
          </p:txBody>
        </p:sp>
        <p:sp>
          <p:nvSpPr>
            <p:cNvPr id="124951" name="Text Box 20">
              <a:extLst>
                <a:ext uri="{FF2B5EF4-FFF2-40B4-BE49-F238E27FC236}">
                  <a16:creationId xmlns:a16="http://schemas.microsoft.com/office/drawing/2014/main" id="{6CE12F62-0F73-4D29-9444-302EE49B1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16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124952" name="Text Box 21">
              <a:extLst>
                <a:ext uri="{FF2B5EF4-FFF2-40B4-BE49-F238E27FC236}">
                  <a16:creationId xmlns:a16="http://schemas.microsoft.com/office/drawing/2014/main" id="{1C374C62-D91B-4817-9282-1DEE33F0E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36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20</a:t>
              </a:r>
            </a:p>
          </p:txBody>
        </p:sp>
        <p:sp>
          <p:nvSpPr>
            <p:cNvPr id="124953" name="Text Box 22">
              <a:extLst>
                <a:ext uri="{FF2B5EF4-FFF2-40B4-BE49-F238E27FC236}">
                  <a16:creationId xmlns:a16="http://schemas.microsoft.com/office/drawing/2014/main" id="{182670A6-D7B6-40DC-A736-34B6597BD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6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987654321</a:t>
              </a:r>
            </a:p>
          </p:txBody>
        </p:sp>
        <p:sp>
          <p:nvSpPr>
            <p:cNvPr id="124954" name="Text Box 27">
              <a:extLst>
                <a:ext uri="{FF2B5EF4-FFF2-40B4-BE49-F238E27FC236}">
                  <a16:creationId xmlns:a16="http://schemas.microsoft.com/office/drawing/2014/main" id="{816E8AA6-3C0A-4DF2-9F82-E9910D23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55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30</a:t>
              </a:r>
            </a:p>
          </p:txBody>
        </p:sp>
        <p:sp>
          <p:nvSpPr>
            <p:cNvPr id="124955" name="Text Box 28">
              <a:extLst>
                <a:ext uri="{FF2B5EF4-FFF2-40B4-BE49-F238E27FC236}">
                  <a16:creationId xmlns:a16="http://schemas.microsoft.com/office/drawing/2014/main" id="{DA50AD8C-7AED-414A-8FAF-CF98069E6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987654321</a:t>
              </a:r>
            </a:p>
          </p:txBody>
        </p:sp>
        <p:sp>
          <p:nvSpPr>
            <p:cNvPr id="124956" name="Line 30">
              <a:extLst>
                <a:ext uri="{FF2B5EF4-FFF2-40B4-BE49-F238E27FC236}">
                  <a16:creationId xmlns:a16="http://schemas.microsoft.com/office/drawing/2014/main" id="{31082CFE-B417-4A85-849E-76BB1610E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92"/>
              <a:ext cx="0" cy="1008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7" name="Line 32">
              <a:extLst>
                <a:ext uri="{FF2B5EF4-FFF2-40B4-BE49-F238E27FC236}">
                  <a16:creationId xmlns:a16="http://schemas.microsoft.com/office/drawing/2014/main" id="{5106EAC9-D47D-423E-A9D9-B0449534C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448"/>
              <a:ext cx="0" cy="288"/>
            </a:xfrm>
            <a:prstGeom prst="line">
              <a:avLst/>
            </a:prstGeom>
            <a:noFill/>
            <a:ln w="12700">
              <a:solidFill>
                <a:srgbClr val="777777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D8DE-4866-4A7F-B769-804FA91F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B8CF-CD5C-4533-B079-19B73F7A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200" dirty="0"/>
              <a:t>Cho </a:t>
            </a:r>
            <a:r>
              <a:rPr lang="en-US" sz="2200" dirty="0" err="1"/>
              <a:t>biết</a:t>
            </a:r>
            <a:r>
              <a:rPr lang="en-US" sz="2200" dirty="0"/>
              <a:t> </a:t>
            </a:r>
            <a:r>
              <a:rPr lang="en-US" sz="2200" dirty="0" err="1"/>
              <a:t>danh</a:t>
            </a:r>
            <a:r>
              <a:rPr lang="en-US" sz="2200" dirty="0"/>
              <a:t> </a:t>
            </a:r>
            <a:r>
              <a:rPr lang="en-US" sz="2200" dirty="0" err="1"/>
              <a:t>sách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bắt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chữ</a:t>
            </a:r>
            <a:r>
              <a:rPr lang="en-US" sz="2200" dirty="0"/>
              <a:t> 'T' </a:t>
            </a:r>
            <a:r>
              <a:rPr lang="en-US" sz="2200" dirty="0" err="1"/>
              <a:t>hoặc</a:t>
            </a:r>
            <a:r>
              <a:rPr lang="en-US" sz="2200" dirty="0"/>
              <a:t> ‘H’</a:t>
            </a:r>
          </a:p>
          <a:p>
            <a:pPr>
              <a:buFont typeface="+mj-lt"/>
              <a:buAutoNum type="arabicPeriod"/>
            </a:pPr>
            <a:r>
              <a:rPr lang="vi-VN" sz="2200" dirty="0"/>
              <a:t>Cho biết danh sách nhân viên được phân công thực hiện đề án số 20</a:t>
            </a:r>
          </a:p>
          <a:p>
            <a:pPr>
              <a:buFont typeface="+mj-lt"/>
              <a:buAutoNum type="arabicPeriod"/>
            </a:pPr>
            <a:r>
              <a:rPr lang="vi-VN" sz="2200" dirty="0"/>
              <a:t>Cho biết mã số người quản lý trực tiếp của nhân viên có mã số 003 </a:t>
            </a:r>
          </a:p>
          <a:p>
            <a:pPr>
              <a:buFont typeface="+mj-lt"/>
              <a:buAutoNum type="arabicPeriod"/>
            </a:pPr>
            <a:r>
              <a:rPr lang="vi-VN" sz="2200" dirty="0"/>
              <a:t>Cho biết họ tên nhân viên có mức lương trong khoảng [90000..100000]</a:t>
            </a:r>
            <a:r>
              <a:rPr lang="en-US" sz="2200" dirty="0"/>
              <a:t>, </a:t>
            </a:r>
            <a:r>
              <a:rPr lang="en-US" sz="2200" dirty="0" err="1"/>
              <a:t>sắp</a:t>
            </a:r>
            <a:r>
              <a:rPr lang="en-US" sz="2200" dirty="0"/>
              <a:t> </a:t>
            </a:r>
            <a:r>
              <a:rPr lang="en-US" sz="2200" dirty="0" err="1"/>
              <a:t>xếp</a:t>
            </a:r>
            <a:r>
              <a:rPr lang="en-US" sz="2200" dirty="0"/>
              <a:t> </a:t>
            </a: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dần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,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trùng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sắp</a:t>
            </a:r>
            <a:r>
              <a:rPr lang="en-US" sz="2200" dirty="0"/>
              <a:t> </a:t>
            </a:r>
            <a:r>
              <a:rPr lang="en-US" sz="2200" dirty="0" err="1"/>
              <a:t>xếp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l</a:t>
            </a:r>
            <a:r>
              <a:rPr lang="vi-VN" sz="2200" dirty="0"/>
              <a:t>ư</a:t>
            </a:r>
            <a:r>
              <a:rPr lang="en-US" sz="2200" dirty="0" err="1"/>
              <a:t>ơng</a:t>
            </a:r>
            <a:r>
              <a:rPr lang="en-US" sz="2200" dirty="0"/>
              <a:t> </a:t>
            </a:r>
            <a:r>
              <a:rPr lang="en-US" sz="2200" dirty="0" err="1"/>
              <a:t>giảm</a:t>
            </a:r>
            <a:r>
              <a:rPr lang="en-US" sz="2200" dirty="0"/>
              <a:t> </a:t>
            </a:r>
            <a:r>
              <a:rPr lang="en-US" sz="2200" dirty="0" err="1"/>
              <a:t>dần</a:t>
            </a:r>
            <a:endParaRPr lang="vi-VN" sz="2200" dirty="0"/>
          </a:p>
          <a:p>
            <a:pPr>
              <a:buFont typeface="+mj-lt"/>
              <a:buAutoNum type="arabicPeriod"/>
            </a:pPr>
            <a:r>
              <a:rPr lang="vi-VN" sz="2200" dirty="0"/>
              <a:t>Cho biết danh sách những nhân viên được phân công thực hiện đề án có họ 'Dinh'</a:t>
            </a:r>
          </a:p>
          <a:p>
            <a:pPr>
              <a:buFont typeface="+mj-lt"/>
              <a:buAutoNum type="arabicPeriod"/>
            </a:pPr>
            <a:r>
              <a:rPr lang="vi-VN" sz="2200" dirty="0"/>
              <a:t>Cho biết danh sách những đề án được quản lý bởi trưởng phòng có họ 'Dinh’</a:t>
            </a:r>
            <a:r>
              <a:rPr lang="en-US" sz="2200" dirty="0"/>
              <a:t>, </a:t>
            </a:r>
            <a:r>
              <a:rPr lang="en-US" sz="2200" dirty="0" err="1"/>
              <a:t>sắp</a:t>
            </a:r>
            <a:r>
              <a:rPr lang="en-US" sz="2200" dirty="0"/>
              <a:t> </a:t>
            </a:r>
            <a:r>
              <a:rPr lang="en-US" sz="2200" dirty="0" err="1"/>
              <a:t>xếp</a:t>
            </a:r>
            <a:r>
              <a:rPr lang="en-US" sz="2200" dirty="0"/>
              <a:t> </a:t>
            </a:r>
            <a:r>
              <a:rPr lang="en-US" sz="2200" dirty="0" err="1"/>
              <a:t>giảm</a:t>
            </a:r>
            <a:r>
              <a:rPr lang="en-US" sz="2200" dirty="0"/>
              <a:t> </a:t>
            </a:r>
            <a:r>
              <a:rPr lang="en-US" sz="2200" dirty="0" err="1"/>
              <a:t>dần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đề</a:t>
            </a:r>
            <a:r>
              <a:rPr lang="en-US" sz="2200" dirty="0"/>
              <a:t> </a:t>
            </a:r>
            <a:r>
              <a:rPr lang="en-US" sz="2200" dirty="0" err="1"/>
              <a:t>án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BFB6B-C9DA-41DD-BB0C-0A330DDC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7023C-15B9-4A74-B4B0-BC5E5D04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B274-F3ED-4F22-9D3A-C5E5218A09E0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1436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E4C62-33E6-46A7-8126-3AE2041D45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497102F5-122C-483E-9641-A4FDE741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FE5B3BC-F5B0-48B1-A78A-88D932CBFE2F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en-US" sz="1000"/>
          </a:p>
        </p:txBody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C7AA7D79-DC1E-444A-82E9-38FA58F4D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Nội dung chi tiết</a:t>
            </a:r>
          </a:p>
        </p:txBody>
      </p:sp>
      <p:sp>
        <p:nvSpPr>
          <p:cNvPr id="126981" name="Rectangle 3">
            <a:extLst>
              <a:ext uri="{FF2B5EF4-FFF2-40B4-BE49-F238E27FC236}">
                <a16:creationId xmlns:a16="http://schemas.microsoft.com/office/drawing/2014/main" id="{9695744D-246F-4570-BBA4-D01779608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Giới thiệu</a:t>
            </a:r>
          </a:p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Định nghĩa dữ liệu</a:t>
            </a:r>
          </a:p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Truy vấn dữ liệu</a:t>
            </a:r>
          </a:p>
          <a:p>
            <a:pPr lvl="1" eaLnBrk="1" hangingPunct="1"/>
            <a:r>
              <a:rPr lang="en-US" altLang="en-US">
                <a:solidFill>
                  <a:srgbClr val="777777"/>
                </a:solidFill>
              </a:rPr>
              <a:t>Truy vấn cơ bản</a:t>
            </a:r>
          </a:p>
          <a:p>
            <a:pPr lvl="1" eaLnBrk="1" hangingPunct="1"/>
            <a:r>
              <a:rPr lang="en-US" altLang="en-US" b="1"/>
              <a:t>Tập hợp, so sánh tập hợp và truy vấn lồng</a:t>
            </a:r>
          </a:p>
          <a:p>
            <a:pPr lvl="1" eaLnBrk="1" hangingPunct="1"/>
            <a:r>
              <a:rPr lang="en-US" altLang="en-US">
                <a:solidFill>
                  <a:srgbClr val="777777"/>
                </a:solidFill>
              </a:rPr>
              <a:t>Hàm kết hợp và gom nhóm</a:t>
            </a:r>
          </a:p>
          <a:p>
            <a:pPr lvl="1" eaLnBrk="1" hangingPunct="1"/>
            <a:r>
              <a:rPr lang="en-US" altLang="en-US">
                <a:solidFill>
                  <a:srgbClr val="777777"/>
                </a:solidFill>
              </a:rPr>
              <a:t>Một số dạng truy vấn khác</a:t>
            </a:r>
          </a:p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Cập nhật dữ liệu </a:t>
            </a:r>
          </a:p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Khung nhìn (view)</a:t>
            </a:r>
          </a:p>
          <a:p>
            <a:pPr eaLnBrk="1" hangingPunct="1"/>
            <a:r>
              <a:rPr lang="en-US" altLang="en-US">
                <a:solidFill>
                  <a:srgbClr val="777777"/>
                </a:solidFill>
              </a:rPr>
              <a:t>Chỉ mục (index)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736AA525-518D-40EF-896D-ECD07508C2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6DD41E4E-A090-47B8-B028-940671F6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02E1FA1-7DFC-459A-9265-D11DC9B322E9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3696D68F-CA3A-450B-9A16-2C5524500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Kiểu dữ liệu trong sql server</a:t>
            </a:r>
          </a:p>
        </p:txBody>
      </p:sp>
      <p:graphicFrame>
        <p:nvGraphicFramePr>
          <p:cNvPr id="878659" name="Group 67">
            <a:extLst>
              <a:ext uri="{FF2B5EF4-FFF2-40B4-BE49-F238E27FC236}">
                <a16:creationId xmlns:a16="http://schemas.microsoft.com/office/drawing/2014/main" id="{14ADEA3F-26B9-4A6B-91AA-E8DFFACAD0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5121270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Kiểu dữ liệu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Kích thước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Miền giá trị dữ liệu lưu trữ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Các kiểu dữ liệu dạng chuỗi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Char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 bytes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1 đến 8,000 ký tự, độ dài cố định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Varchar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 bytes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1 đến 8,000 ký tự, độ dài biến đổi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Text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 bytes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1 đến 2,147,483,647 ký tự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Nchar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2* n bytes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Unicode, từ 1 đến 4,000 ký tự, mỗi ký tự 2 bytes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Nvarchar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2* n bytes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-10^38 đến +10^38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Ntext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2* n bytes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1 đến 1,073,741,823 ký tự, mỗi ký tự 1 byte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0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Các kiểu dữ liệu dạng ngày giờ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datetime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 bytes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01/01/1753 đến 31/12/9999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smalldatetime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bytes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01/01/1900 đến 06/06/2079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0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Các kiểu dữ liệu dạng chuỗi nhị phân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Image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 byte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1 đến 2,147,483,647 bytes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Binary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 byte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Từ 1 đến 8,000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ate Placeholder 3">
            <a:extLst>
              <a:ext uri="{FF2B5EF4-FFF2-40B4-BE49-F238E27FC236}">
                <a16:creationId xmlns:a16="http://schemas.microsoft.com/office/drawing/2014/main" id="{07E4E029-33EF-43AE-BFCF-3BC525FD27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</a:t>
            </a:r>
            <a:endParaRPr lang="en-US" altLang="en-US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065D8F87-B5CD-42C7-901C-E9ADE8ED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1E6D4F9-5730-451A-8A5B-8E98D0DFC367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en-US" sz="1000"/>
          </a:p>
        </p:txBody>
      </p:sp>
      <p:sp>
        <p:nvSpPr>
          <p:cNvPr id="396467" name="Line 179">
            <a:extLst>
              <a:ext uri="{FF2B5EF4-FFF2-40B4-BE49-F238E27FC236}">
                <a16:creationId xmlns:a16="http://schemas.microsoft.com/office/drawing/2014/main" id="{3DBF94B7-488A-457F-86B3-B951B1953E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495800"/>
            <a:ext cx="1371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C6B1BB0D-67A7-425D-8213-EB79DEA2B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Phép</a:t>
            </a:r>
            <a:r>
              <a:rPr lang="en-US" altLang="en-US" sz="3500" dirty="0"/>
              <a:t> </a:t>
            </a:r>
            <a:r>
              <a:rPr lang="en-US" altLang="en-US" sz="3500" dirty="0" err="1"/>
              <a:t>hội</a:t>
            </a:r>
            <a:r>
              <a:rPr lang="en-US" altLang="en-US" sz="3500" dirty="0"/>
              <a:t>: UNION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C1F2EDE8-D73A-402B-9559-780F3BC70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en-US" dirty="0"/>
              <a:t>R </a:t>
            </a:r>
            <a:r>
              <a:rPr lang="en-US" altLang="en-US" dirty="0" err="1"/>
              <a:t>hội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S: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R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S,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(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trùng</a:t>
            </a:r>
            <a:r>
              <a:rPr lang="en-US" altLang="en-US" dirty="0"/>
              <a:t> </a:t>
            </a:r>
            <a:r>
              <a:rPr lang="en-US" altLang="en-US" dirty="0" err="1"/>
              <a:t>lắp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bỏ</a:t>
            </a:r>
            <a:r>
              <a:rPr lang="en-US" altLang="en-US" dirty="0"/>
              <a:t>)</a:t>
            </a:r>
          </a:p>
        </p:txBody>
      </p:sp>
      <p:grpSp>
        <p:nvGrpSpPr>
          <p:cNvPr id="21512" name="Group 91">
            <a:extLst>
              <a:ext uri="{FF2B5EF4-FFF2-40B4-BE49-F238E27FC236}">
                <a16:creationId xmlns:a16="http://schemas.microsoft.com/office/drawing/2014/main" id="{39FC035E-FF11-4F49-B42F-2612FD8CAE51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124200"/>
            <a:ext cx="1447800" cy="1371600"/>
            <a:chOff x="624" y="2880"/>
            <a:chExt cx="912" cy="864"/>
          </a:xfrm>
        </p:grpSpPr>
        <p:sp>
          <p:nvSpPr>
            <p:cNvPr id="21560" name="Line 60">
              <a:extLst>
                <a:ext uri="{FF2B5EF4-FFF2-40B4-BE49-F238E27FC236}">
                  <a16:creationId xmlns:a16="http://schemas.microsoft.com/office/drawing/2014/main" id="{03957C50-BE73-4FB2-8682-255E4E7F7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61" name="Text Box 62">
              <a:extLst>
                <a:ext uri="{FF2B5EF4-FFF2-40B4-BE49-F238E27FC236}">
                  <a16:creationId xmlns:a16="http://schemas.microsoft.com/office/drawing/2014/main" id="{3EF4F3E2-952A-44A3-A289-53F2D3A1A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1562" name="Text Box 63">
              <a:extLst>
                <a:ext uri="{FF2B5EF4-FFF2-40B4-BE49-F238E27FC236}">
                  <a16:creationId xmlns:a16="http://schemas.microsoft.com/office/drawing/2014/main" id="{10AD4A27-56F9-4ED4-9965-EE48A0AE9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1563" name="Text Box 67">
              <a:extLst>
                <a:ext uri="{FF2B5EF4-FFF2-40B4-BE49-F238E27FC236}">
                  <a16:creationId xmlns:a16="http://schemas.microsoft.com/office/drawing/2014/main" id="{7586844F-D5B2-4577-913A-AE0CF0DE3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dirty="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1564" name="Line 80">
              <a:extLst>
                <a:ext uri="{FF2B5EF4-FFF2-40B4-BE49-F238E27FC236}">
                  <a16:creationId xmlns:a16="http://schemas.microsoft.com/office/drawing/2014/main" id="{E9BDE5E4-B701-4A81-86CC-9D51E6B8F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65" name="Line 81">
              <a:extLst>
                <a:ext uri="{FF2B5EF4-FFF2-40B4-BE49-F238E27FC236}">
                  <a16:creationId xmlns:a16="http://schemas.microsoft.com/office/drawing/2014/main" id="{9123C1A6-4882-4286-A60D-696C6BAEF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74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66" name="Text Box 82">
              <a:extLst>
                <a:ext uri="{FF2B5EF4-FFF2-40B4-BE49-F238E27FC236}">
                  <a16:creationId xmlns:a16="http://schemas.microsoft.com/office/drawing/2014/main" id="{C5EF8956-3CA5-4CF8-A2BE-887481D3D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b="1">
                  <a:latin typeface="Tahoma" panose="020B0604030504040204" pitchFamily="34" charset="0"/>
                </a:rPr>
                <a:t>R</a:t>
              </a:r>
            </a:p>
          </p:txBody>
        </p:sp>
        <p:sp>
          <p:nvSpPr>
            <p:cNvPr id="21567" name="Line 83">
              <a:extLst>
                <a:ext uri="{FF2B5EF4-FFF2-40B4-BE49-F238E27FC236}">
                  <a16:creationId xmlns:a16="http://schemas.microsoft.com/office/drawing/2014/main" id="{D7A64681-30B9-4E1D-8D33-587F2FBE7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68" name="Text Box 84">
              <a:extLst>
                <a:ext uri="{FF2B5EF4-FFF2-40B4-BE49-F238E27FC236}">
                  <a16:creationId xmlns:a16="http://schemas.microsoft.com/office/drawing/2014/main" id="{D5C296CA-CFF0-411E-934B-F9BD8EB29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3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1569" name="Text Box 85">
              <a:extLst>
                <a:ext uri="{FF2B5EF4-FFF2-40B4-BE49-F238E27FC236}">
                  <a16:creationId xmlns:a16="http://schemas.microsoft.com/office/drawing/2014/main" id="{BD47C0FF-5DCB-4D69-9187-E99DA24AD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50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grpSp>
          <p:nvGrpSpPr>
            <p:cNvPr id="21570" name="Group 87">
              <a:extLst>
                <a:ext uri="{FF2B5EF4-FFF2-40B4-BE49-F238E27FC236}">
                  <a16:creationId xmlns:a16="http://schemas.microsoft.com/office/drawing/2014/main" id="{47FC5949-1495-4C12-8F66-F6F3B0B4A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80"/>
              <a:ext cx="576" cy="864"/>
              <a:chOff x="960" y="2880"/>
              <a:chExt cx="576" cy="1008"/>
            </a:xfrm>
          </p:grpSpPr>
          <p:sp>
            <p:nvSpPr>
              <p:cNvPr id="21574" name="Line 61">
                <a:extLst>
                  <a:ext uri="{FF2B5EF4-FFF2-40B4-BE49-F238E27FC236}">
                    <a16:creationId xmlns:a16="http://schemas.microsoft.com/office/drawing/2014/main" id="{FA6649EA-E000-41FD-ACE0-73EEFF443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75" name="Line 79">
                <a:extLst>
                  <a:ext uri="{FF2B5EF4-FFF2-40B4-BE49-F238E27FC236}">
                    <a16:creationId xmlns:a16="http://schemas.microsoft.com/office/drawing/2014/main" id="{584CFC64-5406-44E4-92B0-C3E101687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76" name="Line 86">
                <a:extLst>
                  <a:ext uri="{FF2B5EF4-FFF2-40B4-BE49-F238E27FC236}">
                    <a16:creationId xmlns:a16="http://schemas.microsoft.com/office/drawing/2014/main" id="{612127AF-62F7-4DAD-9C11-67851605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571" name="Text Box 88">
              <a:extLst>
                <a:ext uri="{FF2B5EF4-FFF2-40B4-BE49-F238E27FC236}">
                  <a16:creationId xmlns:a16="http://schemas.microsoft.com/office/drawing/2014/main" id="{78C065DB-7B02-4F1A-9902-7DFBFCA72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1572" name="Text Box 89">
              <a:extLst>
                <a:ext uri="{FF2B5EF4-FFF2-40B4-BE49-F238E27FC236}">
                  <a16:creationId xmlns:a16="http://schemas.microsoft.com/office/drawing/2014/main" id="{AF92B51C-612E-4BB7-9A67-EF26FE959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573" name="Text Box 90">
              <a:extLst>
                <a:ext uri="{FF2B5EF4-FFF2-40B4-BE49-F238E27FC236}">
                  <a16:creationId xmlns:a16="http://schemas.microsoft.com/office/drawing/2014/main" id="{2EA94206-1B16-4F05-8496-BB6761DC6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50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</p:grpSp>
      <p:grpSp>
        <p:nvGrpSpPr>
          <p:cNvPr id="21513" name="Group 110">
            <a:extLst>
              <a:ext uri="{FF2B5EF4-FFF2-40B4-BE49-F238E27FC236}">
                <a16:creationId xmlns:a16="http://schemas.microsoft.com/office/drawing/2014/main" id="{104EABC1-CAAC-4873-BFB5-D9883B4F7B5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124200"/>
            <a:ext cx="1447800" cy="1066800"/>
            <a:chOff x="1728" y="2880"/>
            <a:chExt cx="912" cy="672"/>
          </a:xfrm>
        </p:grpSpPr>
        <p:sp>
          <p:nvSpPr>
            <p:cNvPr id="21545" name="Line 93">
              <a:extLst>
                <a:ext uri="{FF2B5EF4-FFF2-40B4-BE49-F238E27FC236}">
                  <a16:creationId xmlns:a16="http://schemas.microsoft.com/office/drawing/2014/main" id="{01407EE6-D6C4-4244-80DB-63A68565E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07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46" name="Text Box 94">
              <a:extLst>
                <a:ext uri="{FF2B5EF4-FFF2-40B4-BE49-F238E27FC236}">
                  <a16:creationId xmlns:a16="http://schemas.microsoft.com/office/drawing/2014/main" id="{B9CCADE4-F906-4242-9E50-70B867CEE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1547" name="Text Box 95">
              <a:extLst>
                <a:ext uri="{FF2B5EF4-FFF2-40B4-BE49-F238E27FC236}">
                  <a16:creationId xmlns:a16="http://schemas.microsoft.com/office/drawing/2014/main" id="{4CECF189-E932-43AF-A243-8DADF5DA1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1548" name="Text Box 96">
              <a:extLst>
                <a:ext uri="{FF2B5EF4-FFF2-40B4-BE49-F238E27FC236}">
                  <a16:creationId xmlns:a16="http://schemas.microsoft.com/office/drawing/2014/main" id="{6B2F2422-D006-4AA5-92FD-18A7BA605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1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1549" name="Line 97">
              <a:extLst>
                <a:ext uri="{FF2B5EF4-FFF2-40B4-BE49-F238E27FC236}">
                  <a16:creationId xmlns:a16="http://schemas.microsoft.com/office/drawing/2014/main" id="{ECA6418C-94D3-48C6-BA23-32AF29B1B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88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50" name="Line 98">
              <a:extLst>
                <a:ext uri="{FF2B5EF4-FFF2-40B4-BE49-F238E27FC236}">
                  <a16:creationId xmlns:a16="http://schemas.microsoft.com/office/drawing/2014/main" id="{B51403D9-43A4-4206-823C-B0F293E05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51" name="Text Box 99">
              <a:extLst>
                <a:ext uri="{FF2B5EF4-FFF2-40B4-BE49-F238E27FC236}">
                  <a16:creationId xmlns:a16="http://schemas.microsoft.com/office/drawing/2014/main" id="{010C4114-D7A7-41F7-8A4F-39368EBFA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b="1"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21552" name="Line 100">
              <a:extLst>
                <a:ext uri="{FF2B5EF4-FFF2-40B4-BE49-F238E27FC236}">
                  <a16:creationId xmlns:a16="http://schemas.microsoft.com/office/drawing/2014/main" id="{7B5D208F-D79A-4FD1-ABCE-B5B9FF88D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53" name="Text Box 102">
              <a:extLst>
                <a:ext uri="{FF2B5EF4-FFF2-40B4-BE49-F238E27FC236}">
                  <a16:creationId xmlns:a16="http://schemas.microsoft.com/office/drawing/2014/main" id="{C11B4299-941E-4962-98E3-774F4632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grpSp>
          <p:nvGrpSpPr>
            <p:cNvPr id="21554" name="Group 103">
              <a:extLst>
                <a:ext uri="{FF2B5EF4-FFF2-40B4-BE49-F238E27FC236}">
                  <a16:creationId xmlns:a16="http://schemas.microsoft.com/office/drawing/2014/main" id="{232F718E-B7F5-46BB-97D5-DBFCCCE23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880"/>
              <a:ext cx="576" cy="672"/>
              <a:chOff x="960" y="2880"/>
              <a:chExt cx="576" cy="1008"/>
            </a:xfrm>
          </p:grpSpPr>
          <p:sp>
            <p:nvSpPr>
              <p:cNvPr id="21557" name="Line 104">
                <a:extLst>
                  <a:ext uri="{FF2B5EF4-FFF2-40B4-BE49-F238E27FC236}">
                    <a16:creationId xmlns:a16="http://schemas.microsoft.com/office/drawing/2014/main" id="{661B551B-04C9-4F68-BBE0-396D09E77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58" name="Line 105">
                <a:extLst>
                  <a:ext uri="{FF2B5EF4-FFF2-40B4-BE49-F238E27FC236}">
                    <a16:creationId xmlns:a16="http://schemas.microsoft.com/office/drawing/2014/main" id="{57938EDD-A32E-45DF-8C91-5EF83C426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59" name="Line 106">
                <a:extLst>
                  <a:ext uri="{FF2B5EF4-FFF2-40B4-BE49-F238E27FC236}">
                    <a16:creationId xmlns:a16="http://schemas.microsoft.com/office/drawing/2014/main" id="{50619A79-6F25-42DB-80A9-4EBD47672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555" name="Text Box 107">
              <a:extLst>
                <a:ext uri="{FF2B5EF4-FFF2-40B4-BE49-F238E27FC236}">
                  <a16:creationId xmlns:a16="http://schemas.microsoft.com/office/drawing/2014/main" id="{5E7E78A3-40F4-41E7-B33B-C60E0F34E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1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556" name="Text Box 109">
              <a:extLst>
                <a:ext uri="{FF2B5EF4-FFF2-40B4-BE49-F238E27FC236}">
                  <a16:creationId xmlns:a16="http://schemas.microsoft.com/office/drawing/2014/main" id="{68DDF70C-710E-470D-A383-A79DAE227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3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3</a:t>
              </a:r>
            </a:p>
          </p:txBody>
        </p:sp>
      </p:grpSp>
      <p:grpSp>
        <p:nvGrpSpPr>
          <p:cNvPr id="6" name="Group 148">
            <a:extLst>
              <a:ext uri="{FF2B5EF4-FFF2-40B4-BE49-F238E27FC236}">
                <a16:creationId xmlns:a16="http://schemas.microsoft.com/office/drawing/2014/main" id="{7FA6EA11-8E34-413F-8BE4-524E365E1AE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048000"/>
            <a:ext cx="1752600" cy="1295400"/>
            <a:chOff x="3312" y="2832"/>
            <a:chExt cx="1104" cy="816"/>
          </a:xfrm>
        </p:grpSpPr>
        <p:sp>
          <p:nvSpPr>
            <p:cNvPr id="21529" name="Line 149">
              <a:extLst>
                <a:ext uri="{FF2B5EF4-FFF2-40B4-BE49-F238E27FC236}">
                  <a16:creationId xmlns:a16="http://schemas.microsoft.com/office/drawing/2014/main" id="{EAE405DB-26B8-4742-9798-978E4D793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024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30" name="Text Box 150">
              <a:extLst>
                <a:ext uri="{FF2B5EF4-FFF2-40B4-BE49-F238E27FC236}">
                  <a16:creationId xmlns:a16="http://schemas.microsoft.com/office/drawing/2014/main" id="{EF4958E1-1F27-4252-8E85-D0AF6136D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1531" name="Text Box 151">
              <a:extLst>
                <a:ext uri="{FF2B5EF4-FFF2-40B4-BE49-F238E27FC236}">
                  <a16:creationId xmlns:a16="http://schemas.microsoft.com/office/drawing/2014/main" id="{F2EBFAF2-4AED-4BD9-AC8E-362FFD438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1532" name="Text Box 152">
              <a:extLst>
                <a:ext uri="{FF2B5EF4-FFF2-40B4-BE49-F238E27FC236}">
                  <a16:creationId xmlns:a16="http://schemas.microsoft.com/office/drawing/2014/main" id="{04F9A7BB-36CB-4A9F-9468-67B6C16E6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7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1533" name="Line 153">
              <a:extLst>
                <a:ext uri="{FF2B5EF4-FFF2-40B4-BE49-F238E27FC236}">
                  <a16:creationId xmlns:a16="http://schemas.microsoft.com/office/drawing/2014/main" id="{8FB0782B-D37B-4F9D-939F-7D3DBAE04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3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34" name="Text Box 154">
              <a:extLst>
                <a:ext uri="{FF2B5EF4-FFF2-40B4-BE49-F238E27FC236}">
                  <a16:creationId xmlns:a16="http://schemas.microsoft.com/office/drawing/2014/main" id="{8F622A70-07D4-4792-A566-7C5E2ED31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3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b="1">
                  <a:latin typeface="Tahoma" panose="020B0604030504040204" pitchFamily="34" charset="0"/>
                </a:rPr>
                <a:t>R </a:t>
              </a:r>
              <a:r>
                <a:rPr lang="en-US" altLang="en-US" sz="1400" b="1">
                  <a:latin typeface="Tahoma" panose="020B0604030504040204" pitchFamily="34" charset="0"/>
                  <a:sym typeface="Symbol" panose="05050102010706020507" pitchFamily="18" charset="2"/>
                </a:rPr>
                <a:t> </a:t>
              </a:r>
              <a:r>
                <a:rPr lang="en-US" altLang="en-US" sz="1400" b="1"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21535" name="Line 155">
              <a:extLst>
                <a:ext uri="{FF2B5EF4-FFF2-40B4-BE49-F238E27FC236}">
                  <a16:creationId xmlns:a16="http://schemas.microsoft.com/office/drawing/2014/main" id="{5DFE1B87-CAEF-4F86-AD13-BB6F28857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36" name="Text Box 156">
              <a:extLst>
                <a:ext uri="{FF2B5EF4-FFF2-40B4-BE49-F238E27FC236}">
                  <a16:creationId xmlns:a16="http://schemas.microsoft.com/office/drawing/2014/main" id="{DF1347C6-B77C-4B43-8FA7-4BBD7EB12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2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1537" name="Text Box 157">
              <a:extLst>
                <a:ext uri="{FF2B5EF4-FFF2-40B4-BE49-F238E27FC236}">
                  <a16:creationId xmlns:a16="http://schemas.microsoft.com/office/drawing/2014/main" id="{AD001218-5DFA-417A-B171-3AFC8C24C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5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grpSp>
          <p:nvGrpSpPr>
            <p:cNvPr id="21538" name="Group 158">
              <a:extLst>
                <a:ext uri="{FF2B5EF4-FFF2-40B4-BE49-F238E27FC236}">
                  <a16:creationId xmlns:a16="http://schemas.microsoft.com/office/drawing/2014/main" id="{5B405E63-493B-4AD6-B714-1481D28C5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832"/>
              <a:ext cx="576" cy="768"/>
              <a:chOff x="960" y="2880"/>
              <a:chExt cx="576" cy="1008"/>
            </a:xfrm>
          </p:grpSpPr>
          <p:sp>
            <p:nvSpPr>
              <p:cNvPr id="21542" name="Line 159">
                <a:extLst>
                  <a:ext uri="{FF2B5EF4-FFF2-40B4-BE49-F238E27FC236}">
                    <a16:creationId xmlns:a16="http://schemas.microsoft.com/office/drawing/2014/main" id="{11FEC0D0-36DA-4D6E-99EA-795090CC9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43" name="Line 160">
                <a:extLst>
                  <a:ext uri="{FF2B5EF4-FFF2-40B4-BE49-F238E27FC236}">
                    <a16:creationId xmlns:a16="http://schemas.microsoft.com/office/drawing/2014/main" id="{E6DC61FA-AA39-4377-9776-0F4C56FE0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44" name="Line 161">
                <a:extLst>
                  <a:ext uri="{FF2B5EF4-FFF2-40B4-BE49-F238E27FC236}">
                    <a16:creationId xmlns:a16="http://schemas.microsoft.com/office/drawing/2014/main" id="{516DF64A-4B0A-4076-B0EF-D64EA090D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539" name="Text Box 162">
              <a:extLst>
                <a:ext uri="{FF2B5EF4-FFF2-40B4-BE49-F238E27FC236}">
                  <a16:creationId xmlns:a16="http://schemas.microsoft.com/office/drawing/2014/main" id="{7C61A372-AE86-4078-B10D-308A8786E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07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1540" name="Text Box 163">
              <a:extLst>
                <a:ext uri="{FF2B5EF4-FFF2-40B4-BE49-F238E27FC236}">
                  <a16:creationId xmlns:a16="http://schemas.microsoft.com/office/drawing/2014/main" id="{8EC80669-C1A2-429D-A1F9-FF933E91F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541" name="Text Box 164">
              <a:extLst>
                <a:ext uri="{FF2B5EF4-FFF2-40B4-BE49-F238E27FC236}">
                  <a16:creationId xmlns:a16="http://schemas.microsoft.com/office/drawing/2014/main" id="{A5734AFC-C8DC-4A75-8199-1A4725DCC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45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</p:grpSp>
      <p:grpSp>
        <p:nvGrpSpPr>
          <p:cNvPr id="8" name="Group 165">
            <a:extLst>
              <a:ext uri="{FF2B5EF4-FFF2-40B4-BE49-F238E27FC236}">
                <a16:creationId xmlns:a16="http://schemas.microsoft.com/office/drawing/2014/main" id="{9CB98C11-4216-4440-987E-D7445687DA6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572000"/>
            <a:ext cx="914400" cy="381000"/>
            <a:chOff x="3840" y="3792"/>
            <a:chExt cx="576" cy="240"/>
          </a:xfrm>
        </p:grpSpPr>
        <p:sp>
          <p:nvSpPr>
            <p:cNvPr id="21522" name="Line 166">
              <a:extLst>
                <a:ext uri="{FF2B5EF4-FFF2-40B4-BE49-F238E27FC236}">
                  <a16:creationId xmlns:a16="http://schemas.microsoft.com/office/drawing/2014/main" id="{47390BBF-FD56-489C-9456-E56445783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403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23" name="Text Box 167">
              <a:extLst>
                <a:ext uri="{FF2B5EF4-FFF2-40B4-BE49-F238E27FC236}">
                  <a16:creationId xmlns:a16="http://schemas.microsoft.com/office/drawing/2014/main" id="{E3E89871-743B-4E80-A6BD-EFC0194FD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84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21524" name="Text Box 168">
              <a:extLst>
                <a:ext uri="{FF2B5EF4-FFF2-40B4-BE49-F238E27FC236}">
                  <a16:creationId xmlns:a16="http://schemas.microsoft.com/office/drawing/2014/main" id="{359FEE1F-231F-4D71-A50A-DDD0CEC1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84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3</a:t>
              </a:r>
            </a:p>
          </p:txBody>
        </p:sp>
        <p:grpSp>
          <p:nvGrpSpPr>
            <p:cNvPr id="21525" name="Group 169">
              <a:extLst>
                <a:ext uri="{FF2B5EF4-FFF2-40B4-BE49-F238E27FC236}">
                  <a16:creationId xmlns:a16="http://schemas.microsoft.com/office/drawing/2014/main" id="{5415DB3C-FE0B-40D7-A9BA-873CA9A3A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792"/>
              <a:ext cx="576" cy="240"/>
              <a:chOff x="960" y="2880"/>
              <a:chExt cx="576" cy="1008"/>
            </a:xfrm>
          </p:grpSpPr>
          <p:sp>
            <p:nvSpPr>
              <p:cNvPr id="21526" name="Line 170">
                <a:extLst>
                  <a:ext uri="{FF2B5EF4-FFF2-40B4-BE49-F238E27FC236}">
                    <a16:creationId xmlns:a16="http://schemas.microsoft.com/office/drawing/2014/main" id="{686795FF-DBB4-4EE4-B240-59DF6B2F6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27" name="Line 171">
                <a:extLst>
                  <a:ext uri="{FF2B5EF4-FFF2-40B4-BE49-F238E27FC236}">
                    <a16:creationId xmlns:a16="http://schemas.microsoft.com/office/drawing/2014/main" id="{C1E2FB6A-3E67-474C-878A-CC499DA1A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528" name="Line 172">
                <a:extLst>
                  <a:ext uri="{FF2B5EF4-FFF2-40B4-BE49-F238E27FC236}">
                    <a16:creationId xmlns:a16="http://schemas.microsoft.com/office/drawing/2014/main" id="{37BECE46-5BD4-4AAD-B133-B416BE575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173">
            <a:extLst>
              <a:ext uri="{FF2B5EF4-FFF2-40B4-BE49-F238E27FC236}">
                <a16:creationId xmlns:a16="http://schemas.microsoft.com/office/drawing/2014/main" id="{3D11C06D-737A-4953-B656-39A760764940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267200"/>
            <a:ext cx="914400" cy="381000"/>
            <a:chOff x="3840" y="3600"/>
            <a:chExt cx="576" cy="240"/>
          </a:xfrm>
        </p:grpSpPr>
        <p:sp>
          <p:nvSpPr>
            <p:cNvPr id="21517" name="Text Box 174">
              <a:extLst>
                <a:ext uri="{FF2B5EF4-FFF2-40B4-BE49-F238E27FC236}">
                  <a16:creationId xmlns:a16="http://schemas.microsoft.com/office/drawing/2014/main" id="{B4EDEF82-A957-4ED8-9A28-DBC8BEDDD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64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1518" name="Text Box 175">
              <a:extLst>
                <a:ext uri="{FF2B5EF4-FFF2-40B4-BE49-F238E27FC236}">
                  <a16:creationId xmlns:a16="http://schemas.microsoft.com/office/drawing/2014/main" id="{DE895DA5-A4A0-4048-B91E-66AAEB786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64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519" name="Line 176">
              <a:extLst>
                <a:ext uri="{FF2B5EF4-FFF2-40B4-BE49-F238E27FC236}">
                  <a16:creationId xmlns:a16="http://schemas.microsoft.com/office/drawing/2014/main" id="{C642C23D-47E0-49A4-8F57-541C7601F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6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20" name="Line 177">
              <a:extLst>
                <a:ext uri="{FF2B5EF4-FFF2-40B4-BE49-F238E27FC236}">
                  <a16:creationId xmlns:a16="http://schemas.microsoft.com/office/drawing/2014/main" id="{A5962203-9AC7-4FB6-8D5C-DEF5311B8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6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21" name="Line 178">
              <a:extLst>
                <a:ext uri="{FF2B5EF4-FFF2-40B4-BE49-F238E27FC236}">
                  <a16:creationId xmlns:a16="http://schemas.microsoft.com/office/drawing/2014/main" id="{87FDD59E-D235-4437-8B98-25106C796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60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81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96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3.06358E-6 L 0.00052 -0.0499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ate Placeholder 3">
            <a:extLst>
              <a:ext uri="{FF2B5EF4-FFF2-40B4-BE49-F238E27FC236}">
                <a16:creationId xmlns:a16="http://schemas.microsoft.com/office/drawing/2014/main" id="{4A530E2E-3283-4456-B108-38F627D060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</a:t>
            </a:r>
            <a:endParaRPr lang="en-US" altLang="en-US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E427A78B-2727-4461-A1B7-8B168352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E5BA335-6F10-4D5C-9129-1B8DFFE3C1B8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US" sz="100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66DF72E-FED9-4343-9BB0-A8F55B13C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Phép</a:t>
            </a:r>
            <a:r>
              <a:rPr lang="en-US" altLang="en-US" sz="3500" dirty="0"/>
              <a:t> </a:t>
            </a:r>
            <a:r>
              <a:rPr lang="en-US" altLang="en-US" sz="3500" dirty="0" err="1"/>
              <a:t>giao</a:t>
            </a:r>
            <a:r>
              <a:rPr lang="en-US" altLang="en-US" sz="3500" dirty="0"/>
              <a:t>: INTERSECT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869BCDC6-79CF-4700-A2EE-11F438381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en-US" dirty="0"/>
              <a:t>R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S: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R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S</a:t>
            </a:r>
          </a:p>
        </p:txBody>
      </p:sp>
      <p:grpSp>
        <p:nvGrpSpPr>
          <p:cNvPr id="23559" name="Group 6">
            <a:extLst>
              <a:ext uri="{FF2B5EF4-FFF2-40B4-BE49-F238E27FC236}">
                <a16:creationId xmlns:a16="http://schemas.microsoft.com/office/drawing/2014/main" id="{CAB68E82-66F3-4BBA-A418-23E624C5106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76600"/>
            <a:ext cx="1447800" cy="1371600"/>
            <a:chOff x="624" y="2880"/>
            <a:chExt cx="912" cy="864"/>
          </a:xfrm>
        </p:grpSpPr>
        <p:sp>
          <p:nvSpPr>
            <p:cNvPr id="23590" name="Line 7">
              <a:extLst>
                <a:ext uri="{FF2B5EF4-FFF2-40B4-BE49-F238E27FC236}">
                  <a16:creationId xmlns:a16="http://schemas.microsoft.com/office/drawing/2014/main" id="{A1501278-63CD-4826-9348-616E045F5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1" name="Text Box 8">
              <a:extLst>
                <a:ext uri="{FF2B5EF4-FFF2-40B4-BE49-F238E27FC236}">
                  <a16:creationId xmlns:a16="http://schemas.microsoft.com/office/drawing/2014/main" id="{43A82BC2-4F32-4C65-81A0-B9AB81202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3592" name="Text Box 9">
              <a:extLst>
                <a:ext uri="{FF2B5EF4-FFF2-40B4-BE49-F238E27FC236}">
                  <a16:creationId xmlns:a16="http://schemas.microsoft.com/office/drawing/2014/main" id="{1A183E1C-3B2E-424B-B146-349DA17E6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3593" name="Text Box 10">
              <a:extLst>
                <a:ext uri="{FF2B5EF4-FFF2-40B4-BE49-F238E27FC236}">
                  <a16:creationId xmlns:a16="http://schemas.microsoft.com/office/drawing/2014/main" id="{3D328B74-644D-46AA-A6FC-74C8D2A96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3594" name="Line 11">
              <a:extLst>
                <a:ext uri="{FF2B5EF4-FFF2-40B4-BE49-F238E27FC236}">
                  <a16:creationId xmlns:a16="http://schemas.microsoft.com/office/drawing/2014/main" id="{1499367D-59A9-40F1-AA1E-5C0346C08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5" name="Line 12">
              <a:extLst>
                <a:ext uri="{FF2B5EF4-FFF2-40B4-BE49-F238E27FC236}">
                  <a16:creationId xmlns:a16="http://schemas.microsoft.com/office/drawing/2014/main" id="{59D4222D-93EC-46A9-9669-726073C7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74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6" name="Text Box 13">
              <a:extLst>
                <a:ext uri="{FF2B5EF4-FFF2-40B4-BE49-F238E27FC236}">
                  <a16:creationId xmlns:a16="http://schemas.microsoft.com/office/drawing/2014/main" id="{6D83181D-1A88-429C-BB17-FB204C64A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b="1">
                  <a:latin typeface="Tahoma" panose="020B0604030504040204" pitchFamily="34" charset="0"/>
                </a:rPr>
                <a:t>R</a:t>
              </a:r>
            </a:p>
          </p:txBody>
        </p:sp>
        <p:sp>
          <p:nvSpPr>
            <p:cNvPr id="23597" name="Line 14">
              <a:extLst>
                <a:ext uri="{FF2B5EF4-FFF2-40B4-BE49-F238E27FC236}">
                  <a16:creationId xmlns:a16="http://schemas.microsoft.com/office/drawing/2014/main" id="{5FF03132-4ADB-47BC-A5D3-37BF2EC69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8" name="Text Box 15">
              <a:extLst>
                <a:ext uri="{FF2B5EF4-FFF2-40B4-BE49-F238E27FC236}">
                  <a16:creationId xmlns:a16="http://schemas.microsoft.com/office/drawing/2014/main" id="{3E672892-2258-4C34-A180-3C97BFF3E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3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3599" name="Text Box 16">
              <a:extLst>
                <a:ext uri="{FF2B5EF4-FFF2-40B4-BE49-F238E27FC236}">
                  <a16:creationId xmlns:a16="http://schemas.microsoft.com/office/drawing/2014/main" id="{614FE70B-F2DE-4F97-953D-92C2A65DF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50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grpSp>
          <p:nvGrpSpPr>
            <p:cNvPr id="23600" name="Group 17">
              <a:extLst>
                <a:ext uri="{FF2B5EF4-FFF2-40B4-BE49-F238E27FC236}">
                  <a16:creationId xmlns:a16="http://schemas.microsoft.com/office/drawing/2014/main" id="{41D78092-5E33-423E-9611-0C789A4B1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80"/>
              <a:ext cx="576" cy="864"/>
              <a:chOff x="960" y="2880"/>
              <a:chExt cx="576" cy="1008"/>
            </a:xfrm>
          </p:grpSpPr>
          <p:sp>
            <p:nvSpPr>
              <p:cNvPr id="23604" name="Line 18">
                <a:extLst>
                  <a:ext uri="{FF2B5EF4-FFF2-40B4-BE49-F238E27FC236}">
                    <a16:creationId xmlns:a16="http://schemas.microsoft.com/office/drawing/2014/main" id="{6043573F-3427-4540-9D63-58BCB56A7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5" name="Line 19">
                <a:extLst>
                  <a:ext uri="{FF2B5EF4-FFF2-40B4-BE49-F238E27FC236}">
                    <a16:creationId xmlns:a16="http://schemas.microsoft.com/office/drawing/2014/main" id="{55E45A5C-F824-4884-9C76-10F24CBEF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06" name="Line 20">
                <a:extLst>
                  <a:ext uri="{FF2B5EF4-FFF2-40B4-BE49-F238E27FC236}">
                    <a16:creationId xmlns:a16="http://schemas.microsoft.com/office/drawing/2014/main" id="{C296A359-EB26-458C-9487-2BC541B98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601" name="Text Box 21">
              <a:extLst>
                <a:ext uri="{FF2B5EF4-FFF2-40B4-BE49-F238E27FC236}">
                  <a16:creationId xmlns:a16="http://schemas.microsoft.com/office/drawing/2014/main" id="{2F3D4590-C46B-4D7E-B13E-C9653926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3602" name="Text Box 22">
              <a:extLst>
                <a:ext uri="{FF2B5EF4-FFF2-40B4-BE49-F238E27FC236}">
                  <a16:creationId xmlns:a16="http://schemas.microsoft.com/office/drawing/2014/main" id="{97D1A072-AF78-4B21-8B49-53D06CEB4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3603" name="Text Box 23">
              <a:extLst>
                <a:ext uri="{FF2B5EF4-FFF2-40B4-BE49-F238E27FC236}">
                  <a16:creationId xmlns:a16="http://schemas.microsoft.com/office/drawing/2014/main" id="{33192654-6325-4775-8348-0E1A16974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50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</p:grpSp>
      <p:grpSp>
        <p:nvGrpSpPr>
          <p:cNvPr id="23560" name="Group 24">
            <a:extLst>
              <a:ext uri="{FF2B5EF4-FFF2-40B4-BE49-F238E27FC236}">
                <a16:creationId xmlns:a16="http://schemas.microsoft.com/office/drawing/2014/main" id="{EE950E0A-3699-4FD3-B5EA-0C597910C5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276600"/>
            <a:ext cx="1447800" cy="1066800"/>
            <a:chOff x="1728" y="2880"/>
            <a:chExt cx="912" cy="672"/>
          </a:xfrm>
        </p:grpSpPr>
        <p:sp>
          <p:nvSpPr>
            <p:cNvPr id="23575" name="Line 25">
              <a:extLst>
                <a:ext uri="{FF2B5EF4-FFF2-40B4-BE49-F238E27FC236}">
                  <a16:creationId xmlns:a16="http://schemas.microsoft.com/office/drawing/2014/main" id="{CCC654AB-230F-4C2D-9188-52AF08DC3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07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76" name="Text Box 26">
              <a:extLst>
                <a:ext uri="{FF2B5EF4-FFF2-40B4-BE49-F238E27FC236}">
                  <a16:creationId xmlns:a16="http://schemas.microsoft.com/office/drawing/2014/main" id="{E10FBCA4-EE3C-4499-BAA3-6B9BE270D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3577" name="Text Box 27">
              <a:extLst>
                <a:ext uri="{FF2B5EF4-FFF2-40B4-BE49-F238E27FC236}">
                  <a16:creationId xmlns:a16="http://schemas.microsoft.com/office/drawing/2014/main" id="{B74BE8D3-F47A-4189-AFFA-A44E9B613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3578" name="Text Box 28">
              <a:extLst>
                <a:ext uri="{FF2B5EF4-FFF2-40B4-BE49-F238E27FC236}">
                  <a16:creationId xmlns:a16="http://schemas.microsoft.com/office/drawing/2014/main" id="{D7FA3E55-4935-467F-A0B4-DD559D6B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1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3579" name="Line 29">
              <a:extLst>
                <a:ext uri="{FF2B5EF4-FFF2-40B4-BE49-F238E27FC236}">
                  <a16:creationId xmlns:a16="http://schemas.microsoft.com/office/drawing/2014/main" id="{85DFB0E5-C882-4802-BFA5-D5264513F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88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0" name="Line 30">
              <a:extLst>
                <a:ext uri="{FF2B5EF4-FFF2-40B4-BE49-F238E27FC236}">
                  <a16:creationId xmlns:a16="http://schemas.microsoft.com/office/drawing/2014/main" id="{576D6ACE-1EF0-494F-9A82-BE19FCA18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1" name="Text Box 31">
              <a:extLst>
                <a:ext uri="{FF2B5EF4-FFF2-40B4-BE49-F238E27FC236}">
                  <a16:creationId xmlns:a16="http://schemas.microsoft.com/office/drawing/2014/main" id="{DDAF605E-4312-4A45-889D-CE5E9DD6A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b="1"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23582" name="Line 32">
              <a:extLst>
                <a:ext uri="{FF2B5EF4-FFF2-40B4-BE49-F238E27FC236}">
                  <a16:creationId xmlns:a16="http://schemas.microsoft.com/office/drawing/2014/main" id="{3BD81996-934C-43C3-AE24-B55A49649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3" name="Text Box 33">
              <a:extLst>
                <a:ext uri="{FF2B5EF4-FFF2-40B4-BE49-F238E27FC236}">
                  <a16:creationId xmlns:a16="http://schemas.microsoft.com/office/drawing/2014/main" id="{54C7EB84-BC74-4E2B-B162-3097949E4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grpSp>
          <p:nvGrpSpPr>
            <p:cNvPr id="23584" name="Group 34">
              <a:extLst>
                <a:ext uri="{FF2B5EF4-FFF2-40B4-BE49-F238E27FC236}">
                  <a16:creationId xmlns:a16="http://schemas.microsoft.com/office/drawing/2014/main" id="{F4B9A290-6F82-462D-BCCC-96BCF9012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880"/>
              <a:ext cx="576" cy="672"/>
              <a:chOff x="960" y="2880"/>
              <a:chExt cx="576" cy="1008"/>
            </a:xfrm>
          </p:grpSpPr>
          <p:sp>
            <p:nvSpPr>
              <p:cNvPr id="23587" name="Line 35">
                <a:extLst>
                  <a:ext uri="{FF2B5EF4-FFF2-40B4-BE49-F238E27FC236}">
                    <a16:creationId xmlns:a16="http://schemas.microsoft.com/office/drawing/2014/main" id="{021B8D60-FB94-4A90-A735-00C25DC37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88" name="Line 36">
                <a:extLst>
                  <a:ext uri="{FF2B5EF4-FFF2-40B4-BE49-F238E27FC236}">
                    <a16:creationId xmlns:a16="http://schemas.microsoft.com/office/drawing/2014/main" id="{66C5BABA-F66D-4ED9-B336-49D78DAD0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89" name="Line 37">
                <a:extLst>
                  <a:ext uri="{FF2B5EF4-FFF2-40B4-BE49-F238E27FC236}">
                    <a16:creationId xmlns:a16="http://schemas.microsoft.com/office/drawing/2014/main" id="{C2E7727F-A06B-4116-87D0-6E29B07AE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585" name="Text Box 38">
              <a:extLst>
                <a:ext uri="{FF2B5EF4-FFF2-40B4-BE49-F238E27FC236}">
                  <a16:creationId xmlns:a16="http://schemas.microsoft.com/office/drawing/2014/main" id="{4B78212C-1816-40FE-963E-287A1148D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1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3586" name="Text Box 39">
              <a:extLst>
                <a:ext uri="{FF2B5EF4-FFF2-40B4-BE49-F238E27FC236}">
                  <a16:creationId xmlns:a16="http://schemas.microsoft.com/office/drawing/2014/main" id="{54469D5E-5468-43D0-94E2-67C39D577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3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3</a:t>
              </a:r>
            </a:p>
          </p:txBody>
        </p:sp>
      </p:grpSp>
      <p:grpSp>
        <p:nvGrpSpPr>
          <p:cNvPr id="6" name="Group 89">
            <a:extLst>
              <a:ext uri="{FF2B5EF4-FFF2-40B4-BE49-F238E27FC236}">
                <a16:creationId xmlns:a16="http://schemas.microsoft.com/office/drawing/2014/main" id="{DDD7FD0E-269C-4CE2-B94A-C70FAEE6824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276600"/>
            <a:ext cx="1752600" cy="762000"/>
            <a:chOff x="3312" y="2832"/>
            <a:chExt cx="1104" cy="480"/>
          </a:xfrm>
        </p:grpSpPr>
        <p:sp>
          <p:nvSpPr>
            <p:cNvPr id="23562" name="Line 72">
              <a:extLst>
                <a:ext uri="{FF2B5EF4-FFF2-40B4-BE49-F238E27FC236}">
                  <a16:creationId xmlns:a16="http://schemas.microsoft.com/office/drawing/2014/main" id="{44E1373B-7A2D-4D51-8666-5AA1D58BF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024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63" name="Text Box 73">
              <a:extLst>
                <a:ext uri="{FF2B5EF4-FFF2-40B4-BE49-F238E27FC236}">
                  <a16:creationId xmlns:a16="http://schemas.microsoft.com/office/drawing/2014/main" id="{D3E14E83-F147-4E9F-B8EF-051834A73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3564" name="Text Box 74">
              <a:extLst>
                <a:ext uri="{FF2B5EF4-FFF2-40B4-BE49-F238E27FC236}">
                  <a16:creationId xmlns:a16="http://schemas.microsoft.com/office/drawing/2014/main" id="{04178155-5500-482A-A125-1D143D14C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3565" name="Text Box 75">
              <a:extLst>
                <a:ext uri="{FF2B5EF4-FFF2-40B4-BE49-F238E27FC236}">
                  <a16:creationId xmlns:a16="http://schemas.microsoft.com/office/drawing/2014/main" id="{9A1B0B72-AE91-4BE8-A5E9-5BD2ACF1C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7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3566" name="Line 76">
              <a:extLst>
                <a:ext uri="{FF2B5EF4-FFF2-40B4-BE49-F238E27FC236}">
                  <a16:creationId xmlns:a16="http://schemas.microsoft.com/office/drawing/2014/main" id="{AE38827C-99AC-44B0-BD43-E4C8B0AAA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3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67" name="Text Box 77">
              <a:extLst>
                <a:ext uri="{FF2B5EF4-FFF2-40B4-BE49-F238E27FC236}">
                  <a16:creationId xmlns:a16="http://schemas.microsoft.com/office/drawing/2014/main" id="{2BD45394-C66C-4042-84C5-5D9C86BF5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3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b="1">
                  <a:latin typeface="Tahoma" panose="020B0604030504040204" pitchFamily="34" charset="0"/>
                </a:rPr>
                <a:t>R </a:t>
              </a:r>
              <a:r>
                <a:rPr lang="en-US" altLang="en-US" sz="1400" b="1">
                  <a:latin typeface="Tahoma" panose="020B0604030504040204" pitchFamily="34" charset="0"/>
                  <a:sym typeface="Symbol" panose="05050102010706020507" pitchFamily="18" charset="2"/>
                </a:rPr>
                <a:t> </a:t>
              </a:r>
              <a:r>
                <a:rPr lang="en-US" altLang="en-US" sz="1400" b="1"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23568" name="Line 78">
              <a:extLst>
                <a:ext uri="{FF2B5EF4-FFF2-40B4-BE49-F238E27FC236}">
                  <a16:creationId xmlns:a16="http://schemas.microsoft.com/office/drawing/2014/main" id="{D13943EA-CD66-4D47-920B-BBC5702D8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3569" name="Group 81">
              <a:extLst>
                <a:ext uri="{FF2B5EF4-FFF2-40B4-BE49-F238E27FC236}">
                  <a16:creationId xmlns:a16="http://schemas.microsoft.com/office/drawing/2014/main" id="{838CB78F-A344-4DCD-A72F-420F13928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832"/>
              <a:ext cx="576" cy="480"/>
              <a:chOff x="960" y="2880"/>
              <a:chExt cx="576" cy="1008"/>
            </a:xfrm>
          </p:grpSpPr>
          <p:sp>
            <p:nvSpPr>
              <p:cNvPr id="23572" name="Line 82">
                <a:extLst>
                  <a:ext uri="{FF2B5EF4-FFF2-40B4-BE49-F238E27FC236}">
                    <a16:creationId xmlns:a16="http://schemas.microsoft.com/office/drawing/2014/main" id="{8500F43F-918D-4F80-867E-D3B5D396C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3" name="Line 83">
                <a:extLst>
                  <a:ext uri="{FF2B5EF4-FFF2-40B4-BE49-F238E27FC236}">
                    <a16:creationId xmlns:a16="http://schemas.microsoft.com/office/drawing/2014/main" id="{B954AB04-1EA6-47A1-B5C2-66B263128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4" name="Line 84">
                <a:extLst>
                  <a:ext uri="{FF2B5EF4-FFF2-40B4-BE49-F238E27FC236}">
                    <a16:creationId xmlns:a16="http://schemas.microsoft.com/office/drawing/2014/main" id="{60764F43-5C41-4AFC-8035-2A1CD5E1A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570" name="Text Box 85">
              <a:extLst>
                <a:ext uri="{FF2B5EF4-FFF2-40B4-BE49-F238E27FC236}">
                  <a16:creationId xmlns:a16="http://schemas.microsoft.com/office/drawing/2014/main" id="{FED82638-B0F6-4F04-BF94-CBBB205B9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07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3571" name="Line 88">
              <a:extLst>
                <a:ext uri="{FF2B5EF4-FFF2-40B4-BE49-F238E27FC236}">
                  <a16:creationId xmlns:a16="http://schemas.microsoft.com/office/drawing/2014/main" id="{F15FE435-68D3-4477-BBB0-7ADF2F0EA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3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299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>
            <a:extLst>
              <a:ext uri="{FF2B5EF4-FFF2-40B4-BE49-F238E27FC236}">
                <a16:creationId xmlns:a16="http://schemas.microsoft.com/office/drawing/2014/main" id="{309E1B08-E992-4C1F-9583-0BD29A9F64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 </a:t>
            </a:r>
            <a:endParaRPr lang="en-US" altLang="en-US"/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E3FE82A0-CD8D-4612-90CC-7A0CC7E8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40BC23C-C997-44B4-A2F0-B4804DBCB4A0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en-US" sz="10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0A753331-7884-4C9F-88A7-C3699C3E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Phép</a:t>
            </a:r>
            <a:r>
              <a:rPr lang="en-US" altLang="en-US" sz="3500" dirty="0"/>
              <a:t> </a:t>
            </a:r>
            <a:r>
              <a:rPr lang="en-US" altLang="en-US" sz="3500" dirty="0" err="1"/>
              <a:t>trừ</a:t>
            </a:r>
            <a:r>
              <a:rPr lang="en-US" altLang="en-US" sz="3500" dirty="0"/>
              <a:t>: EXCEPT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3DB372D-FE6D-46CB-B6C7-129108FB5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en-US" dirty="0"/>
              <a:t>R </a:t>
            </a:r>
            <a:r>
              <a:rPr lang="en-US" altLang="en-US" dirty="0" err="1"/>
              <a:t>trừ</a:t>
            </a:r>
            <a:r>
              <a:rPr lang="en-US" altLang="en-US" dirty="0"/>
              <a:t> S: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R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S</a:t>
            </a:r>
          </a:p>
          <a:p>
            <a:pPr eaLnBrk="1" hangingPunct="1"/>
            <a:endParaRPr lang="en-US" altLang="en-US" dirty="0"/>
          </a:p>
        </p:txBody>
      </p:sp>
      <p:grpSp>
        <p:nvGrpSpPr>
          <p:cNvPr id="25607" name="Group 5">
            <a:extLst>
              <a:ext uri="{FF2B5EF4-FFF2-40B4-BE49-F238E27FC236}">
                <a16:creationId xmlns:a16="http://schemas.microsoft.com/office/drawing/2014/main" id="{09D74670-B93B-4F0A-843B-E3125DEFA299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048000"/>
            <a:ext cx="1447800" cy="1371600"/>
            <a:chOff x="624" y="2880"/>
            <a:chExt cx="912" cy="864"/>
          </a:xfrm>
        </p:grpSpPr>
        <p:sp>
          <p:nvSpPr>
            <p:cNvPr id="25640" name="Line 6">
              <a:extLst>
                <a:ext uri="{FF2B5EF4-FFF2-40B4-BE49-F238E27FC236}">
                  <a16:creationId xmlns:a16="http://schemas.microsoft.com/office/drawing/2014/main" id="{97ABAC99-127F-40A6-BFBB-C0C5F7DBB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41" name="Text Box 7">
              <a:extLst>
                <a:ext uri="{FF2B5EF4-FFF2-40B4-BE49-F238E27FC236}">
                  <a16:creationId xmlns:a16="http://schemas.microsoft.com/office/drawing/2014/main" id="{1AD40867-E141-43BE-BBF2-8ACF7E595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5642" name="Text Box 8">
              <a:extLst>
                <a:ext uri="{FF2B5EF4-FFF2-40B4-BE49-F238E27FC236}">
                  <a16:creationId xmlns:a16="http://schemas.microsoft.com/office/drawing/2014/main" id="{2517D758-7824-493A-9780-4A049BCE7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5643" name="Text Box 9">
              <a:extLst>
                <a:ext uri="{FF2B5EF4-FFF2-40B4-BE49-F238E27FC236}">
                  <a16:creationId xmlns:a16="http://schemas.microsoft.com/office/drawing/2014/main" id="{08BF6482-7D2D-4CA6-A76F-855EE7900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5644" name="Line 10">
              <a:extLst>
                <a:ext uri="{FF2B5EF4-FFF2-40B4-BE49-F238E27FC236}">
                  <a16:creationId xmlns:a16="http://schemas.microsoft.com/office/drawing/2014/main" id="{8184FDD9-D57C-4A42-A508-83BD20CCB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45" name="Line 11">
              <a:extLst>
                <a:ext uri="{FF2B5EF4-FFF2-40B4-BE49-F238E27FC236}">
                  <a16:creationId xmlns:a16="http://schemas.microsoft.com/office/drawing/2014/main" id="{C7D9E98A-9F56-460B-9DDC-E8D1AA967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74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46" name="Text Box 12">
              <a:extLst>
                <a:ext uri="{FF2B5EF4-FFF2-40B4-BE49-F238E27FC236}">
                  <a16:creationId xmlns:a16="http://schemas.microsoft.com/office/drawing/2014/main" id="{120C8669-50F3-4CAC-AA9A-0E24F41A7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b="1">
                  <a:latin typeface="Tahoma" panose="020B0604030504040204" pitchFamily="34" charset="0"/>
                </a:rPr>
                <a:t>R</a:t>
              </a:r>
            </a:p>
          </p:txBody>
        </p:sp>
        <p:sp>
          <p:nvSpPr>
            <p:cNvPr id="25647" name="Line 13">
              <a:extLst>
                <a:ext uri="{FF2B5EF4-FFF2-40B4-BE49-F238E27FC236}">
                  <a16:creationId xmlns:a16="http://schemas.microsoft.com/office/drawing/2014/main" id="{A46798AB-2B31-45B7-907F-755A809D4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48" name="Text Box 14">
              <a:extLst>
                <a:ext uri="{FF2B5EF4-FFF2-40B4-BE49-F238E27FC236}">
                  <a16:creationId xmlns:a16="http://schemas.microsoft.com/office/drawing/2014/main" id="{2C3076C5-90A7-491A-BCB8-A6E3FC0F7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3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5649" name="Text Box 15">
              <a:extLst>
                <a:ext uri="{FF2B5EF4-FFF2-40B4-BE49-F238E27FC236}">
                  <a16:creationId xmlns:a16="http://schemas.microsoft.com/office/drawing/2014/main" id="{58978A32-BCB5-45BD-9D46-B39A7396F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50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grpSp>
          <p:nvGrpSpPr>
            <p:cNvPr id="25650" name="Group 16">
              <a:extLst>
                <a:ext uri="{FF2B5EF4-FFF2-40B4-BE49-F238E27FC236}">
                  <a16:creationId xmlns:a16="http://schemas.microsoft.com/office/drawing/2014/main" id="{78EFA898-3348-49F8-B9E1-AD0F40452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80"/>
              <a:ext cx="576" cy="864"/>
              <a:chOff x="960" y="2880"/>
              <a:chExt cx="576" cy="1008"/>
            </a:xfrm>
          </p:grpSpPr>
          <p:sp>
            <p:nvSpPr>
              <p:cNvPr id="25654" name="Line 17">
                <a:extLst>
                  <a:ext uri="{FF2B5EF4-FFF2-40B4-BE49-F238E27FC236}">
                    <a16:creationId xmlns:a16="http://schemas.microsoft.com/office/drawing/2014/main" id="{883A8625-64E9-45FE-BD05-CA675889D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55" name="Line 18">
                <a:extLst>
                  <a:ext uri="{FF2B5EF4-FFF2-40B4-BE49-F238E27FC236}">
                    <a16:creationId xmlns:a16="http://schemas.microsoft.com/office/drawing/2014/main" id="{D32D601A-7B66-471C-BE8F-B789AA965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56" name="Line 19">
                <a:extLst>
                  <a:ext uri="{FF2B5EF4-FFF2-40B4-BE49-F238E27FC236}">
                    <a16:creationId xmlns:a16="http://schemas.microsoft.com/office/drawing/2014/main" id="{521DF597-BB79-4304-A4AB-5B207C726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651" name="Text Box 20">
              <a:extLst>
                <a:ext uri="{FF2B5EF4-FFF2-40B4-BE49-F238E27FC236}">
                  <a16:creationId xmlns:a16="http://schemas.microsoft.com/office/drawing/2014/main" id="{73191785-F153-4FB2-BFB4-B925129C1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5652" name="Text Box 21">
              <a:extLst>
                <a:ext uri="{FF2B5EF4-FFF2-40B4-BE49-F238E27FC236}">
                  <a16:creationId xmlns:a16="http://schemas.microsoft.com/office/drawing/2014/main" id="{F87F0DCD-16AC-497D-BC8D-0FAB06CD3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5653" name="Text Box 22">
              <a:extLst>
                <a:ext uri="{FF2B5EF4-FFF2-40B4-BE49-F238E27FC236}">
                  <a16:creationId xmlns:a16="http://schemas.microsoft.com/office/drawing/2014/main" id="{E8109C46-B28F-402A-8B7D-EDAC52C28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50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</p:grpSp>
      <p:grpSp>
        <p:nvGrpSpPr>
          <p:cNvPr id="25608" name="Group 23">
            <a:extLst>
              <a:ext uri="{FF2B5EF4-FFF2-40B4-BE49-F238E27FC236}">
                <a16:creationId xmlns:a16="http://schemas.microsoft.com/office/drawing/2014/main" id="{B4FCD450-8C5A-4EBA-97EC-919D77FD8026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048000"/>
            <a:ext cx="1447800" cy="1066800"/>
            <a:chOff x="1728" y="2880"/>
            <a:chExt cx="912" cy="672"/>
          </a:xfrm>
        </p:grpSpPr>
        <p:sp>
          <p:nvSpPr>
            <p:cNvPr id="25625" name="Line 24">
              <a:extLst>
                <a:ext uri="{FF2B5EF4-FFF2-40B4-BE49-F238E27FC236}">
                  <a16:creationId xmlns:a16="http://schemas.microsoft.com/office/drawing/2014/main" id="{B277C41F-AF5A-4CAF-90BB-694D8CA3B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07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26" name="Text Box 25">
              <a:extLst>
                <a:ext uri="{FF2B5EF4-FFF2-40B4-BE49-F238E27FC236}">
                  <a16:creationId xmlns:a16="http://schemas.microsoft.com/office/drawing/2014/main" id="{98CA19F5-D667-4EF5-AE28-9FF463734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5627" name="Text Box 26">
              <a:extLst>
                <a:ext uri="{FF2B5EF4-FFF2-40B4-BE49-F238E27FC236}">
                  <a16:creationId xmlns:a16="http://schemas.microsoft.com/office/drawing/2014/main" id="{24B65BB1-80F2-4E9C-97C9-25F5C7B80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5628" name="Text Box 27">
              <a:extLst>
                <a:ext uri="{FF2B5EF4-FFF2-40B4-BE49-F238E27FC236}">
                  <a16:creationId xmlns:a16="http://schemas.microsoft.com/office/drawing/2014/main" id="{B65B93DD-4D5D-4F1A-AA79-3BC61AA92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1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5629" name="Line 28">
              <a:extLst>
                <a:ext uri="{FF2B5EF4-FFF2-40B4-BE49-F238E27FC236}">
                  <a16:creationId xmlns:a16="http://schemas.microsoft.com/office/drawing/2014/main" id="{EFBB1334-6025-453D-B1B6-DCAA882A4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88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30" name="Line 29">
              <a:extLst>
                <a:ext uri="{FF2B5EF4-FFF2-40B4-BE49-F238E27FC236}">
                  <a16:creationId xmlns:a16="http://schemas.microsoft.com/office/drawing/2014/main" id="{F8D1885D-2BB6-4DBA-BCAC-4D2DB3FC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5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31" name="Text Box 30">
              <a:extLst>
                <a:ext uri="{FF2B5EF4-FFF2-40B4-BE49-F238E27FC236}">
                  <a16:creationId xmlns:a16="http://schemas.microsoft.com/office/drawing/2014/main" id="{C50C127A-BE4C-4B30-9C8C-A716B6FBA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b="1"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25632" name="Line 31">
              <a:extLst>
                <a:ext uri="{FF2B5EF4-FFF2-40B4-BE49-F238E27FC236}">
                  <a16:creationId xmlns:a16="http://schemas.microsoft.com/office/drawing/2014/main" id="{4CAC972E-8021-48E8-9674-2E14A42C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33" name="Text Box 32">
              <a:extLst>
                <a:ext uri="{FF2B5EF4-FFF2-40B4-BE49-F238E27FC236}">
                  <a16:creationId xmlns:a16="http://schemas.microsoft.com/office/drawing/2014/main" id="{8FD14ACD-93AE-4164-8018-36788D18A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grpSp>
          <p:nvGrpSpPr>
            <p:cNvPr id="25634" name="Group 33">
              <a:extLst>
                <a:ext uri="{FF2B5EF4-FFF2-40B4-BE49-F238E27FC236}">
                  <a16:creationId xmlns:a16="http://schemas.microsoft.com/office/drawing/2014/main" id="{B9980C3A-5E6C-441D-814D-ECC677B19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880"/>
              <a:ext cx="576" cy="672"/>
              <a:chOff x="960" y="2880"/>
              <a:chExt cx="576" cy="1008"/>
            </a:xfrm>
          </p:grpSpPr>
          <p:sp>
            <p:nvSpPr>
              <p:cNvPr id="25637" name="Line 34">
                <a:extLst>
                  <a:ext uri="{FF2B5EF4-FFF2-40B4-BE49-F238E27FC236}">
                    <a16:creationId xmlns:a16="http://schemas.microsoft.com/office/drawing/2014/main" id="{43A9EE87-9E00-4EBC-9E7D-3F163DD3B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8" name="Line 35">
                <a:extLst>
                  <a:ext uri="{FF2B5EF4-FFF2-40B4-BE49-F238E27FC236}">
                    <a16:creationId xmlns:a16="http://schemas.microsoft.com/office/drawing/2014/main" id="{28D3C97F-3412-4557-BE87-FCC393F77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39" name="Line 36">
                <a:extLst>
                  <a:ext uri="{FF2B5EF4-FFF2-40B4-BE49-F238E27FC236}">
                    <a16:creationId xmlns:a16="http://schemas.microsoft.com/office/drawing/2014/main" id="{1865F7C6-F0D2-4A50-BC9D-4036A3E37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635" name="Text Box 37">
              <a:extLst>
                <a:ext uri="{FF2B5EF4-FFF2-40B4-BE49-F238E27FC236}">
                  <a16:creationId xmlns:a16="http://schemas.microsoft.com/office/drawing/2014/main" id="{BDD8C5B7-5125-4C5D-A182-BBBA24925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1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5636" name="Text Box 38">
              <a:extLst>
                <a:ext uri="{FF2B5EF4-FFF2-40B4-BE49-F238E27FC236}">
                  <a16:creationId xmlns:a16="http://schemas.microsoft.com/office/drawing/2014/main" id="{96A4A95C-4E25-4699-9EC0-416567068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3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3</a:t>
              </a:r>
            </a:p>
          </p:txBody>
        </p:sp>
      </p:grpSp>
      <p:grpSp>
        <p:nvGrpSpPr>
          <p:cNvPr id="6" name="Group 71">
            <a:extLst>
              <a:ext uri="{FF2B5EF4-FFF2-40B4-BE49-F238E27FC236}">
                <a16:creationId xmlns:a16="http://schemas.microsoft.com/office/drawing/2014/main" id="{F0D252C3-F954-4253-9C71-C56820110DB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048000"/>
            <a:ext cx="1752600" cy="1066800"/>
            <a:chOff x="3312" y="2832"/>
            <a:chExt cx="1104" cy="672"/>
          </a:xfrm>
        </p:grpSpPr>
        <p:sp>
          <p:nvSpPr>
            <p:cNvPr id="25610" name="Line 54">
              <a:extLst>
                <a:ext uri="{FF2B5EF4-FFF2-40B4-BE49-F238E27FC236}">
                  <a16:creationId xmlns:a16="http://schemas.microsoft.com/office/drawing/2014/main" id="{73DEA80E-EDAD-46F2-B829-BD1DA27AB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024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11" name="Text Box 55">
              <a:extLst>
                <a:ext uri="{FF2B5EF4-FFF2-40B4-BE49-F238E27FC236}">
                  <a16:creationId xmlns:a16="http://schemas.microsoft.com/office/drawing/2014/main" id="{7AD4294A-8957-4B77-9583-9C4D79094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5612" name="Text Box 56">
              <a:extLst>
                <a:ext uri="{FF2B5EF4-FFF2-40B4-BE49-F238E27FC236}">
                  <a16:creationId xmlns:a16="http://schemas.microsoft.com/office/drawing/2014/main" id="{786F7424-AFA6-4B75-9A94-3C7B8B3D1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5613" name="Text Box 57">
              <a:extLst>
                <a:ext uri="{FF2B5EF4-FFF2-40B4-BE49-F238E27FC236}">
                  <a16:creationId xmlns:a16="http://schemas.microsoft.com/office/drawing/2014/main" id="{D11E32BA-8399-4275-BF7C-10935650A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7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25614" name="Line 58">
              <a:extLst>
                <a:ext uri="{FF2B5EF4-FFF2-40B4-BE49-F238E27FC236}">
                  <a16:creationId xmlns:a16="http://schemas.microsoft.com/office/drawing/2014/main" id="{81C8E05E-0ADC-4A86-AB55-FED877248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3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15" name="Text Box 59">
              <a:extLst>
                <a:ext uri="{FF2B5EF4-FFF2-40B4-BE49-F238E27FC236}">
                  <a16:creationId xmlns:a16="http://schemas.microsoft.com/office/drawing/2014/main" id="{091A477B-A4AB-4E30-95F9-A8F5DCB09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3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b="1">
                  <a:latin typeface="Tahoma" panose="020B0604030504040204" pitchFamily="34" charset="0"/>
                </a:rPr>
                <a:t>R </a:t>
              </a:r>
              <a:r>
                <a:rPr lang="en-US" altLang="en-US" sz="1400" b="1">
                  <a:latin typeface="Tahoma" panose="020B0604030504040204" pitchFamily="34" charset="0"/>
                  <a:sym typeface="Symbol" panose="05050102010706020507" pitchFamily="18" charset="2"/>
                </a:rPr>
                <a:t> </a:t>
              </a:r>
              <a:r>
                <a:rPr lang="en-US" altLang="en-US" sz="1400" b="1"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25616" name="Line 60">
              <a:extLst>
                <a:ext uri="{FF2B5EF4-FFF2-40B4-BE49-F238E27FC236}">
                  <a16:creationId xmlns:a16="http://schemas.microsoft.com/office/drawing/2014/main" id="{71F80255-CC92-4CFB-982F-DD006EAF4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3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17" name="Text Box 62">
              <a:extLst>
                <a:ext uri="{FF2B5EF4-FFF2-40B4-BE49-F238E27FC236}">
                  <a16:creationId xmlns:a16="http://schemas.microsoft.com/office/drawing/2014/main" id="{FC19DAF6-4DD1-4911-A5A9-3099BE6C5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2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grpSp>
          <p:nvGrpSpPr>
            <p:cNvPr id="25618" name="Group 63">
              <a:extLst>
                <a:ext uri="{FF2B5EF4-FFF2-40B4-BE49-F238E27FC236}">
                  <a16:creationId xmlns:a16="http://schemas.microsoft.com/office/drawing/2014/main" id="{1AFA28F7-5344-4198-B7E1-ACB05C1C5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832"/>
              <a:ext cx="576" cy="672"/>
              <a:chOff x="960" y="2880"/>
              <a:chExt cx="576" cy="1008"/>
            </a:xfrm>
          </p:grpSpPr>
          <p:sp>
            <p:nvSpPr>
              <p:cNvPr id="25622" name="Line 64">
                <a:extLst>
                  <a:ext uri="{FF2B5EF4-FFF2-40B4-BE49-F238E27FC236}">
                    <a16:creationId xmlns:a16="http://schemas.microsoft.com/office/drawing/2014/main" id="{42043947-0FFE-48CE-865D-F6A8A285C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23" name="Line 65">
                <a:extLst>
                  <a:ext uri="{FF2B5EF4-FFF2-40B4-BE49-F238E27FC236}">
                    <a16:creationId xmlns:a16="http://schemas.microsoft.com/office/drawing/2014/main" id="{0B51616F-C711-4A38-B9E9-A80311696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24" name="Line 66">
                <a:extLst>
                  <a:ext uri="{FF2B5EF4-FFF2-40B4-BE49-F238E27FC236}">
                    <a16:creationId xmlns:a16="http://schemas.microsoft.com/office/drawing/2014/main" id="{0FF4E553-B3D2-4FD9-9084-1B3052256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619" name="Text Box 67">
              <a:extLst>
                <a:ext uri="{FF2B5EF4-FFF2-40B4-BE49-F238E27FC236}">
                  <a16:creationId xmlns:a16="http://schemas.microsoft.com/office/drawing/2014/main" id="{D8521BBA-10FA-4979-BFFF-FBD4C9A23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07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5620" name="Text Box 69">
              <a:extLst>
                <a:ext uri="{FF2B5EF4-FFF2-40B4-BE49-F238E27FC236}">
                  <a16:creationId xmlns:a16="http://schemas.microsoft.com/office/drawing/2014/main" id="{D35A7F14-994B-4FE1-A8EC-472E039F2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5621" name="Line 70">
              <a:extLst>
                <a:ext uri="{FF2B5EF4-FFF2-40B4-BE49-F238E27FC236}">
                  <a16:creationId xmlns:a16="http://schemas.microsoft.com/office/drawing/2014/main" id="{B5B995C5-9A3A-49C0-A640-297072FCC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5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97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880C-7DD9-4BDA-AFFA-1C79FAD1A9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29027" name="Slide Number Placeholder 5">
            <a:extLst>
              <a:ext uri="{FF2B5EF4-FFF2-40B4-BE49-F238E27FC236}">
                <a16:creationId xmlns:a16="http://schemas.microsoft.com/office/drawing/2014/main" id="{06CD1AFE-BE3B-4075-8BCB-271D71E4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7BCF0EA-3B7B-4862-95B4-66F8691B3356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en-US" sz="1000"/>
          </a:p>
        </p:txBody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id="{D17B6043-813E-44F1-B371-19EAE0814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Phép toán tập hợp trong SQL</a:t>
            </a:r>
          </a:p>
        </p:txBody>
      </p:sp>
      <p:sp>
        <p:nvSpPr>
          <p:cNvPr id="129029" name="Rectangle 3">
            <a:extLst>
              <a:ext uri="{FF2B5EF4-FFF2-40B4-BE49-F238E27FC236}">
                <a16:creationId xmlns:a16="http://schemas.microsoft.com/office/drawing/2014/main" id="{99792C2F-99F8-429B-B41E-474387643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SQL có cài đặt các phép toán</a:t>
            </a:r>
          </a:p>
          <a:p>
            <a:pPr lvl="1" eaLnBrk="1" hangingPunct="1"/>
            <a:r>
              <a:rPr lang="en-US" altLang="en-US"/>
              <a:t>Hội (UNION)</a:t>
            </a:r>
          </a:p>
          <a:p>
            <a:pPr lvl="1" eaLnBrk="1" hangingPunct="1"/>
            <a:r>
              <a:rPr lang="en-US" altLang="en-US"/>
              <a:t>Giao (INTERSECT)</a:t>
            </a:r>
          </a:p>
          <a:p>
            <a:pPr lvl="1" eaLnBrk="1" hangingPunct="1"/>
            <a:r>
              <a:rPr lang="en-US" altLang="en-US"/>
              <a:t>Trừ (EXCEPT)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Kết quả trả về là tập hợp</a:t>
            </a:r>
          </a:p>
          <a:p>
            <a:pPr lvl="1" eaLnBrk="1" hangingPunct="1"/>
            <a:r>
              <a:rPr lang="en-US" altLang="en-US"/>
              <a:t>Loại bỏ các bộ trùng nhau</a:t>
            </a:r>
          </a:p>
          <a:p>
            <a:pPr lvl="1" eaLnBrk="1" hangingPunct="1"/>
            <a:r>
              <a:rPr lang="en-US" altLang="en-US"/>
              <a:t>Để giữ lại các bộ trùng nhau</a:t>
            </a:r>
          </a:p>
          <a:p>
            <a:pPr lvl="2" eaLnBrk="1" hangingPunct="1"/>
            <a:r>
              <a:rPr lang="en-US" altLang="en-US"/>
              <a:t>UNION ALL</a:t>
            </a:r>
          </a:p>
          <a:p>
            <a:pPr lvl="2" eaLnBrk="1" hangingPunct="1"/>
            <a:r>
              <a:rPr lang="en-US" altLang="en-US"/>
              <a:t>INTERSECT ALL</a:t>
            </a:r>
          </a:p>
          <a:p>
            <a:pPr lvl="2" eaLnBrk="1" hangingPunct="1"/>
            <a:r>
              <a:rPr lang="en-US" altLang="en-US"/>
              <a:t>EXCEPT ALL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8145C4-7B4D-4F96-8AFA-B11A22CA81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31075" name="Slide Number Placeholder 5">
            <a:extLst>
              <a:ext uri="{FF2B5EF4-FFF2-40B4-BE49-F238E27FC236}">
                <a16:creationId xmlns:a16="http://schemas.microsoft.com/office/drawing/2014/main" id="{69277545-F015-4369-9AB2-E2502F3D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B2900DB-91F1-405E-9788-B79B8261C842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 sz="1000"/>
          </a:p>
        </p:txBody>
      </p:sp>
      <p:sp>
        <p:nvSpPr>
          <p:cNvPr id="131076" name="Rectangle 2">
            <a:extLst>
              <a:ext uri="{FF2B5EF4-FFF2-40B4-BE49-F238E27FC236}">
                <a16:creationId xmlns:a16="http://schemas.microsoft.com/office/drawing/2014/main" id="{4002B08D-4D92-47BB-909C-4F7AE74C0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Phép toán tập hợp trong SQL (tt)</a:t>
            </a:r>
          </a:p>
        </p:txBody>
      </p:sp>
      <p:sp>
        <p:nvSpPr>
          <p:cNvPr id="131077" name="Rectangle 3">
            <a:extLst>
              <a:ext uri="{FF2B5EF4-FFF2-40B4-BE49-F238E27FC236}">
                <a16:creationId xmlns:a16="http://schemas.microsoft.com/office/drawing/2014/main" id="{63395931-F028-4D10-B713-AFB068A18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Cú pháp</a:t>
            </a:r>
          </a:p>
        </p:txBody>
      </p:sp>
      <p:sp>
        <p:nvSpPr>
          <p:cNvPr id="131078" name="Rectangle 4">
            <a:extLst>
              <a:ext uri="{FF2B5EF4-FFF2-40B4-BE49-F238E27FC236}">
                <a16:creationId xmlns:a16="http://schemas.microsoft.com/office/drawing/2014/main" id="{852A42F7-10F6-4D3F-9B0F-ECFB6B57B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05000"/>
            <a:ext cx="6019800" cy="12049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SELECT &lt;ds cột&gt; FROM &lt;ds bảng&gt; WHERE &lt;điều kiện&gt;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UNION [ALL]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SELECT &lt;ds cột&gt; FROM &lt;ds bảng&gt; WHERE &lt;điều kiện&gt;</a:t>
            </a:r>
          </a:p>
        </p:txBody>
      </p:sp>
      <p:sp>
        <p:nvSpPr>
          <p:cNvPr id="131079" name="Rectangle 5">
            <a:extLst>
              <a:ext uri="{FF2B5EF4-FFF2-40B4-BE49-F238E27FC236}">
                <a16:creationId xmlns:a16="http://schemas.microsoft.com/office/drawing/2014/main" id="{715F4B1A-83F5-4D46-B239-F3557C10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19488"/>
            <a:ext cx="6019800" cy="12049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SELECT &lt;ds cột&gt; FROM &lt;ds bảng&gt; WHERE &lt;điều kiện&gt;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INTERSECT [ALL]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SELECT &lt;ds cột&gt; FROM &lt;ds bảng&gt; WHERE &lt;điều kiện&gt;</a:t>
            </a:r>
          </a:p>
        </p:txBody>
      </p:sp>
      <p:sp>
        <p:nvSpPr>
          <p:cNvPr id="131080" name="Rectangle 6">
            <a:extLst>
              <a:ext uri="{FF2B5EF4-FFF2-40B4-BE49-F238E27FC236}">
                <a16:creationId xmlns:a16="http://schemas.microsoft.com/office/drawing/2014/main" id="{964409FF-AB47-46D5-8D4F-AA0F09EBF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19688"/>
            <a:ext cx="6019800" cy="12049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SELECT &lt;ds cột&gt; FROM &lt;ds bảng&gt; WHERE &lt;điều kiện&gt;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EXCEPT [ALL]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SELECT &lt;ds cột&gt; FROM &lt;ds bảng&gt; WHERE &lt;điều kiện&gt;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A750085-1EA3-4C1D-9286-82659579F5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33123" name="Slide Number Placeholder 5">
            <a:extLst>
              <a:ext uri="{FF2B5EF4-FFF2-40B4-BE49-F238E27FC236}">
                <a16:creationId xmlns:a16="http://schemas.microsoft.com/office/drawing/2014/main" id="{B9BC19D8-4687-4EE7-AC4B-FE2651C7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D362F3F-F798-451D-8A2B-EE53D61EF877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US" sz="1000"/>
          </a:p>
        </p:txBody>
      </p:sp>
      <p:sp>
        <p:nvSpPr>
          <p:cNvPr id="133124" name="Rectangle 2">
            <a:extLst>
              <a:ext uri="{FF2B5EF4-FFF2-40B4-BE49-F238E27FC236}">
                <a16:creationId xmlns:a16="http://schemas.microsoft.com/office/drawing/2014/main" id="{0E37B2A7-BF3A-4F1B-B8A9-A575E27C7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5</a:t>
            </a:r>
          </a:p>
        </p:txBody>
      </p:sp>
      <p:sp>
        <p:nvSpPr>
          <p:cNvPr id="133125" name="Rectangle 3">
            <a:extLst>
              <a:ext uri="{FF2B5EF4-FFF2-40B4-BE49-F238E27FC236}">
                <a16:creationId xmlns:a16="http://schemas.microsoft.com/office/drawing/2014/main" id="{F410954E-E65F-4E28-A45B-0C52A598B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dirty="0"/>
              <a:t>Cho </a:t>
            </a:r>
            <a:r>
              <a:rPr lang="en-US" altLang="en-US" dirty="0" err="1"/>
              <a:t>biết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án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‘Nguyen’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gia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,</a:t>
            </a:r>
          </a:p>
          <a:p>
            <a:pPr lvl="1" eaLnBrk="1" hangingPunct="1"/>
            <a:r>
              <a:rPr lang="en-US" altLang="en-US" dirty="0" err="1"/>
              <a:t>Trưởng</a:t>
            </a:r>
            <a:r>
              <a:rPr lang="en-US" altLang="en-US" dirty="0"/>
              <a:t> phòng </a:t>
            </a:r>
            <a:r>
              <a:rPr lang="en-US" altLang="en-US" dirty="0" err="1"/>
              <a:t>chủ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án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‘Nguyen’</a:t>
            </a:r>
          </a:p>
        </p:txBody>
      </p:sp>
      <p:sp>
        <p:nvSpPr>
          <p:cNvPr id="667655" name="Text Box 7">
            <a:extLst>
              <a:ext uri="{FF2B5EF4-FFF2-40B4-BE49-F238E27FC236}">
                <a16:creationId xmlns:a16="http://schemas.microsoft.com/office/drawing/2014/main" id="{3F0EA950-5439-4CE4-82D6-5CAF56FE7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16238"/>
            <a:ext cx="739140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 dirty="0">
                <a:latin typeface="Tahoma" panose="020B0604030504040204" pitchFamily="34" charset="0"/>
              </a:rPr>
              <a:t>SODA </a:t>
            </a:r>
            <a:endParaRPr lang="en-US" altLang="en-US" sz="1800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NHANVIEN, PHANCONG</a:t>
            </a:r>
            <a:endParaRPr lang="en-US" altLang="en-US" sz="1800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MANV=MA_NVIEN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HONV=</a:t>
            </a:r>
            <a:r>
              <a:rPr lang="en-US" altLang="en-US" sz="1800" dirty="0">
                <a:solidFill>
                  <a:srgbClr val="CC0000"/>
                </a:solidFill>
                <a:latin typeface="Tahoma" panose="020B0604030504040204" pitchFamily="34" charset="0"/>
              </a:rPr>
              <a:t>‘Nguyen’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UNION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(SELECT </a:t>
            </a:r>
            <a:r>
              <a:rPr lang="en-US" altLang="en-US" sz="1800" dirty="0">
                <a:latin typeface="Tahoma" panose="020B0604030504040204" pitchFamily="34" charset="0"/>
              </a:rPr>
              <a:t>MADA</a:t>
            </a:r>
            <a:endParaRPr lang="en-US" altLang="en-US" sz="1800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NHANVIEN, PHONGBAN, DEAN</a:t>
            </a:r>
            <a:endParaRPr lang="en-US" altLang="en-US" sz="1800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MANV=TRPHG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MAPHG=PHONG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HONV=</a:t>
            </a:r>
            <a:r>
              <a:rPr lang="en-US" altLang="en-US" sz="1800" dirty="0">
                <a:solidFill>
                  <a:srgbClr val="CC0000"/>
                </a:solidFill>
                <a:latin typeface="Tahoma" panose="020B0604030504040204" pitchFamily="34" charset="0"/>
              </a:rPr>
              <a:t>‘Nguyen’)</a:t>
            </a:r>
            <a:endParaRPr lang="en-US" altLang="en-US" sz="18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5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73F74-61B4-4A02-8CE5-835C9A4D92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35171" name="Slide Number Placeholder 5">
            <a:extLst>
              <a:ext uri="{FF2B5EF4-FFF2-40B4-BE49-F238E27FC236}">
                <a16:creationId xmlns:a16="http://schemas.microsoft.com/office/drawing/2014/main" id="{B492F050-020C-4519-9694-2FA353B7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4D9B08A-5C81-446B-8D3A-FAFD1DE87DF4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en-US" sz="1000"/>
          </a:p>
        </p:txBody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2D0A5052-8D30-4A48-8430-A56AE8033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6</a:t>
            </a:r>
          </a:p>
        </p:txBody>
      </p:sp>
      <p:sp>
        <p:nvSpPr>
          <p:cNvPr id="135173" name="Rectangle 3">
            <a:extLst>
              <a:ext uri="{FF2B5EF4-FFF2-40B4-BE49-F238E27FC236}">
                <a16:creationId xmlns:a16="http://schemas.microsoft.com/office/drawing/2014/main" id="{CAB3915C-B06B-4841-94F0-82B04B9EF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endParaRPr lang="en-US" altLang="en-US" dirty="0"/>
          </a:p>
        </p:txBody>
      </p:sp>
      <p:sp>
        <p:nvSpPr>
          <p:cNvPr id="671748" name="Text Box 4">
            <a:extLst>
              <a:ext uri="{FF2B5EF4-FFF2-40B4-BE49-F238E27FC236}">
                <a16:creationId xmlns:a16="http://schemas.microsoft.com/office/drawing/2014/main" id="{47246034-60B9-4F4B-90CB-B5D7AEF2E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362200"/>
            <a:ext cx="6172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 dirty="0">
                <a:latin typeface="Tahoma" panose="020B0604030504040204" pitchFamily="34" charset="0"/>
              </a:rPr>
              <a:t>TENNV, PHAI, MANV 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NHANVIEN</a:t>
            </a:r>
            <a:endParaRPr lang="en-US" altLang="en-US" sz="1800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INTERSECT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 dirty="0">
                <a:latin typeface="Tahoma" panose="020B0604030504040204" pitchFamily="34" charset="0"/>
              </a:rPr>
              <a:t>TENTN, PHAI, MA_NVIEN 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THANNHAN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54A63A3-14BB-48E6-9EC4-2FBAE1B52A8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819400"/>
            <a:ext cx="762000" cy="381000"/>
            <a:chOff x="1753" y="2000"/>
            <a:chExt cx="1359" cy="938"/>
          </a:xfrm>
        </p:grpSpPr>
        <p:sp>
          <p:nvSpPr>
            <p:cNvPr id="135177" name="Freeform 6">
              <a:extLst>
                <a:ext uri="{FF2B5EF4-FFF2-40B4-BE49-F238E27FC236}">
                  <a16:creationId xmlns:a16="http://schemas.microsoft.com/office/drawing/2014/main" id="{44696A87-0FF9-4D63-9B2E-76ED139F4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78" name="Freeform 7">
              <a:extLst>
                <a:ext uri="{FF2B5EF4-FFF2-40B4-BE49-F238E27FC236}">
                  <a16:creationId xmlns:a16="http://schemas.microsoft.com/office/drawing/2014/main" id="{40AA7CCD-E111-47C7-90CC-799CC26CE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1753" name="Text Box 9">
            <a:extLst>
              <a:ext uri="{FF2B5EF4-FFF2-40B4-BE49-F238E27FC236}">
                <a16:creationId xmlns:a16="http://schemas.microsoft.com/office/drawing/2014/main" id="{C02BB77B-25E5-4718-90FF-4A9360A9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038600"/>
            <a:ext cx="5867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NV.*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NHANVIEN NV, THANNHAN TN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NV.MANV=TN.MA_NVIEN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NV.TENNV=TN.TENTN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NV.PHAI=TN.PHAI</a:t>
            </a:r>
            <a:endParaRPr lang="en-US" altLang="en-US" sz="1800" dirty="0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8" grpId="0"/>
      <p:bldP spid="67175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D03D10B-ED6F-4D28-8050-203DC3FD5C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37219" name="Slide Number Placeholder 5">
            <a:extLst>
              <a:ext uri="{FF2B5EF4-FFF2-40B4-BE49-F238E27FC236}">
                <a16:creationId xmlns:a16="http://schemas.microsoft.com/office/drawing/2014/main" id="{55DF5799-6A79-4D1F-837A-A6F1C8B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4CB01C5-7128-4217-983C-B268C0316E9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en-US" sz="1000"/>
          </a:p>
        </p:txBody>
      </p:sp>
      <p:sp>
        <p:nvSpPr>
          <p:cNvPr id="137220" name="Rectangle 2">
            <a:extLst>
              <a:ext uri="{FF2B5EF4-FFF2-40B4-BE49-F238E27FC236}">
                <a16:creationId xmlns:a16="http://schemas.microsoft.com/office/drawing/2014/main" id="{EA8CB82D-6177-4DAC-9D9F-40CFF9A3C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7</a:t>
            </a:r>
          </a:p>
        </p:txBody>
      </p:sp>
      <p:sp>
        <p:nvSpPr>
          <p:cNvPr id="137221" name="Rectangle 3">
            <a:extLst>
              <a:ext uri="{FF2B5EF4-FFF2-40B4-BE49-F238E27FC236}">
                <a16:creationId xmlns:a16="http://schemas.microsoft.com/office/drawing/2014/main" id="{DE1C96EF-58CA-4759-A904-DA08AD1EF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endParaRPr lang="en-US" altLang="en-US" dirty="0"/>
          </a:p>
        </p:txBody>
      </p:sp>
      <p:sp>
        <p:nvSpPr>
          <p:cNvPr id="669701" name="Text Box 5">
            <a:extLst>
              <a:ext uri="{FF2B5EF4-FFF2-40B4-BE49-F238E27FC236}">
                <a16:creationId xmlns:a16="http://schemas.microsoft.com/office/drawing/2014/main" id="{D48DD402-3C57-444B-86A4-E392C48E7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62200"/>
            <a:ext cx="5715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MANV 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NHANVIEN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EXCEPT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MA_NVIEN 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AS</a:t>
            </a:r>
            <a:r>
              <a:rPr lang="en-US" altLang="en-US" sz="1800" dirty="0">
                <a:latin typeface="Tahoma" panose="020B0604030504040204" pitchFamily="34" charset="0"/>
              </a:rPr>
              <a:t> MANV 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THANNHAN</a:t>
            </a:r>
            <a:endParaRPr lang="en-US" altLang="en-US" sz="1800" dirty="0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160B82A-D026-4C74-9EAD-18DB1F396C9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19400"/>
            <a:ext cx="762000" cy="381000"/>
            <a:chOff x="1753" y="2000"/>
            <a:chExt cx="1359" cy="938"/>
          </a:xfrm>
        </p:grpSpPr>
        <p:sp>
          <p:nvSpPr>
            <p:cNvPr id="137224" name="Freeform 7">
              <a:extLst>
                <a:ext uri="{FF2B5EF4-FFF2-40B4-BE49-F238E27FC236}">
                  <a16:creationId xmlns:a16="http://schemas.microsoft.com/office/drawing/2014/main" id="{FB21B8BC-C1A8-44C8-A307-166A029CC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5" name="Freeform 8">
              <a:extLst>
                <a:ext uri="{FF2B5EF4-FFF2-40B4-BE49-F238E27FC236}">
                  <a16:creationId xmlns:a16="http://schemas.microsoft.com/office/drawing/2014/main" id="{47494425-25A0-44CF-BCF9-A5BD77B88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E5C6-9646-4359-ABE5-B5845061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tập</a:t>
            </a:r>
            <a:r>
              <a:rPr lang="en-US" sz="3600" dirty="0"/>
              <a:t> phép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tập</a:t>
            </a:r>
            <a:r>
              <a:rPr lang="en-US" sz="3600" dirty="0"/>
              <a:t> </a:t>
            </a:r>
            <a:r>
              <a:rPr lang="en-US" sz="3600" dirty="0" err="1"/>
              <a:t>hợp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0188A-651D-4C3C-9BC2-02443D9D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ở Tp. HCM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ở Tp. HCM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ở Tp. HCM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ở Tp. HCM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7DAD-C29F-43DB-9307-DA6167F4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E3FFD-7419-4316-9CC9-EC01A12B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B274-F3ED-4F22-9D3A-C5E5218A09E0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6716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D0360A6-FDAC-4719-AFFA-4BDBCB93CA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39267" name="Slide Number Placeholder 5">
            <a:extLst>
              <a:ext uri="{FF2B5EF4-FFF2-40B4-BE49-F238E27FC236}">
                <a16:creationId xmlns:a16="http://schemas.microsoft.com/office/drawing/2014/main" id="{17EDAED1-7237-4884-B877-BDB3B790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86602D4-5844-4F35-8812-B40F0C85F44A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en-US" sz="1000"/>
          </a:p>
        </p:txBody>
      </p:sp>
      <p:sp>
        <p:nvSpPr>
          <p:cNvPr id="139268" name="Rectangle 15">
            <a:extLst>
              <a:ext uri="{FF2B5EF4-FFF2-40B4-BE49-F238E27FC236}">
                <a16:creationId xmlns:a16="http://schemas.microsoft.com/office/drawing/2014/main" id="{C9961399-8484-4440-BA4A-778BDD4EE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3" y="3629025"/>
            <a:ext cx="3200400" cy="11430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39269" name="Rectangle 14">
            <a:extLst>
              <a:ext uri="{FF2B5EF4-FFF2-40B4-BE49-F238E27FC236}">
                <a16:creationId xmlns:a16="http://schemas.microsoft.com/office/drawing/2014/main" id="{9F333EB4-9817-45ED-927E-59E3CE63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76800"/>
            <a:ext cx="3200400" cy="10668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39270" name="Rectangle 10">
            <a:extLst>
              <a:ext uri="{FF2B5EF4-FFF2-40B4-BE49-F238E27FC236}">
                <a16:creationId xmlns:a16="http://schemas.microsoft.com/office/drawing/2014/main" id="{EF848DDD-7758-4BBD-B13C-C44465948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62200"/>
            <a:ext cx="5638800" cy="5334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39271" name="Rectangle 2">
            <a:extLst>
              <a:ext uri="{FF2B5EF4-FFF2-40B4-BE49-F238E27FC236}">
                <a16:creationId xmlns:a16="http://schemas.microsoft.com/office/drawing/2014/main" id="{216044B3-FAEA-4D87-9510-EF08FD319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Truy vấn lồng</a:t>
            </a:r>
          </a:p>
        </p:txBody>
      </p:sp>
      <p:sp>
        <p:nvSpPr>
          <p:cNvPr id="139272" name="Text Box 11">
            <a:extLst>
              <a:ext uri="{FF2B5EF4-FFF2-40B4-BE49-F238E27FC236}">
                <a16:creationId xmlns:a16="http://schemas.microsoft.com/office/drawing/2014/main" id="{4892306A-CF50-42C8-896C-6327F7F60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00200"/>
            <a:ext cx="5562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NHANVIEN, PHONGBAN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TENPHG=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‘Nghien cuu’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 </a:t>
            </a:r>
            <a:r>
              <a:rPr lang="en-US" altLang="en-US" sz="1800">
                <a:latin typeface="Tahoma" panose="020B0604030504040204" pitchFamily="34" charset="0"/>
              </a:rPr>
              <a:t>PHG=MAPHG</a:t>
            </a: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  <p:sp>
        <p:nvSpPr>
          <p:cNvPr id="139273" name="Rectangle 13">
            <a:extLst>
              <a:ext uri="{FF2B5EF4-FFF2-40B4-BE49-F238E27FC236}">
                <a16:creationId xmlns:a16="http://schemas.microsoft.com/office/drawing/2014/main" id="{7B8C8067-27EE-47C9-B871-51052E57B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81400"/>
            <a:ext cx="4419600" cy="2443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&lt;danh sách các cột&gt;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&lt;danh sách các bảng&gt;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&lt;so sánh tập hợp&gt;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 b="1"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&lt;danh sách các cột&gt;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	FROM</a:t>
            </a:r>
            <a:r>
              <a:rPr lang="en-US" altLang="en-US" sz="1800">
                <a:latin typeface="Tahoma" panose="020B0604030504040204" pitchFamily="34" charset="0"/>
              </a:rPr>
              <a:t> &lt;danh sách các bảng&gt;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	WHERE</a:t>
            </a:r>
            <a:r>
              <a:rPr lang="en-US" altLang="en-US" sz="1800">
                <a:latin typeface="Tahoma" panose="020B0604030504040204" pitchFamily="34" charset="0"/>
              </a:rPr>
              <a:t> &lt;điều kiện&gt;)</a:t>
            </a:r>
          </a:p>
        </p:txBody>
      </p:sp>
      <p:sp>
        <p:nvSpPr>
          <p:cNvPr id="139274" name="Text Box 17">
            <a:extLst>
              <a:ext uri="{FF2B5EF4-FFF2-40B4-BE49-F238E27FC236}">
                <a16:creationId xmlns:a16="http://schemas.microsoft.com/office/drawing/2014/main" id="{0B6FC15B-6DE5-441F-ACEF-5D65012D5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7338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Câu truy vấn cha (Outer query)</a:t>
            </a:r>
          </a:p>
        </p:txBody>
      </p:sp>
      <p:sp>
        <p:nvSpPr>
          <p:cNvPr id="139275" name="Text Box 18">
            <a:extLst>
              <a:ext uri="{FF2B5EF4-FFF2-40B4-BE49-F238E27FC236}">
                <a16:creationId xmlns:a16="http://schemas.microsoft.com/office/drawing/2014/main" id="{4FF92C2B-CA6F-4FDE-902E-46CDFCB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1054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Câu truy vấn con (Subquery)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3873-BBAB-42FA-B7CB-51D96376B6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09EAA9AB-8143-478C-8C68-3906E880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E36B741-B5C3-4AFE-987F-EB9F8BEA567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FC62C95-639B-430F-B07E-0861BB544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Các</a:t>
            </a:r>
            <a:r>
              <a:rPr lang="en-US" altLang="en-US" sz="3500" dirty="0"/>
              <a:t> </a:t>
            </a:r>
            <a:r>
              <a:rPr lang="en-US" altLang="en-US" sz="3500" dirty="0" err="1"/>
              <a:t>lệnh</a:t>
            </a:r>
            <a:r>
              <a:rPr lang="en-US" altLang="en-US" sz="3500" dirty="0"/>
              <a:t> c</a:t>
            </a:r>
            <a:r>
              <a:rPr lang="vi-VN" altLang="en-US" sz="3500" dirty="0"/>
              <a:t>ơ</a:t>
            </a:r>
            <a:r>
              <a:rPr lang="en-US" altLang="en-US" sz="3500" dirty="0"/>
              <a:t> </a:t>
            </a:r>
            <a:r>
              <a:rPr lang="en-US" altLang="en-US" sz="3500" dirty="0" err="1"/>
              <a:t>bản</a:t>
            </a:r>
            <a:endParaRPr lang="en-US" altLang="en-US" sz="3500" dirty="0"/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6960CD10-E720-490F-AF5B-FFBB6CD14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err="1"/>
              <a:t>Tạo</a:t>
            </a:r>
            <a:r>
              <a:rPr lang="en-US" altLang="en-US" dirty="0"/>
              <a:t>/ </a:t>
            </a:r>
            <a:r>
              <a:rPr lang="en-US" altLang="en-US" dirty="0" err="1"/>
              <a:t>xóa</a:t>
            </a:r>
            <a:r>
              <a:rPr lang="en-US" altLang="en-US" dirty="0"/>
              <a:t> Database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err="1"/>
              <a:t>Tạo</a:t>
            </a:r>
            <a:r>
              <a:rPr lang="en-US" altLang="en-US" dirty="0"/>
              <a:t>/ </a:t>
            </a:r>
            <a:r>
              <a:rPr lang="en-US" altLang="en-US" dirty="0" err="1"/>
              <a:t>xóa</a:t>
            </a:r>
            <a:r>
              <a:rPr lang="en-US" altLang="en-US" dirty="0"/>
              <a:t>/ </a:t>
            </a:r>
            <a:r>
              <a:rPr lang="en-US" altLang="en-US" dirty="0" err="1"/>
              <a:t>sửa</a:t>
            </a:r>
            <a:r>
              <a:rPr lang="en-US" altLang="en-US" dirty="0"/>
              <a:t> Table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err="1"/>
              <a:t>Thêm</a:t>
            </a:r>
            <a:r>
              <a:rPr lang="en-US" altLang="en-US" dirty="0"/>
              <a:t>/ </a:t>
            </a:r>
            <a:r>
              <a:rPr lang="en-US" altLang="en-US" dirty="0" err="1"/>
              <a:t>xóa</a:t>
            </a:r>
            <a:r>
              <a:rPr lang="en-US" altLang="en-US" dirty="0"/>
              <a:t>/ </a:t>
            </a:r>
            <a:r>
              <a:rPr lang="en-US" altLang="en-US" dirty="0" err="1"/>
              <a:t>sửa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29735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34299-88F6-4D7F-B5A1-289A9CE86A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41315" name="Slide Number Placeholder 5">
            <a:extLst>
              <a:ext uri="{FF2B5EF4-FFF2-40B4-BE49-F238E27FC236}">
                <a16:creationId xmlns:a16="http://schemas.microsoft.com/office/drawing/2014/main" id="{C621BE70-8D41-42FD-BB5C-DBAACBF8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4CFE067-44A9-4D7D-AC26-79486320F62C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en-US" sz="1000"/>
          </a:p>
        </p:txBody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7045B0D1-3B7F-418B-A357-A51502DD7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Truy vấn lồng (tt)</a:t>
            </a:r>
          </a:p>
        </p:txBody>
      </p:sp>
      <p:sp>
        <p:nvSpPr>
          <p:cNvPr id="141317" name="Rectangle 3">
            <a:extLst>
              <a:ext uri="{FF2B5EF4-FFF2-40B4-BE49-F238E27FC236}">
                <a16:creationId xmlns:a16="http://schemas.microsoft.com/office/drawing/2014/main" id="{E63AB770-6A4C-46CB-951D-B8EA1413F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Các câu lệnh SELECT có thể lồng nhau ở nhiều mức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Các câu truy vấn con trong cùng một mệnh đề WHERE được kết hợp bằng phép nối logic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Câu truy vấn con thường trả về một tập các giá trị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Mệnh đề WHERE của câu truy vấn cha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&lt;biểu thức&gt; &lt;so sánh tập hợp&gt; &lt;truy vấn con&gt;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 sánh tập hợp thường đi cùng với một số toán tử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IN, NOT 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ANY hoặc SOME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Kiểm tra sự tồn tại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EXISTS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NOT EXISTS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A82C-E9E3-42C8-83BB-20397FAFF1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43363" name="Slide Number Placeholder 5">
            <a:extLst>
              <a:ext uri="{FF2B5EF4-FFF2-40B4-BE49-F238E27FC236}">
                <a16:creationId xmlns:a16="http://schemas.microsoft.com/office/drawing/2014/main" id="{52B8056D-3F9F-4C9D-8EA8-F3E1EED8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E61E07A-2956-4997-80DB-F9DF7379B6EE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en-US" sz="1000"/>
          </a:p>
        </p:txBody>
      </p:sp>
      <p:sp>
        <p:nvSpPr>
          <p:cNvPr id="143364" name="Rectangle 2">
            <a:extLst>
              <a:ext uri="{FF2B5EF4-FFF2-40B4-BE49-F238E27FC236}">
                <a16:creationId xmlns:a16="http://schemas.microsoft.com/office/drawing/2014/main" id="{3FE9EA21-9D7F-4840-A59B-49978BA53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Truy vấn lồng (tt)</a:t>
            </a:r>
          </a:p>
        </p:txBody>
      </p:sp>
      <p:sp>
        <p:nvSpPr>
          <p:cNvPr id="143365" name="Rectangle 3">
            <a:extLst>
              <a:ext uri="{FF2B5EF4-FFF2-40B4-BE49-F238E27FC236}">
                <a16:creationId xmlns:a16="http://schemas.microsoft.com/office/drawing/2014/main" id="{B5BC728C-97A2-4BA2-A2B5-64CC9025F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dirty="0"/>
              <a:t>Có 2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lồng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Lồng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endParaRPr lang="en-US" altLang="en-US" dirty="0"/>
          </a:p>
          <a:p>
            <a:pPr lvl="2" eaLnBrk="1" hangingPunct="1"/>
            <a:r>
              <a:rPr lang="en-US" altLang="en-US" dirty="0" err="1"/>
              <a:t>Mệnh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WHERE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truy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vấn</a:t>
            </a:r>
            <a:r>
              <a:rPr lang="en-US" altLang="en-US" dirty="0">
                <a:solidFill>
                  <a:srgbClr val="FF0000"/>
                </a:solidFill>
              </a:rPr>
              <a:t> con </a:t>
            </a:r>
            <a:r>
              <a:rPr lang="en-US" altLang="en-US" dirty="0" err="1">
                <a:solidFill>
                  <a:srgbClr val="FF0000"/>
                </a:solidFill>
              </a:rPr>
              <a:t>không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tham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chiếu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mệnh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FROM ở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cha</a:t>
            </a:r>
          </a:p>
          <a:p>
            <a:pPr lvl="2" eaLnBrk="1" hangingPunct="1"/>
            <a:r>
              <a:rPr lang="en-US" altLang="en-US" dirty="0"/>
              <a:t>Khi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,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truy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vấn</a:t>
            </a:r>
            <a:r>
              <a:rPr lang="en-US" altLang="en-US" dirty="0">
                <a:solidFill>
                  <a:srgbClr val="FF0000"/>
                </a:solidFill>
              </a:rPr>
              <a:t> con </a:t>
            </a:r>
            <a:r>
              <a:rPr lang="en-US" altLang="en-US" dirty="0" err="1">
                <a:solidFill>
                  <a:srgbClr val="FF0000"/>
                </a:solidFill>
              </a:rPr>
              <a:t>sẽ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được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thực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hiện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trước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 err="1"/>
              <a:t>Lồng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endParaRPr lang="en-US" altLang="en-US" dirty="0"/>
          </a:p>
          <a:p>
            <a:pPr lvl="2" eaLnBrk="1" hangingPunct="1"/>
            <a:r>
              <a:rPr lang="en-US" altLang="en-US" dirty="0" err="1"/>
              <a:t>Mệnh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WHERE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truy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vấn</a:t>
            </a:r>
            <a:r>
              <a:rPr lang="en-US" altLang="en-US" dirty="0">
                <a:solidFill>
                  <a:srgbClr val="FF0000"/>
                </a:solidFill>
              </a:rPr>
              <a:t> con </a:t>
            </a:r>
            <a:r>
              <a:rPr lang="en-US" altLang="en-US" dirty="0" err="1">
                <a:solidFill>
                  <a:srgbClr val="FF0000"/>
                </a:solidFill>
              </a:rPr>
              <a:t>tham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ít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mệnh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FROM ở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cha</a:t>
            </a:r>
          </a:p>
          <a:p>
            <a:pPr lvl="2" eaLnBrk="1" hangingPunct="1"/>
            <a:r>
              <a:rPr lang="en-US" altLang="en-US" dirty="0"/>
              <a:t>Khi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,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vấn</a:t>
            </a:r>
            <a:r>
              <a:rPr lang="en-US" altLang="en-US" dirty="0">
                <a:solidFill>
                  <a:srgbClr val="FF0000"/>
                </a:solidFill>
              </a:rPr>
              <a:t> con </a:t>
            </a:r>
            <a:r>
              <a:rPr lang="en-US" altLang="en-US" dirty="0" err="1">
                <a:solidFill>
                  <a:srgbClr val="FF0000"/>
                </a:solidFill>
              </a:rPr>
              <a:t>sẽ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được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thực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hiện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nhiều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lần</a:t>
            </a:r>
            <a:r>
              <a:rPr lang="en-US" altLang="en-US" dirty="0"/>
              <a:t>,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lần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cha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B295378-6B38-482D-8E18-9521559C9C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45411" name="Slide Number Placeholder 5">
            <a:extLst>
              <a:ext uri="{FF2B5EF4-FFF2-40B4-BE49-F238E27FC236}">
                <a16:creationId xmlns:a16="http://schemas.microsoft.com/office/drawing/2014/main" id="{DCCEC3F2-D063-4283-B415-B0C6E6D7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4BA2C60-6A8E-4D8E-B647-578972F8D833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en-US" sz="1000"/>
          </a:p>
        </p:txBody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id="{9029E6DA-7BDC-4C43-9A12-1360A2809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- Lồng phân cấp</a:t>
            </a: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D5FC18FE-4E47-49A0-BD3A-C991258CD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752600"/>
            <a:ext cx="5562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NHANVIEN, DIADIEM_PHG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DIADIEM=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‘TP HCM’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 </a:t>
            </a:r>
            <a:r>
              <a:rPr lang="en-US" altLang="en-US" sz="1800">
                <a:latin typeface="Tahoma" panose="020B0604030504040204" pitchFamily="34" charset="0"/>
              </a:rPr>
              <a:t>PHG=MAPHG</a:t>
            </a: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869FF166-69CD-48CB-A3A5-B45892E2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00438"/>
            <a:ext cx="40386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 dirty="0">
                <a:latin typeface="Tahoma" panose="020B0604030504040204" pitchFamily="34" charset="0"/>
              </a:rPr>
              <a:t>NHANVIEN</a:t>
            </a:r>
            <a:endParaRPr lang="en-US" altLang="en-US" sz="1800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 dirty="0">
                <a:latin typeface="Tahoma" panose="020B0604030504040204" pitchFamily="34" charset="0"/>
              </a:rPr>
              <a:t>PHG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IN</a:t>
            </a:r>
            <a:endParaRPr lang="en-US" altLang="en-US" sz="1800" dirty="0">
              <a:latin typeface="Tahoma" panose="020B0604030504040204" pitchFamily="34" charset="0"/>
            </a:endParaRPr>
          </a:p>
        </p:txBody>
      </p:sp>
      <p:sp>
        <p:nvSpPr>
          <p:cNvPr id="679944" name="Oval 8">
            <a:extLst>
              <a:ext uri="{FF2B5EF4-FFF2-40B4-BE49-F238E27FC236}">
                <a16:creationId xmlns:a16="http://schemas.microsoft.com/office/drawing/2014/main" id="{DC18523B-829E-4713-9C1E-5AFDA556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52800"/>
            <a:ext cx="3581400" cy="1371600"/>
          </a:xfrm>
          <a:prstGeom prst="ellipse">
            <a:avLst/>
          </a:prstGeom>
          <a:noFill/>
          <a:ln w="12700" algn="ctr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79945" name="Oval 9">
            <a:extLst>
              <a:ext uri="{FF2B5EF4-FFF2-40B4-BE49-F238E27FC236}">
                <a16:creationId xmlns:a16="http://schemas.microsoft.com/office/drawing/2014/main" id="{8DDE46C5-EC0B-4EDC-8CAA-616E1C46A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800600"/>
            <a:ext cx="3276600" cy="1219200"/>
          </a:xfrm>
          <a:prstGeom prst="ellipse">
            <a:avLst/>
          </a:prstGeom>
          <a:noFill/>
          <a:ln w="12700" algn="ctr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679948" name="Text Box 12">
            <a:extLst>
              <a:ext uri="{FF2B5EF4-FFF2-40B4-BE49-F238E27FC236}">
                <a16:creationId xmlns:a16="http://schemas.microsoft.com/office/drawing/2014/main" id="{BE183D56-71FD-44C5-B01A-9FC563B51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4324350"/>
            <a:ext cx="41148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(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MAPHG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DIADIEM_PHG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DIADIEM=</a:t>
            </a:r>
            <a:r>
              <a:rPr lang="en-US" altLang="en-US" sz="1800" dirty="0">
                <a:solidFill>
                  <a:srgbClr val="CC0000"/>
                </a:solidFill>
                <a:latin typeface="Tahoma" panose="020B0604030504040204" pitchFamily="34" charset="0"/>
              </a:rPr>
              <a:t>‘TP HCM’ </a:t>
            </a:r>
            <a:r>
              <a:rPr lang="en-US" altLang="en-US" sz="1800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679951" name="Text Box 15">
            <a:extLst>
              <a:ext uri="{FF2B5EF4-FFF2-40B4-BE49-F238E27FC236}">
                <a16:creationId xmlns:a16="http://schemas.microsoft.com/office/drawing/2014/main" id="{E72E1B69-81F0-459D-9EA8-CC9E3D31E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4314825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(1, 5)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4" grpId="0" animBg="1"/>
      <p:bldP spid="679945" grpId="0" animBg="1"/>
      <p:bldP spid="679948" grpId="0"/>
      <p:bldP spid="67995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689643-A279-418D-A3CE-8071D12D1A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47459" name="Slide Number Placeholder 5">
            <a:extLst>
              <a:ext uri="{FF2B5EF4-FFF2-40B4-BE49-F238E27FC236}">
                <a16:creationId xmlns:a16="http://schemas.microsoft.com/office/drawing/2014/main" id="{AED92682-2E76-43A7-86F6-87EE6D97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5AD560D-98EF-4355-8AEF-291680638095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en-US" sz="1000"/>
          </a:p>
        </p:txBody>
      </p:sp>
      <p:sp>
        <p:nvSpPr>
          <p:cNvPr id="147460" name="Rectangle 2">
            <a:extLst>
              <a:ext uri="{FF2B5EF4-FFF2-40B4-BE49-F238E27FC236}">
                <a16:creationId xmlns:a16="http://schemas.microsoft.com/office/drawing/2014/main" id="{7481CFF4-747A-42EF-B91C-2FF9C7279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8</a:t>
            </a:r>
          </a:p>
        </p:txBody>
      </p:sp>
      <p:sp>
        <p:nvSpPr>
          <p:cNvPr id="684041" name="Text Box 9">
            <a:extLst>
              <a:ext uri="{FF2B5EF4-FFF2-40B4-BE49-F238E27FC236}">
                <a16:creationId xmlns:a16="http://schemas.microsoft.com/office/drawing/2014/main" id="{C874AB68-50A8-452C-B118-3FF1820E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19400"/>
            <a:ext cx="64008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 dirty="0">
                <a:latin typeface="Tahoma" panose="020B0604030504040204" pitchFamily="34" charset="0"/>
              </a:rPr>
              <a:t>SODA </a:t>
            </a:r>
            <a:endParaRPr lang="en-US" altLang="en-US" sz="1800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NHANVIEN NV, PHANCONG PC</a:t>
            </a:r>
            <a:endParaRPr lang="en-US" altLang="en-US" sz="1800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NV.MANV=PC.MA_NVIEN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NV.HONV=</a:t>
            </a:r>
            <a:r>
              <a:rPr lang="en-US" altLang="en-US" sz="1800" dirty="0">
                <a:solidFill>
                  <a:srgbClr val="CC0000"/>
                </a:solidFill>
                <a:latin typeface="Tahoma" panose="020B0604030504040204" pitchFamily="34" charset="0"/>
              </a:rPr>
              <a:t>‘Nguyen’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UNION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 </a:t>
            </a:r>
            <a:r>
              <a:rPr lang="en-US" altLang="en-US" sz="1800" dirty="0">
                <a:latin typeface="Tahoma" panose="020B0604030504040204" pitchFamily="34" charset="0"/>
              </a:rPr>
              <a:t>MADA</a:t>
            </a:r>
            <a:endParaRPr lang="en-US" altLang="en-US" sz="1800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NHANVIEN NV, PHONGBAN PB, DEAN DA</a:t>
            </a:r>
            <a:endParaRPr lang="en-US" altLang="en-US" sz="1800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NV.MANV=PB.TRPHG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PB.MAPHG=DA.PHONG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NV.HONV=</a:t>
            </a:r>
            <a:r>
              <a:rPr lang="en-US" altLang="en-US" sz="1800" dirty="0">
                <a:solidFill>
                  <a:srgbClr val="CC0000"/>
                </a:solidFill>
                <a:latin typeface="Tahoma" panose="020B0604030504040204" pitchFamily="34" charset="0"/>
              </a:rPr>
              <a:t>‘Nguyen’</a:t>
            </a:r>
            <a:endParaRPr lang="en-US" altLang="en-US" sz="1800" dirty="0">
              <a:latin typeface="Tahoma" panose="020B0604030504040204" pitchFamily="34" charset="0"/>
            </a:endParaRPr>
          </a:p>
        </p:txBody>
      </p:sp>
      <p:sp>
        <p:nvSpPr>
          <p:cNvPr id="147462" name="Text Box 15">
            <a:extLst>
              <a:ext uri="{FF2B5EF4-FFF2-40B4-BE49-F238E27FC236}">
                <a16:creationId xmlns:a16="http://schemas.microsoft.com/office/drawing/2014/main" id="{AA30B4BF-1842-4175-953A-A49A4AECC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39850"/>
            <a:ext cx="7696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 err="1">
                <a:latin typeface="Tahoma" panose="020B0604030504040204" pitchFamily="34" charset="0"/>
              </a:rPr>
              <a:t>Tìm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những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đề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án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có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nhân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viên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họ</a:t>
            </a:r>
            <a:r>
              <a:rPr lang="en-US" altLang="en-US" sz="2000" dirty="0">
                <a:latin typeface="Tahoma" panose="020B0604030504040204" pitchFamily="34" charset="0"/>
              </a:rPr>
              <a:t> Nguyễn </a:t>
            </a:r>
            <a:r>
              <a:rPr lang="en-US" altLang="en-US" sz="2000" dirty="0" err="1">
                <a:latin typeface="Tahoma" panose="020B0604030504040204" pitchFamily="34" charset="0"/>
              </a:rPr>
              <a:t>tham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gia</a:t>
            </a:r>
            <a:r>
              <a:rPr lang="en-US" altLang="en-US" sz="2000" dirty="0">
                <a:latin typeface="Tahoma" panose="020B0604030504040204" pitchFamily="34" charset="0"/>
              </a:rPr>
              <a:t> HOẶC </a:t>
            </a:r>
            <a:r>
              <a:rPr lang="en-US" altLang="en-US" sz="2000" dirty="0" err="1">
                <a:latin typeface="Tahoma" panose="020B0604030504040204" pitchFamily="34" charset="0"/>
              </a:rPr>
              <a:t>những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đề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án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có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trưởng</a:t>
            </a:r>
            <a:r>
              <a:rPr lang="en-US" altLang="en-US" sz="2000" dirty="0">
                <a:latin typeface="Tahoma" panose="020B0604030504040204" pitchFamily="34" charset="0"/>
              </a:rPr>
              <a:t> phòng </a:t>
            </a:r>
            <a:r>
              <a:rPr lang="en-US" altLang="en-US" sz="2000" dirty="0" err="1">
                <a:latin typeface="Tahoma" panose="020B0604030504040204" pitchFamily="34" charset="0"/>
              </a:rPr>
              <a:t>là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000" dirty="0" err="1">
                <a:latin typeface="Tahoma" panose="020B0604030504040204" pitchFamily="34" charset="0"/>
              </a:rPr>
              <a:t>họ</a:t>
            </a:r>
            <a:r>
              <a:rPr lang="en-US" altLang="en-US" sz="2000" dirty="0">
                <a:latin typeface="Tahoma" panose="020B0604030504040204" pitchFamily="34" charset="0"/>
              </a:rPr>
              <a:t> Nguyễn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79DBF61-0D15-42BC-A9E8-DD34117A1F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49507" name="Slide Number Placeholder 5">
            <a:extLst>
              <a:ext uri="{FF2B5EF4-FFF2-40B4-BE49-F238E27FC236}">
                <a16:creationId xmlns:a16="http://schemas.microsoft.com/office/drawing/2014/main" id="{6E8136B3-1218-4F8B-8905-F004013B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C69EAB6-CC58-447F-AAC6-F4B0B39BFE03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en-US" sz="1000"/>
          </a:p>
        </p:txBody>
      </p:sp>
      <p:sp>
        <p:nvSpPr>
          <p:cNvPr id="149508" name="Rectangle 2">
            <a:extLst>
              <a:ext uri="{FF2B5EF4-FFF2-40B4-BE49-F238E27FC236}">
                <a16:creationId xmlns:a16="http://schemas.microsoft.com/office/drawing/2014/main" id="{1AB42B34-743E-400E-9504-A2A6F870A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0C4D1D7-F185-4233-A882-9DAC7B361A0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47800"/>
            <a:ext cx="7391400" cy="4800600"/>
            <a:chOff x="576" y="960"/>
            <a:chExt cx="4656" cy="3024"/>
          </a:xfrm>
        </p:grpSpPr>
        <p:sp>
          <p:nvSpPr>
            <p:cNvPr id="149510" name="Text Box 5">
              <a:extLst>
                <a:ext uri="{FF2B5EF4-FFF2-40B4-BE49-F238E27FC236}">
                  <a16:creationId xmlns:a16="http://schemas.microsoft.com/office/drawing/2014/main" id="{7232A623-3CCA-41F4-8346-D2844F8FA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960"/>
              <a:ext cx="4512" cy="2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Tahoma" panose="020B0604030504040204" pitchFamily="34" charset="0"/>
                </a:rPr>
                <a:t>SELECT DISTINCT </a:t>
              </a:r>
              <a:r>
                <a:rPr lang="en-US" altLang="en-US" sz="1800" dirty="0">
                  <a:latin typeface="Tahoma" panose="020B0604030504040204" pitchFamily="34" charset="0"/>
                </a:rPr>
                <a:t>TENDA </a:t>
              </a:r>
            </a:p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Tahoma" panose="020B0604030504040204" pitchFamily="34" charset="0"/>
                </a:rPr>
                <a:t>FROM</a:t>
              </a:r>
              <a:r>
                <a:rPr lang="en-US" altLang="en-US" sz="1800" dirty="0">
                  <a:latin typeface="Tahoma" panose="020B0604030504040204" pitchFamily="34" charset="0"/>
                </a:rPr>
                <a:t> DEAN</a:t>
              </a:r>
            </a:p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Tahoma" panose="020B0604030504040204" pitchFamily="34" charset="0"/>
                </a:rPr>
                <a:t>WHERE</a:t>
              </a:r>
              <a:r>
                <a:rPr lang="en-US" altLang="en-US" sz="1800" dirty="0">
                  <a:latin typeface="Tahoma" panose="020B0604030504040204" pitchFamily="34" charset="0"/>
                </a:rPr>
                <a:t> MADA </a:t>
              </a:r>
              <a:r>
                <a:rPr lang="en-US" altLang="en-US" sz="1800" dirty="0">
                  <a:solidFill>
                    <a:srgbClr val="777777"/>
                  </a:solidFill>
                  <a:latin typeface="Tahoma" panose="020B0604030504040204" pitchFamily="34" charset="0"/>
                </a:rPr>
                <a:t>IN</a:t>
              </a:r>
              <a:r>
                <a:rPr lang="en-US" altLang="en-US" sz="1800" dirty="0">
                  <a:latin typeface="Tahoma" panose="020B0604030504040204" pitchFamily="34" charset="0"/>
                </a:rPr>
                <a:t> (</a:t>
              </a:r>
            </a:p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dirty="0">
                  <a:latin typeface="Tahoma" panose="020B0604030504040204" pitchFamily="34" charset="0"/>
                </a:rPr>
                <a:t>		</a:t>
              </a:r>
              <a:r>
                <a:rPr lang="en-US" altLang="en-US" sz="1800" dirty="0">
                  <a:solidFill>
                    <a:srgbClr val="0000CC"/>
                  </a:solidFill>
                  <a:latin typeface="Tahoma" panose="020B0604030504040204" pitchFamily="34" charset="0"/>
                </a:rPr>
                <a:t>SELECT</a:t>
              </a:r>
              <a:r>
                <a:rPr lang="en-US" altLang="en-US" sz="1800" dirty="0">
                  <a:latin typeface="Tahoma" panose="020B0604030504040204" pitchFamily="34" charset="0"/>
                </a:rPr>
                <a:t> SODA</a:t>
              </a:r>
            </a:p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Tahoma" panose="020B0604030504040204" pitchFamily="34" charset="0"/>
                </a:rPr>
                <a:t>		FROM</a:t>
              </a:r>
              <a:r>
                <a:rPr lang="en-US" altLang="en-US" sz="1800" dirty="0">
                  <a:latin typeface="Tahoma" panose="020B0604030504040204" pitchFamily="34" charset="0"/>
                </a:rPr>
                <a:t> NHANVIEN, PHANCONG </a:t>
              </a:r>
              <a:endPara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endParaRPr>
            </a:p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Tahoma" panose="020B0604030504040204" pitchFamily="34" charset="0"/>
                </a:rPr>
                <a:t>		WHERE</a:t>
              </a:r>
              <a:r>
                <a:rPr lang="en-US" altLang="en-US" sz="1800" dirty="0">
                  <a:latin typeface="Tahoma" panose="020B0604030504040204" pitchFamily="34" charset="0"/>
                </a:rPr>
                <a:t> MANV=MA_NVIEN </a:t>
              </a:r>
              <a:r>
                <a:rPr lang="en-US" altLang="en-US" sz="1800" dirty="0">
                  <a:solidFill>
                    <a:srgbClr val="777777"/>
                  </a:solidFill>
                  <a:latin typeface="Tahoma" panose="020B0604030504040204" pitchFamily="34" charset="0"/>
                </a:rPr>
                <a:t>AND</a:t>
              </a:r>
              <a:r>
                <a:rPr lang="en-US" altLang="en-US" sz="1800" dirty="0">
                  <a:latin typeface="Tahoma" panose="020B0604030504040204" pitchFamily="34" charset="0"/>
                </a:rPr>
                <a:t> HONV=</a:t>
              </a:r>
              <a:r>
                <a:rPr lang="en-US" altLang="en-US" sz="1800" dirty="0">
                  <a:solidFill>
                    <a:srgbClr val="CC0000"/>
                  </a:solidFill>
                  <a:latin typeface="Tahoma" panose="020B0604030504040204" pitchFamily="34" charset="0"/>
                </a:rPr>
                <a:t>‘Nguyen’ </a:t>
              </a:r>
              <a:r>
                <a:rPr lang="en-US" altLang="en-US" sz="1800" dirty="0">
                  <a:latin typeface="Tahoma" panose="020B0604030504040204" pitchFamily="34" charset="0"/>
                </a:rPr>
                <a:t>)</a:t>
              </a:r>
            </a:p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777777"/>
                  </a:solidFill>
                  <a:latin typeface="Tahoma" panose="020B0604030504040204" pitchFamily="34" charset="0"/>
                </a:rPr>
                <a:t>OR</a:t>
              </a:r>
              <a:r>
                <a:rPr lang="en-US" altLang="en-US" sz="1800" dirty="0">
                  <a:latin typeface="Tahoma" panose="020B0604030504040204" pitchFamily="34" charset="0"/>
                </a:rPr>
                <a:t> MADA </a:t>
              </a:r>
              <a:r>
                <a:rPr lang="en-US" altLang="en-US" sz="1800" dirty="0">
                  <a:solidFill>
                    <a:srgbClr val="777777"/>
                  </a:solidFill>
                  <a:latin typeface="Tahoma" panose="020B0604030504040204" pitchFamily="34" charset="0"/>
                </a:rPr>
                <a:t>IN</a:t>
              </a:r>
              <a:r>
                <a:rPr lang="en-US" altLang="en-US" sz="1800" dirty="0">
                  <a:latin typeface="Tahoma" panose="020B0604030504040204" pitchFamily="34" charset="0"/>
                </a:rPr>
                <a:t> (</a:t>
              </a:r>
              <a:endPara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endParaRPr>
            </a:p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Tahoma" panose="020B0604030504040204" pitchFamily="34" charset="0"/>
                </a:rPr>
                <a:t>		SELECT </a:t>
              </a:r>
              <a:r>
                <a:rPr lang="en-US" altLang="en-US" sz="1800" dirty="0">
                  <a:latin typeface="Tahoma" panose="020B0604030504040204" pitchFamily="34" charset="0"/>
                </a:rPr>
                <a:t>MADA</a:t>
              </a:r>
              <a:endParaRPr lang="en-US" altLang="en-US" sz="1800" dirty="0">
                <a:solidFill>
                  <a:srgbClr val="CC0000"/>
                </a:solidFill>
                <a:latin typeface="Tahoma" panose="020B0604030504040204" pitchFamily="34" charset="0"/>
              </a:endParaRPr>
            </a:p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Tahoma" panose="020B0604030504040204" pitchFamily="34" charset="0"/>
                </a:rPr>
                <a:t>		FROM</a:t>
              </a:r>
              <a:r>
                <a:rPr lang="en-US" altLang="en-US" sz="1800" dirty="0">
                  <a:latin typeface="Tahoma" panose="020B0604030504040204" pitchFamily="34" charset="0"/>
                </a:rPr>
                <a:t> NHANVIEN, PHONGBAN, DEAN </a:t>
              </a:r>
              <a:endPara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endParaRPr>
            </a:p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Tahoma" panose="020B0604030504040204" pitchFamily="34" charset="0"/>
                </a:rPr>
                <a:t>		WHERE</a:t>
              </a:r>
              <a:r>
                <a:rPr lang="en-US" altLang="en-US" sz="1800" dirty="0">
                  <a:latin typeface="Tahoma" panose="020B0604030504040204" pitchFamily="34" charset="0"/>
                </a:rPr>
                <a:t> MANV=TRPHG </a:t>
              </a:r>
              <a:r>
                <a:rPr lang="en-US" altLang="en-US" sz="1800" dirty="0">
                  <a:solidFill>
                    <a:srgbClr val="777777"/>
                  </a:solidFill>
                  <a:latin typeface="Tahoma" panose="020B0604030504040204" pitchFamily="34" charset="0"/>
                </a:rPr>
                <a:t>AND</a:t>
              </a:r>
              <a:r>
                <a:rPr lang="en-US" altLang="en-US" sz="1800" dirty="0">
                  <a:latin typeface="Tahoma" panose="020B0604030504040204" pitchFamily="34" charset="0"/>
                </a:rPr>
                <a:t> MAPHG=PHONG </a:t>
              </a:r>
            </a:p>
            <a:p>
              <a:pPr algn="l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dirty="0">
                  <a:latin typeface="Tahoma" panose="020B0604030504040204" pitchFamily="34" charset="0"/>
                </a:rPr>
                <a:t>		</a:t>
              </a:r>
              <a:r>
                <a:rPr lang="en-US" altLang="en-US" sz="1800" dirty="0">
                  <a:solidFill>
                    <a:srgbClr val="777777"/>
                  </a:solidFill>
                  <a:latin typeface="Tahoma" panose="020B0604030504040204" pitchFamily="34" charset="0"/>
                </a:rPr>
                <a:t>AND</a:t>
              </a:r>
              <a:r>
                <a:rPr lang="en-US" altLang="en-US" sz="1800" dirty="0">
                  <a:latin typeface="Tahoma" panose="020B0604030504040204" pitchFamily="34" charset="0"/>
                </a:rPr>
                <a:t> HONV=</a:t>
              </a:r>
              <a:r>
                <a:rPr lang="en-US" altLang="en-US" sz="1800" dirty="0">
                  <a:solidFill>
                    <a:srgbClr val="CC0000"/>
                  </a:solidFill>
                  <a:latin typeface="Tahoma" panose="020B0604030504040204" pitchFamily="34" charset="0"/>
                </a:rPr>
                <a:t>‘Nguyen’ </a:t>
              </a:r>
              <a:r>
                <a:rPr lang="en-US" altLang="en-US" sz="1800" dirty="0">
                  <a:latin typeface="Tahoma" panose="020B0604030504040204" pitchFamily="34" charset="0"/>
                </a:rPr>
                <a:t>)</a:t>
              </a:r>
            </a:p>
          </p:txBody>
        </p:sp>
        <p:sp>
          <p:nvSpPr>
            <p:cNvPr id="149511" name="Oval 6">
              <a:extLst>
                <a:ext uri="{FF2B5EF4-FFF2-40B4-BE49-F238E27FC236}">
                  <a16:creationId xmlns:a16="http://schemas.microsoft.com/office/drawing/2014/main" id="{A528D4E4-3A8F-4DAB-83ED-5BC5116D2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488"/>
              <a:ext cx="3696" cy="1200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  <p:sp>
          <p:nvSpPr>
            <p:cNvPr id="149512" name="Oval 7">
              <a:extLst>
                <a:ext uri="{FF2B5EF4-FFF2-40B4-BE49-F238E27FC236}">
                  <a16:creationId xmlns:a16="http://schemas.microsoft.com/office/drawing/2014/main" id="{1F42B9CD-D6DD-4C95-8362-43BD81FF4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40"/>
              <a:ext cx="3504" cy="1344"/>
            </a:xfrm>
            <a:prstGeom prst="ellipse">
              <a:avLst/>
            </a:prstGeom>
            <a:noFill/>
            <a:ln w="12700" algn="ctr">
              <a:solidFill>
                <a:srgbClr val="777777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en-US" sz="180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CB1F0FC-6DDA-4CF5-A973-038C8A67D0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50531" name="Slide Number Placeholder 5">
            <a:extLst>
              <a:ext uri="{FF2B5EF4-FFF2-40B4-BE49-F238E27FC236}">
                <a16:creationId xmlns:a16="http://schemas.microsoft.com/office/drawing/2014/main" id="{098CA2CB-8A90-4E59-AD7B-458601D3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330711D-7488-470A-AD14-DCCBB1367EB9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en-US" sz="1000"/>
          </a:p>
        </p:txBody>
      </p:sp>
      <p:sp>
        <p:nvSpPr>
          <p:cNvPr id="150532" name="Rectangle 2">
            <a:extLst>
              <a:ext uri="{FF2B5EF4-FFF2-40B4-BE49-F238E27FC236}">
                <a16:creationId xmlns:a16="http://schemas.microsoft.com/office/drawing/2014/main" id="{BCD6216C-1BEF-4E1F-BACE-787A1349F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9</a:t>
            </a:r>
          </a:p>
        </p:txBody>
      </p:sp>
      <p:sp>
        <p:nvSpPr>
          <p:cNvPr id="150533" name="Text Box 3">
            <a:extLst>
              <a:ext uri="{FF2B5EF4-FFF2-40B4-BE49-F238E27FC236}">
                <a16:creationId xmlns:a16="http://schemas.microsoft.com/office/drawing/2014/main" id="{C0964E28-E7AF-4C99-825B-75283181D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020888"/>
            <a:ext cx="51054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MANV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NOT IN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MA_NVIEN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THANNHAN )</a:t>
            </a:r>
          </a:p>
        </p:txBody>
      </p:sp>
      <p:sp>
        <p:nvSpPr>
          <p:cNvPr id="150534" name="Rectangle 4">
            <a:extLst>
              <a:ext uri="{FF2B5EF4-FFF2-40B4-BE49-F238E27FC236}">
                <a16:creationId xmlns:a16="http://schemas.microsoft.com/office/drawing/2014/main" id="{1346BE9C-0681-4752-BA78-AF9F87CB5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Tìm những nhân viên không có thân nhân nào</a:t>
            </a:r>
          </a:p>
        </p:txBody>
      </p:sp>
      <p:sp>
        <p:nvSpPr>
          <p:cNvPr id="150535" name="Text Box 5">
            <a:extLst>
              <a:ext uri="{FF2B5EF4-FFF2-40B4-BE49-F238E27FC236}">
                <a16:creationId xmlns:a16="http://schemas.microsoft.com/office/drawing/2014/main" id="{09DF3B05-BCE2-4209-B1D0-49F558399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419600"/>
            <a:ext cx="51054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MANV &lt;&gt;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 ALL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MA_NVIEN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THANNHAN 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2042F69-3FFE-4452-A088-69BC583FB2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52579" name="Slide Number Placeholder 5">
            <a:extLst>
              <a:ext uri="{FF2B5EF4-FFF2-40B4-BE49-F238E27FC236}">
                <a16:creationId xmlns:a16="http://schemas.microsoft.com/office/drawing/2014/main" id="{4EDA12C8-02D6-4007-9354-996B8691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3FD5B5D-7AD1-4C54-82B1-4A065363164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en-US" sz="1000"/>
          </a:p>
        </p:txBody>
      </p:sp>
      <p:sp>
        <p:nvSpPr>
          <p:cNvPr id="152580" name="Rectangle 2">
            <a:extLst>
              <a:ext uri="{FF2B5EF4-FFF2-40B4-BE49-F238E27FC236}">
                <a16:creationId xmlns:a16="http://schemas.microsoft.com/office/drawing/2014/main" id="{962336EF-7927-4D8C-9800-43C867AE9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10</a:t>
            </a:r>
          </a:p>
        </p:txBody>
      </p:sp>
      <p:sp>
        <p:nvSpPr>
          <p:cNvPr id="152581" name="Text Box 3">
            <a:extLst>
              <a:ext uri="{FF2B5EF4-FFF2-40B4-BE49-F238E27FC236}">
                <a16:creationId xmlns:a16="http://schemas.microsoft.com/office/drawing/2014/main" id="{5F2EB33C-87D7-4F7F-A5D8-6ECA67A42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38400"/>
            <a:ext cx="51054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LUONG &gt;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 ANY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LUONG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PHG=4 )</a:t>
            </a:r>
          </a:p>
        </p:txBody>
      </p:sp>
      <p:sp>
        <p:nvSpPr>
          <p:cNvPr id="152582" name="Rectangle 4">
            <a:extLst>
              <a:ext uri="{FF2B5EF4-FFF2-40B4-BE49-F238E27FC236}">
                <a16:creationId xmlns:a16="http://schemas.microsoft.com/office/drawing/2014/main" id="{48459F14-3F88-48CE-B1BD-994BA0D69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5029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Tìm những nhân viên có lương lớn hơn lương của </a:t>
            </a:r>
            <a:r>
              <a:rPr lang="en-US" altLang="en-US" u="sng"/>
              <a:t>ít nhất một</a:t>
            </a:r>
            <a:r>
              <a:rPr lang="en-US" altLang="en-US"/>
              <a:t> nhân viên phòng 4</a:t>
            </a:r>
          </a:p>
        </p:txBody>
      </p:sp>
      <p:sp>
        <p:nvSpPr>
          <p:cNvPr id="696325" name="Text Box 5">
            <a:extLst>
              <a:ext uri="{FF2B5EF4-FFF2-40B4-BE49-F238E27FC236}">
                <a16:creationId xmlns:a16="http://schemas.microsoft.com/office/drawing/2014/main" id="{8958F0EE-D5BB-4498-A7CA-8F9F09E90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181600"/>
            <a:ext cx="6553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NV1.*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 NV1, NHANVIEN NV2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NV1.LUONG &gt;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800">
                <a:latin typeface="Tahoma" panose="020B0604030504040204" pitchFamily="34" charset="0"/>
              </a:rPr>
              <a:t>NV2.LUONG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 </a:t>
            </a:r>
            <a:r>
              <a:rPr lang="en-US" altLang="en-US" sz="1800">
                <a:latin typeface="Tahoma" panose="020B0604030504040204" pitchFamily="34" charset="0"/>
              </a:rPr>
              <a:t>NV2.PHG=4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E36B9A-BED0-4284-942D-83832E884D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54627" name="Slide Number Placeholder 5">
            <a:extLst>
              <a:ext uri="{FF2B5EF4-FFF2-40B4-BE49-F238E27FC236}">
                <a16:creationId xmlns:a16="http://schemas.microsoft.com/office/drawing/2014/main" id="{FDA5C336-5984-4DF4-94DA-683FA5C8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295621B-F307-4526-A567-6DF818862C8B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en-US" sz="1000"/>
          </a:p>
        </p:txBody>
      </p:sp>
      <p:sp>
        <p:nvSpPr>
          <p:cNvPr id="154628" name="Rectangle 2">
            <a:extLst>
              <a:ext uri="{FF2B5EF4-FFF2-40B4-BE49-F238E27FC236}">
                <a16:creationId xmlns:a16="http://schemas.microsoft.com/office/drawing/2014/main" id="{F1005FD4-803C-4E9F-86BA-76E0B2A30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11</a:t>
            </a:r>
          </a:p>
        </p:txBody>
      </p:sp>
      <p:sp>
        <p:nvSpPr>
          <p:cNvPr id="154629" name="Text Box 3">
            <a:extLst>
              <a:ext uri="{FF2B5EF4-FFF2-40B4-BE49-F238E27FC236}">
                <a16:creationId xmlns:a16="http://schemas.microsoft.com/office/drawing/2014/main" id="{58695EA3-F9B7-4344-968E-1516D54D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38400"/>
            <a:ext cx="51054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NHANVIEN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LUONG &gt;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 ALL</a:t>
            </a:r>
            <a:r>
              <a:rPr lang="en-US" altLang="en-US" sz="1800" dirty="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LUONG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PHG=4 )</a:t>
            </a:r>
          </a:p>
        </p:txBody>
      </p:sp>
      <p:sp>
        <p:nvSpPr>
          <p:cNvPr id="154630" name="Rectangle 4">
            <a:extLst>
              <a:ext uri="{FF2B5EF4-FFF2-40B4-BE49-F238E27FC236}">
                <a16:creationId xmlns:a16="http://schemas.microsoft.com/office/drawing/2014/main" id="{4DF0936C-ED19-45E8-B16E-6696DE87B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5029200"/>
          </a:xfrm>
          <a:noFill/>
        </p:spPr>
        <p:txBody>
          <a:bodyPr/>
          <a:lstStyle/>
          <a:p>
            <a:pPr eaLnBrk="1" hangingPunct="1"/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lương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lương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phòng</a:t>
            </a:r>
            <a:r>
              <a:rPr lang="en-US" altLang="en-US" dirty="0"/>
              <a:t> 4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08FECA-87C7-4A2F-A220-FA1E1A0ECB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56675" name="Slide Number Placeholder 5">
            <a:extLst>
              <a:ext uri="{FF2B5EF4-FFF2-40B4-BE49-F238E27FC236}">
                <a16:creationId xmlns:a16="http://schemas.microsoft.com/office/drawing/2014/main" id="{C4FA526D-A58D-4BE9-A818-2D3995A3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DB24B59-FD31-4EAD-8669-9DCAF9178F72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en-US" sz="1000"/>
          </a:p>
        </p:txBody>
      </p:sp>
      <p:sp>
        <p:nvSpPr>
          <p:cNvPr id="156676" name="Rectangle 2">
            <a:extLst>
              <a:ext uri="{FF2B5EF4-FFF2-40B4-BE49-F238E27FC236}">
                <a16:creationId xmlns:a16="http://schemas.microsoft.com/office/drawing/2014/main" id="{4673FB0F-00AD-482E-B19B-EFB291516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12</a:t>
            </a:r>
          </a:p>
        </p:txBody>
      </p:sp>
      <p:sp>
        <p:nvSpPr>
          <p:cNvPr id="156677" name="Rectangle 3">
            <a:extLst>
              <a:ext uri="{FF2B5EF4-FFF2-40B4-BE49-F238E27FC236}">
                <a16:creationId xmlns:a16="http://schemas.microsoft.com/office/drawing/2014/main" id="{0755B2F8-F175-4EBE-8490-574CDD056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Tìm những trưởng phòng có </a:t>
            </a:r>
            <a:r>
              <a:rPr lang="en-US" altLang="en-US" u="sng"/>
              <a:t>tối thiểu một</a:t>
            </a:r>
            <a:r>
              <a:rPr lang="en-US" altLang="en-US"/>
              <a:t> thân nhân</a:t>
            </a:r>
          </a:p>
        </p:txBody>
      </p:sp>
      <p:sp>
        <p:nvSpPr>
          <p:cNvPr id="156678" name="Rectangle 4">
            <a:extLst>
              <a:ext uri="{FF2B5EF4-FFF2-40B4-BE49-F238E27FC236}">
                <a16:creationId xmlns:a16="http://schemas.microsoft.com/office/drawing/2014/main" id="{89266D85-FB06-4756-9C9C-E5B06977B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514600"/>
            <a:ext cx="60198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*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NHANVIEN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MANV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IN</a:t>
            </a:r>
            <a:r>
              <a:rPr lang="en-US" altLang="en-US" sz="1800" dirty="0">
                <a:latin typeface="Tahoma" panose="020B0604030504040204" pitchFamily="34" charset="0"/>
              </a:rPr>
              <a:t> (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MA_NVIEN 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THANNHAN)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MANV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IN</a:t>
            </a:r>
            <a:r>
              <a:rPr lang="en-US" altLang="en-US" sz="1800" dirty="0">
                <a:latin typeface="Tahoma" panose="020B0604030504040204" pitchFamily="34" charset="0"/>
              </a:rPr>
              <a:t> (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TRPHG 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PHONGBAN)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A8FBFC-28F8-46CD-A966-6166A5D513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58723" name="Slide Number Placeholder 5">
            <a:extLst>
              <a:ext uri="{FF2B5EF4-FFF2-40B4-BE49-F238E27FC236}">
                <a16:creationId xmlns:a16="http://schemas.microsoft.com/office/drawing/2014/main" id="{AE0663E7-EFA0-45FD-BE77-5207A79B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187951F-92BF-4411-B845-7E4CAC88602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en-US" sz="1000"/>
          </a:p>
        </p:txBody>
      </p:sp>
      <p:sp>
        <p:nvSpPr>
          <p:cNvPr id="158724" name="Oval 5">
            <a:extLst>
              <a:ext uri="{FF2B5EF4-FFF2-40B4-BE49-F238E27FC236}">
                <a16:creationId xmlns:a16="http://schemas.microsoft.com/office/drawing/2014/main" id="{75D60220-E8C8-4083-8058-CB589C79E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95800"/>
            <a:ext cx="5715000" cy="1600200"/>
          </a:xfrm>
          <a:prstGeom prst="ellipse">
            <a:avLst/>
          </a:prstGeom>
          <a:noFill/>
          <a:ln w="12700" algn="ctr">
            <a:solidFill>
              <a:srgbClr val="77777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58725" name="Rectangle 8">
            <a:extLst>
              <a:ext uri="{FF2B5EF4-FFF2-40B4-BE49-F238E27FC236}">
                <a16:creationId xmlns:a16="http://schemas.microsoft.com/office/drawing/2014/main" id="{59CCAD8F-CE2B-41E3-9457-623870D2D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86400"/>
            <a:ext cx="1371600" cy="3810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58726" name="Rectangle 2">
            <a:extLst>
              <a:ext uri="{FF2B5EF4-FFF2-40B4-BE49-F238E27FC236}">
                <a16:creationId xmlns:a16="http://schemas.microsoft.com/office/drawing/2014/main" id="{0981E154-0C87-48C3-8F43-57C31249D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Ví dụ - Lồng tương quan</a:t>
            </a:r>
          </a:p>
        </p:txBody>
      </p:sp>
      <p:sp>
        <p:nvSpPr>
          <p:cNvPr id="158727" name="Text Box 3">
            <a:extLst>
              <a:ext uri="{FF2B5EF4-FFF2-40B4-BE49-F238E27FC236}">
                <a16:creationId xmlns:a16="http://schemas.microsoft.com/office/drawing/2014/main" id="{E7A6BBDC-3E29-4FE0-8111-661C3040E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24000"/>
            <a:ext cx="5562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NHANVIEN, PHONGBAN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latin typeface="Tahoma" panose="020B0604030504040204" pitchFamily="34" charset="0"/>
              </a:rPr>
              <a:t>TENPHG=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‘Nghien cuu’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 </a:t>
            </a:r>
            <a:r>
              <a:rPr lang="en-US" altLang="en-US" sz="1800">
                <a:latin typeface="Tahoma" panose="020B0604030504040204" pitchFamily="34" charset="0"/>
              </a:rPr>
              <a:t>PHG=MAPHG</a:t>
            </a: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  <p:sp>
        <p:nvSpPr>
          <p:cNvPr id="158728" name="Text Box 4">
            <a:extLst>
              <a:ext uri="{FF2B5EF4-FFF2-40B4-BE49-F238E27FC236}">
                <a16:creationId xmlns:a16="http://schemas.microsoft.com/office/drawing/2014/main" id="{751FDF4A-16B2-4623-ACDD-BDA184BF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29000"/>
            <a:ext cx="6934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MANV, TENNV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 </a:t>
            </a:r>
            <a:r>
              <a:rPr lang="en-US" altLang="en-US" sz="1800">
                <a:latin typeface="Tahoma" panose="020B0604030504040204" pitchFamily="34" charset="0"/>
              </a:rPr>
              <a:t>NHANVIEN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EXISTS </a:t>
            </a:r>
            <a:r>
              <a:rPr lang="en-US" altLang="en-US" sz="1800">
                <a:latin typeface="Tahoma" panose="020B0604030504040204" pitchFamily="34" charset="0"/>
              </a:rPr>
              <a:t>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	SELECT</a:t>
            </a:r>
            <a:r>
              <a:rPr lang="en-US" altLang="en-US" sz="180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PHONGBAN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TENPHG=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‘Nghien cuu’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 </a:t>
            </a:r>
            <a:r>
              <a:rPr lang="en-US" altLang="en-US" sz="1800">
                <a:latin typeface="Tahoma" panose="020B0604030504040204" pitchFamily="34" charset="0"/>
              </a:rPr>
              <a:t>PHG=MAPHG )</a:t>
            </a:r>
            <a:endParaRPr lang="en-US" altLang="en-US" sz="1800">
              <a:solidFill>
                <a:srgbClr val="777777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0FBC298-8299-4A4A-89BE-6B5FD0D2FC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0CA68AE4-681E-4113-ABD7-D3BCA24F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AA61CE0-F8ED-4834-A95C-21247E0BB200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41D28CDF-9127-4791-88E1-5278D1AB8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42950" indent="-742950" eaLnBrk="1" hangingPunct="1"/>
            <a:r>
              <a:rPr lang="en-US" altLang="en-US" sz="3500"/>
              <a:t>Các lệnh cơ bản trong database</a:t>
            </a:r>
          </a:p>
        </p:txBody>
      </p:sp>
      <p:sp>
        <p:nvSpPr>
          <p:cNvPr id="883716" name="Text Box 4">
            <a:extLst>
              <a:ext uri="{FF2B5EF4-FFF2-40B4-BE49-F238E27FC236}">
                <a16:creationId xmlns:a16="http://schemas.microsoft.com/office/drawing/2014/main" id="{530EBFA3-367C-4BC4-8F58-4DA5D2099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066800"/>
            <a:ext cx="5562600" cy="792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Use &lt;</a:t>
            </a:r>
            <a:r>
              <a:rPr lang="en-US" altLang="en-US" sz="1800" dirty="0" err="1">
                <a:latin typeface="Tahoma" panose="020B0604030504040204" pitchFamily="34" charset="0"/>
              </a:rPr>
              <a:t>Tên</a:t>
            </a:r>
            <a:r>
              <a:rPr lang="en-US" altLang="en-US" sz="1800" dirty="0">
                <a:latin typeface="Tahoma" panose="020B0604030504040204" pitchFamily="34" charset="0"/>
              </a:rPr>
              <a:t> database&gt;: </a:t>
            </a:r>
            <a:r>
              <a:rPr lang="en-US" altLang="en-US" sz="1800" dirty="0" err="1">
                <a:latin typeface="Tahoma" panose="020B0604030504040204" pitchFamily="34" charset="0"/>
              </a:rPr>
              <a:t>sử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dụng</a:t>
            </a:r>
            <a:r>
              <a:rPr lang="en-US" altLang="en-US" sz="1800" dirty="0">
                <a:latin typeface="Tahoma" panose="020B0604030504040204" pitchFamily="34" charset="0"/>
              </a:rPr>
              <a:t> database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 err="1">
                <a:latin typeface="Tahoma" panose="020B0604030504040204" pitchFamily="34" charset="0"/>
              </a:rPr>
              <a:t>Ví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 err="1">
                <a:latin typeface="Tahoma" panose="020B0604030504040204" pitchFamily="34" charset="0"/>
              </a:rPr>
              <a:t>dụ</a:t>
            </a:r>
            <a:r>
              <a:rPr lang="en-US" altLang="en-US" sz="1800" dirty="0">
                <a:latin typeface="Tahoma" panose="020B0604030504040204" pitchFamily="34" charset="0"/>
              </a:rPr>
              <a:t>: USE </a:t>
            </a:r>
            <a:r>
              <a:rPr lang="en-US" altLang="en-US" sz="1800" dirty="0" err="1">
                <a:latin typeface="Tahoma" panose="020B0604030504040204" pitchFamily="34" charset="0"/>
              </a:rPr>
              <a:t>QuanLyDiem</a:t>
            </a:r>
            <a:endParaRPr lang="en-US" altLang="en-US" sz="1800" dirty="0">
              <a:latin typeface="Tahoma" panose="020B0604030504040204" pitchFamily="34" charset="0"/>
            </a:endParaRPr>
          </a:p>
        </p:txBody>
      </p:sp>
      <p:sp>
        <p:nvSpPr>
          <p:cNvPr id="883717" name="Text Box 5">
            <a:extLst>
              <a:ext uri="{FF2B5EF4-FFF2-40B4-BE49-F238E27FC236}">
                <a16:creationId xmlns:a16="http://schemas.microsoft.com/office/drawing/2014/main" id="{637F14E2-BD40-4816-88BE-D624CE0F5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81200"/>
            <a:ext cx="5562600" cy="792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Create Database &lt;Tên database&gt;: tạo database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Ví dụ: CREATE   DATABASE   QuanLyDiem</a:t>
            </a:r>
          </a:p>
        </p:txBody>
      </p:sp>
      <p:sp>
        <p:nvSpPr>
          <p:cNvPr id="883718" name="Text Box 6">
            <a:extLst>
              <a:ext uri="{FF2B5EF4-FFF2-40B4-BE49-F238E27FC236}">
                <a16:creationId xmlns:a16="http://schemas.microsoft.com/office/drawing/2014/main" id="{46FCFA72-1213-4BD4-90FC-39868C40B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5600"/>
            <a:ext cx="5715000" cy="792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Drop Database &lt;Tên database&gt;: xoá database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Ví dụ:  DROP DATABASE   QuanLyDiem</a:t>
            </a:r>
          </a:p>
        </p:txBody>
      </p:sp>
      <p:sp>
        <p:nvSpPr>
          <p:cNvPr id="15368" name="Rectangle 1">
            <a:extLst>
              <a:ext uri="{FF2B5EF4-FFF2-40B4-BE49-F238E27FC236}">
                <a16:creationId xmlns:a16="http://schemas.microsoft.com/office/drawing/2014/main" id="{44D251A7-A080-4157-AF44-84E04CC84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41838"/>
            <a:ext cx="8229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CC"/>
                </a:solidFill>
                <a:latin typeface="Consolas" panose="020B0609020204030204" pitchFamily="49" charset="0"/>
              </a:rPr>
              <a:t>use master </a:t>
            </a:r>
          </a:p>
          <a:p>
            <a:r>
              <a:rPr lang="en-US" altLang="en-US" dirty="0">
                <a:solidFill>
                  <a:srgbClr val="0000CC"/>
                </a:solidFill>
                <a:latin typeface="Consolas" panose="020B0609020204030204" pitchFamily="49" charset="0"/>
              </a:rPr>
              <a:t>if exists(select * from </a:t>
            </a:r>
            <a:r>
              <a:rPr lang="en-US" altLang="en-US" dirty="0" err="1">
                <a:solidFill>
                  <a:srgbClr val="0000CC"/>
                </a:solidFill>
                <a:latin typeface="Consolas" panose="020B0609020204030204" pitchFamily="49" charset="0"/>
              </a:rPr>
              <a:t>sysdatabases</a:t>
            </a:r>
            <a:r>
              <a:rPr lang="en-US" altLang="en-US" dirty="0">
                <a:solidFill>
                  <a:srgbClr val="0000CC"/>
                </a:solidFill>
                <a:latin typeface="Consolas" panose="020B0609020204030204" pitchFamily="49" charset="0"/>
              </a:rPr>
              <a:t> where name=‘</a:t>
            </a:r>
            <a:r>
              <a:rPr lang="en-US" altLang="en-US" dirty="0" err="1">
                <a:solidFill>
                  <a:srgbClr val="0000CC"/>
                </a:solidFill>
                <a:latin typeface="Consolas" panose="020B0609020204030204" pitchFamily="49" charset="0"/>
              </a:rPr>
              <a:t>QuanLyDiem</a:t>
            </a:r>
            <a:r>
              <a:rPr lang="en-US" altLang="en-US" dirty="0">
                <a:solidFill>
                  <a:srgbClr val="0000CC"/>
                </a:solidFill>
                <a:latin typeface="Consolas" panose="020B0609020204030204" pitchFamily="49" charset="0"/>
              </a:rPr>
              <a:t>’) </a:t>
            </a:r>
          </a:p>
          <a:p>
            <a:r>
              <a:rPr lang="en-US" altLang="en-US" dirty="0">
                <a:solidFill>
                  <a:srgbClr val="0000CC"/>
                </a:solidFill>
                <a:latin typeface="Consolas" panose="020B0609020204030204" pitchFamily="49" charset="0"/>
              </a:rPr>
              <a:t>	drop database </a:t>
            </a:r>
            <a:r>
              <a:rPr lang="en-US" altLang="en-US" dirty="0" err="1">
                <a:solidFill>
                  <a:srgbClr val="0000CC"/>
                </a:solidFill>
                <a:latin typeface="Consolas" panose="020B0609020204030204" pitchFamily="49" charset="0"/>
              </a:rPr>
              <a:t>QuanLyDiem</a:t>
            </a:r>
            <a:r>
              <a:rPr lang="en-US" altLang="en-US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dirty="0">
                <a:solidFill>
                  <a:srgbClr val="0000CC"/>
                </a:solidFill>
                <a:latin typeface="Consolas" panose="020B0609020204030204" pitchFamily="49" charset="0"/>
              </a:rPr>
              <a:t>create database </a:t>
            </a:r>
            <a:r>
              <a:rPr lang="en-US" altLang="en-US" dirty="0" err="1">
                <a:solidFill>
                  <a:srgbClr val="0000CC"/>
                </a:solidFill>
                <a:latin typeface="Consolas" panose="020B0609020204030204" pitchFamily="49" charset="0"/>
              </a:rPr>
              <a:t>QuanLyDiem</a:t>
            </a:r>
            <a:r>
              <a:rPr lang="en-US" altLang="en-US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dirty="0">
                <a:solidFill>
                  <a:srgbClr val="0000CC"/>
                </a:solidFill>
                <a:latin typeface="Consolas" panose="020B0609020204030204" pitchFamily="49" charset="0"/>
              </a:rPr>
              <a:t>go</a:t>
            </a:r>
          </a:p>
          <a:p>
            <a:r>
              <a:rPr lang="en-US" altLang="en-US" dirty="0">
                <a:solidFill>
                  <a:srgbClr val="0000CC"/>
                </a:solidFill>
                <a:latin typeface="Consolas" panose="020B0609020204030204" pitchFamily="49" charset="0"/>
              </a:rPr>
              <a:t>use </a:t>
            </a:r>
            <a:r>
              <a:rPr lang="en-US" altLang="en-US" dirty="0" err="1">
                <a:solidFill>
                  <a:srgbClr val="0000CC"/>
                </a:solidFill>
                <a:latin typeface="Consolas" panose="020B0609020204030204" pitchFamily="49" charset="0"/>
              </a:rPr>
              <a:t>QuanLyDiem</a:t>
            </a:r>
            <a:r>
              <a:rPr lang="en-US" altLang="en-US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6" grpId="0" animBg="1"/>
      <p:bldP spid="883717" grpId="0" animBg="1"/>
      <p:bldP spid="88371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C83F78-2C3B-4CFA-95B8-5A2D0D7C2F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60771" name="Slide Number Placeholder 5">
            <a:extLst>
              <a:ext uri="{FF2B5EF4-FFF2-40B4-BE49-F238E27FC236}">
                <a16:creationId xmlns:a16="http://schemas.microsoft.com/office/drawing/2014/main" id="{8A3FB194-CA94-42FF-A964-FAEAEF0F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1C23DF4-DB8D-4340-85CF-4585BCE7D5BF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en-US" sz="1000"/>
          </a:p>
        </p:txBody>
      </p:sp>
      <p:sp>
        <p:nvSpPr>
          <p:cNvPr id="160772" name="Rectangle 2">
            <a:extLst>
              <a:ext uri="{FF2B5EF4-FFF2-40B4-BE49-F238E27FC236}">
                <a16:creationId xmlns:a16="http://schemas.microsoft.com/office/drawing/2014/main" id="{9BE4F50A-0D23-419C-95E0-89DA55BCE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13</a:t>
            </a:r>
          </a:p>
        </p:txBody>
      </p:sp>
      <p:sp>
        <p:nvSpPr>
          <p:cNvPr id="160773" name="Text Box 9">
            <a:extLst>
              <a:ext uri="{FF2B5EF4-FFF2-40B4-BE49-F238E27FC236}">
                <a16:creationId xmlns:a16="http://schemas.microsoft.com/office/drawing/2014/main" id="{CEDE19BC-967D-40C3-82AA-F08AD963E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362200"/>
            <a:ext cx="61722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 NV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EXISTS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THANNHAN TN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NV.MANV=TN.MA_NVIEN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		AND</a:t>
            </a:r>
            <a:r>
              <a:rPr lang="en-US" altLang="en-US" sz="1800">
                <a:latin typeface="Tahoma" panose="020B0604030504040204" pitchFamily="34" charset="0"/>
              </a:rPr>
              <a:t> NV.TENNV=TN.TENTN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		AND</a:t>
            </a:r>
            <a:r>
              <a:rPr lang="en-US" altLang="en-US" sz="1800">
                <a:latin typeface="Tahoma" panose="020B0604030504040204" pitchFamily="34" charset="0"/>
              </a:rPr>
              <a:t> NV.PHAI=TN.PHAI )</a:t>
            </a:r>
            <a:endParaRPr lang="en-US" altLang="en-US" sz="1800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160774" name="Rectangle 10">
            <a:extLst>
              <a:ext uri="{FF2B5EF4-FFF2-40B4-BE49-F238E27FC236}">
                <a16:creationId xmlns:a16="http://schemas.microsoft.com/office/drawing/2014/main" id="{EEB76745-CA7A-4F0D-A900-50136B806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endParaRPr lang="en-US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CA5D5D-C338-4048-9223-83DEF6CF12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62819" name="Slide Number Placeholder 5">
            <a:extLst>
              <a:ext uri="{FF2B5EF4-FFF2-40B4-BE49-F238E27FC236}">
                <a16:creationId xmlns:a16="http://schemas.microsoft.com/office/drawing/2014/main" id="{53C5E499-0049-4EAA-9D99-66CA6A78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CC16F4-A728-461E-9755-A3F4AE6C9E88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en-US" sz="1000"/>
          </a:p>
        </p:txBody>
      </p:sp>
      <p:sp>
        <p:nvSpPr>
          <p:cNvPr id="162820" name="Rectangle 2">
            <a:extLst>
              <a:ext uri="{FF2B5EF4-FFF2-40B4-BE49-F238E27FC236}">
                <a16:creationId xmlns:a16="http://schemas.microsoft.com/office/drawing/2014/main" id="{FF0BA574-88E1-4A5F-96DB-DA24D8592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14</a:t>
            </a:r>
          </a:p>
        </p:txBody>
      </p:sp>
      <p:sp>
        <p:nvSpPr>
          <p:cNvPr id="162821" name="Text Box 4">
            <a:extLst>
              <a:ext uri="{FF2B5EF4-FFF2-40B4-BE49-F238E27FC236}">
                <a16:creationId xmlns:a16="http://schemas.microsoft.com/office/drawing/2014/main" id="{62EBF14E-E106-42EB-9DA9-C30202D4F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86000"/>
            <a:ext cx="60198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NHANVIEN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NOT EXISTS</a:t>
            </a:r>
            <a:r>
              <a:rPr lang="en-US" altLang="en-US" sz="1800" dirty="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THANNHAN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MANV=MA_NVIEN)</a:t>
            </a:r>
          </a:p>
        </p:txBody>
      </p:sp>
      <p:sp>
        <p:nvSpPr>
          <p:cNvPr id="162822" name="Rectangle 5">
            <a:extLst>
              <a:ext uri="{FF2B5EF4-FFF2-40B4-BE49-F238E27FC236}">
                <a16:creationId xmlns:a16="http://schemas.microsoft.com/office/drawing/2014/main" id="{F7463F16-BDE9-453D-B565-B4ECB8103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Tìm những nhân viên không có thân nhân nào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006E78-8CB3-4741-9B07-1F9F1A623F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64867" name="Slide Number Placeholder 5">
            <a:extLst>
              <a:ext uri="{FF2B5EF4-FFF2-40B4-BE49-F238E27FC236}">
                <a16:creationId xmlns:a16="http://schemas.microsoft.com/office/drawing/2014/main" id="{863D2841-2318-4764-BCD0-725464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9FA5DF1-0DB3-4A48-A38C-776EBBA1592D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en-US" sz="1000"/>
          </a:p>
        </p:txBody>
      </p:sp>
      <p:sp>
        <p:nvSpPr>
          <p:cNvPr id="164868" name="Rectangle 2">
            <a:extLst>
              <a:ext uri="{FF2B5EF4-FFF2-40B4-BE49-F238E27FC236}">
                <a16:creationId xmlns:a16="http://schemas.microsoft.com/office/drawing/2014/main" id="{5243E891-EA0D-41EE-8F2C-CBF870415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15</a:t>
            </a:r>
          </a:p>
        </p:txBody>
      </p:sp>
      <p:sp>
        <p:nvSpPr>
          <p:cNvPr id="164869" name="Text Box 3">
            <a:extLst>
              <a:ext uri="{FF2B5EF4-FFF2-40B4-BE49-F238E27FC236}">
                <a16:creationId xmlns:a16="http://schemas.microsoft.com/office/drawing/2014/main" id="{A75506D3-F4FA-4D65-A0B3-9ADD5C526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43188"/>
            <a:ext cx="6629400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 NV1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EXISTS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 NV2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NV2PHG=4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>
                <a:latin typeface="Tahoma" panose="020B0604030504040204" pitchFamily="34" charset="0"/>
              </a:rPr>
              <a:t> NV1.LUONG&gt;NV2.LUONG)</a:t>
            </a:r>
          </a:p>
        </p:txBody>
      </p:sp>
      <p:sp>
        <p:nvSpPr>
          <p:cNvPr id="164870" name="Rectangle 4">
            <a:extLst>
              <a:ext uri="{FF2B5EF4-FFF2-40B4-BE49-F238E27FC236}">
                <a16:creationId xmlns:a16="http://schemas.microsoft.com/office/drawing/2014/main" id="{F70D42BF-AAA2-4433-801C-1344E5514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5029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Tìm những nhân viên có lương lớn hơn lương của </a:t>
            </a:r>
            <a:r>
              <a:rPr lang="en-US" altLang="en-US" u="sng"/>
              <a:t>ít nhất một</a:t>
            </a:r>
            <a:r>
              <a:rPr lang="en-US" altLang="en-US"/>
              <a:t> nhân viên phòng 4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127C6B-7CFD-4BAB-BF16-9180B24A8D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66915" name="Slide Number Placeholder 5">
            <a:extLst>
              <a:ext uri="{FF2B5EF4-FFF2-40B4-BE49-F238E27FC236}">
                <a16:creationId xmlns:a16="http://schemas.microsoft.com/office/drawing/2014/main" id="{49153095-A24A-440A-805D-6FE880C5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1F914DC-A5F5-4F76-A1A9-F510AF47D7F8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en-US" sz="1000"/>
          </a:p>
        </p:txBody>
      </p:sp>
      <p:sp>
        <p:nvSpPr>
          <p:cNvPr id="166916" name="Rectangle 2">
            <a:extLst>
              <a:ext uri="{FF2B5EF4-FFF2-40B4-BE49-F238E27FC236}">
                <a16:creationId xmlns:a16="http://schemas.microsoft.com/office/drawing/2014/main" id="{495F7330-FB22-4D90-B260-E89EAA309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16</a:t>
            </a:r>
          </a:p>
        </p:txBody>
      </p:sp>
      <p:sp>
        <p:nvSpPr>
          <p:cNvPr id="166917" name="Text Box 3">
            <a:extLst>
              <a:ext uri="{FF2B5EF4-FFF2-40B4-BE49-F238E27FC236}">
                <a16:creationId xmlns:a16="http://schemas.microsoft.com/office/drawing/2014/main" id="{CA425FE5-2A61-48A5-B420-D05FC612F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81200"/>
            <a:ext cx="51054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NHANVIEN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EXISTS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THANNHAN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MANV=MA_NVIEN )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solidFill>
                  <a:srgbClr val="777777"/>
                </a:solidFill>
                <a:latin typeface="Tahoma" panose="020B0604030504040204" pitchFamily="34" charset="0"/>
              </a:rPr>
              <a:t>AND EXISTS</a:t>
            </a:r>
            <a:r>
              <a:rPr lang="en-US" altLang="en-US" sz="180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>
                <a:latin typeface="Tahoma" panose="020B0604030504040204" pitchFamily="34" charset="0"/>
              </a:rPr>
              <a:t> PHONGBAN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>
                <a:latin typeface="Tahoma" panose="020B0604030504040204" pitchFamily="34" charset="0"/>
              </a:rPr>
              <a:t> MANV=TRPHG )</a:t>
            </a:r>
          </a:p>
        </p:txBody>
      </p:sp>
      <p:sp>
        <p:nvSpPr>
          <p:cNvPr id="166918" name="Rectangle 4">
            <a:extLst>
              <a:ext uri="{FF2B5EF4-FFF2-40B4-BE49-F238E27FC236}">
                <a16:creationId xmlns:a16="http://schemas.microsoft.com/office/drawing/2014/main" id="{8C1B4998-4200-4E27-A3B7-B10C9C368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Tìm những trưởng phòng có </a:t>
            </a:r>
            <a:r>
              <a:rPr lang="en-US" altLang="en-US" u="sng"/>
              <a:t>tối thiểu một</a:t>
            </a:r>
            <a:r>
              <a:rPr lang="en-US" altLang="en-US"/>
              <a:t> thân nhân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E5C6-9646-4359-ABE5-B5845061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tập</a:t>
            </a:r>
            <a:r>
              <a:rPr lang="en-US" sz="3600" dirty="0"/>
              <a:t> </a:t>
            </a:r>
            <a:r>
              <a:rPr lang="en-US" sz="3600" dirty="0" err="1"/>
              <a:t>truy</a:t>
            </a:r>
            <a:r>
              <a:rPr lang="en-US" sz="3600" dirty="0"/>
              <a:t> </a:t>
            </a:r>
            <a:r>
              <a:rPr lang="en-US" sz="3600" dirty="0" err="1"/>
              <a:t>vấn</a:t>
            </a:r>
            <a:r>
              <a:rPr lang="en-US" sz="3600" dirty="0"/>
              <a:t> </a:t>
            </a:r>
            <a:r>
              <a:rPr lang="en-US" sz="3600" dirty="0" err="1"/>
              <a:t>lồng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0188A-651D-4C3C-9BC2-02443D9D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5675"/>
            <a:ext cx="8229600" cy="5548312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ở Tp. HCM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ở Tp. HCM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ở Tp. HCM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ở Tp. HCM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b="1" i="1" dirty="0"/>
              <a:t>NOT in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/>
              <a:t>NOT exists</a:t>
            </a:r>
            <a:r>
              <a:rPr lang="en-US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do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5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7DAD-C29F-43DB-9307-DA6167F4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E3FFD-7419-4316-9CC9-EC01A12B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B274-F3ED-4F22-9D3A-C5E5218A09E0}" type="slidenum">
              <a:rPr lang="en-US" altLang="en-US" smtClean="0"/>
              <a:pPr/>
              <a:t>94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2970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1993-29A3-41F3-B549-BA08FA599C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68963" name="Slide Number Placeholder 5">
            <a:extLst>
              <a:ext uri="{FF2B5EF4-FFF2-40B4-BE49-F238E27FC236}">
                <a16:creationId xmlns:a16="http://schemas.microsoft.com/office/drawing/2014/main" id="{F617A0A1-6AD8-4D53-A336-3DCD4596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8B420B9-014B-49DC-B64F-402F1603E581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en-US" sz="1000"/>
          </a:p>
        </p:txBody>
      </p:sp>
      <p:sp>
        <p:nvSpPr>
          <p:cNvPr id="168964" name="Rectangle 2">
            <a:extLst>
              <a:ext uri="{FF2B5EF4-FFF2-40B4-BE49-F238E27FC236}">
                <a16:creationId xmlns:a16="http://schemas.microsoft.com/office/drawing/2014/main" id="{E62242DF-73D9-4E54-ABF6-5BC3650E3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Nhận xét IN và EXISTS</a:t>
            </a:r>
          </a:p>
        </p:txBody>
      </p:sp>
      <p:sp>
        <p:nvSpPr>
          <p:cNvPr id="168965" name="Rectangle 3">
            <a:extLst>
              <a:ext uri="{FF2B5EF4-FFF2-40B4-BE49-F238E27FC236}">
                <a16:creationId xmlns:a16="http://schemas.microsoft.com/office/drawing/2014/main" id="{A44C5506-6DF3-4252-A63B-1C8D9832F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/>
              <a:t>IN</a:t>
            </a:r>
          </a:p>
          <a:p>
            <a:pPr lvl="1" eaLnBrk="1" hangingPunct="1"/>
            <a:r>
              <a:rPr lang="en-US" altLang="en-US"/>
              <a:t>&lt;tên cột&gt; IN &lt;câu truy vấn con&gt;</a:t>
            </a:r>
          </a:p>
          <a:p>
            <a:pPr lvl="1" eaLnBrk="1" hangingPunct="1"/>
            <a:r>
              <a:rPr lang="en-US" altLang="en-US"/>
              <a:t>Thuộc tính ở mệnh đề SELECT của truy vấn con phải có cùng kiểu dữ liệu với thuộc tính ở mệnh đề WHERE của truy vấn cha</a:t>
            </a:r>
          </a:p>
          <a:p>
            <a:pPr eaLnBrk="1" hangingPunct="1"/>
            <a:r>
              <a:rPr lang="en-US" altLang="en-US"/>
              <a:t>EXISTS</a:t>
            </a:r>
          </a:p>
          <a:p>
            <a:pPr lvl="1" eaLnBrk="1" hangingPunct="1"/>
            <a:r>
              <a:rPr lang="en-US" altLang="en-US"/>
              <a:t>Không cần có thuộc tính, hằng số hay biểu thức nào khác đứng trước</a:t>
            </a:r>
          </a:p>
          <a:p>
            <a:pPr lvl="1" eaLnBrk="1" hangingPunct="1"/>
            <a:r>
              <a:rPr lang="en-US" altLang="en-US"/>
              <a:t>Không nhất thiết liệt kê tên thuộc tính ở mệnh đề SELECT của truy vấn con</a:t>
            </a:r>
          </a:p>
          <a:p>
            <a:pPr lvl="1" eaLnBrk="1" hangingPunct="1"/>
            <a:r>
              <a:rPr lang="en-US" altLang="en-US"/>
              <a:t>Những câu truy vấn có = ANY hay IN đều có thể chuyển thành câu truy vấn có EXISTS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ate Placeholder 3">
            <a:extLst>
              <a:ext uri="{FF2B5EF4-FFF2-40B4-BE49-F238E27FC236}">
                <a16:creationId xmlns:a16="http://schemas.microsoft.com/office/drawing/2014/main" id="{C93F0C60-C665-47AC-93B6-3A5582D85B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30B150D3-12AE-4BF5-8945-BF69AFA7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435514F-19E5-41A7-A34E-2063055D7A5B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n-US" altLang="en-US" sz="1000"/>
          </a:p>
        </p:txBody>
      </p:sp>
      <p:sp>
        <p:nvSpPr>
          <p:cNvPr id="171012" name="Rectangle 113">
            <a:extLst>
              <a:ext uri="{FF2B5EF4-FFF2-40B4-BE49-F238E27FC236}">
                <a16:creationId xmlns:a16="http://schemas.microsoft.com/office/drawing/2014/main" id="{CBDC04E1-37B9-4264-9216-2FFC92EA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90800"/>
            <a:ext cx="914400" cy="3048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71013" name="Rectangle 114">
            <a:extLst>
              <a:ext uri="{FF2B5EF4-FFF2-40B4-BE49-F238E27FC236}">
                <a16:creationId xmlns:a16="http://schemas.microsoft.com/office/drawing/2014/main" id="{2208355C-7B16-4BB5-BDC9-5B1F3158A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13716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00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71014" name="Rectangle 109">
            <a:extLst>
              <a:ext uri="{FF2B5EF4-FFF2-40B4-BE49-F238E27FC236}">
                <a16:creationId xmlns:a16="http://schemas.microsoft.com/office/drawing/2014/main" id="{0978C5B0-B2F9-415A-96BC-E7EE41D70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86000"/>
            <a:ext cx="914400" cy="3048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71015" name="Rectangle 107">
            <a:extLst>
              <a:ext uri="{FF2B5EF4-FFF2-40B4-BE49-F238E27FC236}">
                <a16:creationId xmlns:a16="http://schemas.microsoft.com/office/drawing/2014/main" id="{20A0CC31-E496-4E4C-BFDC-38653B51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0"/>
            <a:ext cx="13716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00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71016" name="Rectangle 106">
            <a:extLst>
              <a:ext uri="{FF2B5EF4-FFF2-40B4-BE49-F238E27FC236}">
                <a16:creationId xmlns:a16="http://schemas.microsoft.com/office/drawing/2014/main" id="{64E10B93-E26F-4B17-AE0D-147DFB33C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914400" cy="304800"/>
          </a:xfrm>
          <a:prstGeom prst="rect">
            <a:avLst/>
          </a:prstGeom>
          <a:solidFill>
            <a:srgbClr val="FF99CC">
              <a:alpha val="79999"/>
            </a:srgbClr>
          </a:solidFill>
          <a:ln w="12700" algn="ctr">
            <a:solidFill>
              <a:srgbClr val="FF99CC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71017" name="Rectangle 105">
            <a:extLst>
              <a:ext uri="{FF2B5EF4-FFF2-40B4-BE49-F238E27FC236}">
                <a16:creationId xmlns:a16="http://schemas.microsoft.com/office/drawing/2014/main" id="{25E8D1DD-93F4-4E39-AFF8-6831DB658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81200"/>
            <a:ext cx="1371600" cy="304800"/>
          </a:xfrm>
          <a:prstGeom prst="rect">
            <a:avLst/>
          </a:prstGeom>
          <a:solidFill>
            <a:srgbClr val="99CCFF">
              <a:alpha val="79999"/>
            </a:srgbClr>
          </a:solidFill>
          <a:ln w="12700" algn="ctr">
            <a:solidFill>
              <a:srgbClr val="00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71018" name="Rectangle 2">
            <a:extLst>
              <a:ext uri="{FF2B5EF4-FFF2-40B4-BE49-F238E27FC236}">
                <a16:creationId xmlns:a16="http://schemas.microsoft.com/office/drawing/2014/main" id="{7E362F49-0FF8-453E-97D9-EEFFC9033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Phép chia trong SQL</a:t>
            </a:r>
          </a:p>
        </p:txBody>
      </p:sp>
      <p:sp>
        <p:nvSpPr>
          <p:cNvPr id="171019" name="Rectangle 3">
            <a:extLst>
              <a:ext uri="{FF2B5EF4-FFF2-40B4-BE49-F238E27FC236}">
                <a16:creationId xmlns:a16="http://schemas.microsoft.com/office/drawing/2014/main" id="{C365724F-A7D6-456E-9C5D-82EE62146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524000"/>
          </a:xfrm>
        </p:spPr>
        <p:txBody>
          <a:bodyPr/>
          <a:lstStyle/>
          <a:p>
            <a:pPr eaLnBrk="1" hangingPunct="1"/>
            <a:r>
              <a:rPr lang="en-US" altLang="en-US"/>
              <a:t>R</a:t>
            </a:r>
            <a:r>
              <a:rPr lang="en-US" altLang="en-US">
                <a:sym typeface="Symbol" panose="05050102010706020507" pitchFamily="18" charset="2"/>
              </a:rPr>
              <a:t></a:t>
            </a:r>
            <a:r>
              <a:rPr lang="en-US" altLang="en-US"/>
              <a:t>S là tập các giá trị a</a:t>
            </a:r>
            <a:r>
              <a:rPr lang="en-US" altLang="en-US" baseline="-25000"/>
              <a:t>i</a:t>
            </a:r>
            <a:r>
              <a:rPr lang="en-US" altLang="en-US"/>
              <a:t> trong R sao cho </a:t>
            </a:r>
            <a:r>
              <a:rPr lang="en-US" altLang="en-US" u="sng"/>
              <a:t>không có</a:t>
            </a:r>
            <a:r>
              <a:rPr lang="en-US" altLang="en-US"/>
              <a:t> giá trị b</a:t>
            </a:r>
            <a:r>
              <a:rPr lang="en-US" altLang="en-US" baseline="-25000"/>
              <a:t>i</a:t>
            </a:r>
            <a:r>
              <a:rPr lang="en-US" altLang="en-US"/>
              <a:t> nào trong S làm cho bộ (a</a:t>
            </a:r>
            <a:r>
              <a:rPr lang="en-US" altLang="en-US" baseline="-25000"/>
              <a:t>i</a:t>
            </a:r>
            <a:r>
              <a:rPr lang="en-US" altLang="en-US"/>
              <a:t>, b</a:t>
            </a:r>
            <a:r>
              <a:rPr lang="en-US" altLang="en-US" baseline="-25000"/>
              <a:t>i</a:t>
            </a:r>
            <a:r>
              <a:rPr lang="en-US" altLang="en-US"/>
              <a:t>) </a:t>
            </a:r>
            <a:r>
              <a:rPr lang="en-US" altLang="en-US" u="sng"/>
              <a:t>không tồn tại</a:t>
            </a:r>
            <a:r>
              <a:rPr lang="en-US" altLang="en-US"/>
              <a:t> trong R</a:t>
            </a:r>
          </a:p>
        </p:txBody>
      </p:sp>
      <p:grpSp>
        <p:nvGrpSpPr>
          <p:cNvPr id="171020" name="Group 4">
            <a:extLst>
              <a:ext uri="{FF2B5EF4-FFF2-40B4-BE49-F238E27FC236}">
                <a16:creationId xmlns:a16="http://schemas.microsoft.com/office/drawing/2014/main" id="{8400E020-7580-48F6-938F-E4687698764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00200"/>
            <a:ext cx="2743200" cy="2819400"/>
            <a:chOff x="240" y="1392"/>
            <a:chExt cx="1728" cy="1776"/>
          </a:xfrm>
        </p:grpSpPr>
        <p:sp>
          <p:nvSpPr>
            <p:cNvPr id="171062" name="Text Box 5">
              <a:extLst>
                <a:ext uri="{FF2B5EF4-FFF2-40B4-BE49-F238E27FC236}">
                  <a16:creationId xmlns:a16="http://schemas.microsoft.com/office/drawing/2014/main" id="{E83DE848-5F50-4152-9669-4744C4EC9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71063" name="Text Box 6">
              <a:extLst>
                <a:ext uri="{FF2B5EF4-FFF2-40B4-BE49-F238E27FC236}">
                  <a16:creationId xmlns:a16="http://schemas.microsoft.com/office/drawing/2014/main" id="{ED35D1B9-441E-4FCE-9071-08579E7C7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71064" name="Text Box 7">
              <a:extLst>
                <a:ext uri="{FF2B5EF4-FFF2-40B4-BE49-F238E27FC236}">
                  <a16:creationId xmlns:a16="http://schemas.microsoft.com/office/drawing/2014/main" id="{538B3FC5-0C1D-4C6D-92BE-69B8D7CD2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6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grpSp>
          <p:nvGrpSpPr>
            <p:cNvPr id="171065" name="Group 8">
              <a:extLst>
                <a:ext uri="{FF2B5EF4-FFF2-40B4-BE49-F238E27FC236}">
                  <a16:creationId xmlns:a16="http://schemas.microsoft.com/office/drawing/2014/main" id="{E2A847D0-8D17-4B77-84B9-CD4F275393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392"/>
              <a:ext cx="1728" cy="192"/>
              <a:chOff x="528" y="1392"/>
              <a:chExt cx="1440" cy="192"/>
            </a:xfrm>
          </p:grpSpPr>
          <p:sp>
            <p:nvSpPr>
              <p:cNvPr id="171118" name="Line 9">
                <a:extLst>
                  <a:ext uri="{FF2B5EF4-FFF2-40B4-BE49-F238E27FC236}">
                    <a16:creationId xmlns:a16="http://schemas.microsoft.com/office/drawing/2014/main" id="{90A94901-CFDD-4F99-BF9F-BA9E1133B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119" name="Line 10">
                <a:extLst>
                  <a:ext uri="{FF2B5EF4-FFF2-40B4-BE49-F238E27FC236}">
                    <a16:creationId xmlns:a16="http://schemas.microsoft.com/office/drawing/2014/main" id="{B7081F30-D2C2-4567-B877-553723A4A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392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1066" name="Line 11">
              <a:extLst>
                <a:ext uri="{FF2B5EF4-FFF2-40B4-BE49-F238E27FC236}">
                  <a16:creationId xmlns:a16="http://schemas.microsoft.com/office/drawing/2014/main" id="{E5E6BD92-D9E4-4606-982C-3F25EADD8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68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1067" name="Text Box 12">
              <a:extLst>
                <a:ext uri="{FF2B5EF4-FFF2-40B4-BE49-F238E27FC236}">
                  <a16:creationId xmlns:a16="http://schemas.microsoft.com/office/drawing/2014/main" id="{D3BEEDFE-CD7C-47A7-8679-EB83749B3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71068" name="Text Box 13">
              <a:extLst>
                <a:ext uri="{FF2B5EF4-FFF2-40B4-BE49-F238E27FC236}">
                  <a16:creationId xmlns:a16="http://schemas.microsoft.com/office/drawing/2014/main" id="{4F98F7F3-2D72-4EC7-A192-1311E3402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6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71069" name="Text Box 14">
              <a:extLst>
                <a:ext uri="{FF2B5EF4-FFF2-40B4-BE49-F238E27FC236}">
                  <a16:creationId xmlns:a16="http://schemas.microsoft.com/office/drawing/2014/main" id="{378E9B01-D558-448C-8870-B8C8F13F2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grpSp>
          <p:nvGrpSpPr>
            <p:cNvPr id="171070" name="Group 15">
              <a:extLst>
                <a:ext uri="{FF2B5EF4-FFF2-40B4-BE49-F238E27FC236}">
                  <a16:creationId xmlns:a16="http://schemas.microsoft.com/office/drawing/2014/main" id="{ADA263D4-9FA6-476F-8440-E4A888B8F3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92"/>
              <a:ext cx="1440" cy="1776"/>
              <a:chOff x="3120" y="1968"/>
              <a:chExt cx="1440" cy="624"/>
            </a:xfrm>
          </p:grpSpPr>
          <p:sp>
            <p:nvSpPr>
              <p:cNvPr id="171112" name="Line 16">
                <a:extLst>
                  <a:ext uri="{FF2B5EF4-FFF2-40B4-BE49-F238E27FC236}">
                    <a16:creationId xmlns:a16="http://schemas.microsoft.com/office/drawing/2014/main" id="{B66C3F33-3A43-40F4-8BF5-9A21961A7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113" name="Line 17">
                <a:extLst>
                  <a:ext uri="{FF2B5EF4-FFF2-40B4-BE49-F238E27FC236}">
                    <a16:creationId xmlns:a16="http://schemas.microsoft.com/office/drawing/2014/main" id="{A4CA7038-3E6B-4929-8E2D-EA36438AE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114" name="Line 18">
                <a:extLst>
                  <a:ext uri="{FF2B5EF4-FFF2-40B4-BE49-F238E27FC236}">
                    <a16:creationId xmlns:a16="http://schemas.microsoft.com/office/drawing/2014/main" id="{18D38FA1-92B8-4035-96AE-D452FA8FC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115" name="Line 19">
                <a:extLst>
                  <a:ext uri="{FF2B5EF4-FFF2-40B4-BE49-F238E27FC236}">
                    <a16:creationId xmlns:a16="http://schemas.microsoft.com/office/drawing/2014/main" id="{4D7D4A2C-2AEC-445D-A586-2A73C3289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116" name="Line 20">
                <a:extLst>
                  <a:ext uri="{FF2B5EF4-FFF2-40B4-BE49-F238E27FC236}">
                    <a16:creationId xmlns:a16="http://schemas.microsoft.com/office/drawing/2014/main" id="{0F6E393B-7912-40DC-A89E-BF6801B7B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117" name="Line 21">
                <a:extLst>
                  <a:ext uri="{FF2B5EF4-FFF2-40B4-BE49-F238E27FC236}">
                    <a16:creationId xmlns:a16="http://schemas.microsoft.com/office/drawing/2014/main" id="{6F746FB6-F1CA-4986-9BEF-C15297B3C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96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1071" name="Text Box 22">
              <a:extLst>
                <a:ext uri="{FF2B5EF4-FFF2-40B4-BE49-F238E27FC236}">
                  <a16:creationId xmlns:a16="http://schemas.microsoft.com/office/drawing/2014/main" id="{44226DCA-4B2B-4085-85A6-C7E290BEF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171072" name="Text Box 23">
              <a:extLst>
                <a:ext uri="{FF2B5EF4-FFF2-40B4-BE49-F238E27FC236}">
                  <a16:creationId xmlns:a16="http://schemas.microsoft.com/office/drawing/2014/main" id="{A8854F7C-FF6E-4E9F-BE2B-339D338CF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71073" name="Text Box 24">
              <a:extLst>
                <a:ext uri="{FF2B5EF4-FFF2-40B4-BE49-F238E27FC236}">
                  <a16:creationId xmlns:a16="http://schemas.microsoft.com/office/drawing/2014/main" id="{22EC1CBA-86B0-43F1-938D-C03191490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8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171074" name="Text Box 25">
              <a:extLst>
                <a:ext uri="{FF2B5EF4-FFF2-40B4-BE49-F238E27FC236}">
                  <a16:creationId xmlns:a16="http://schemas.microsoft.com/office/drawing/2014/main" id="{409FC4F3-F5DF-4E23-9264-E4F8DAA61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8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71075" name="Text Box 26">
              <a:extLst>
                <a:ext uri="{FF2B5EF4-FFF2-40B4-BE49-F238E27FC236}">
                  <a16:creationId xmlns:a16="http://schemas.microsoft.com/office/drawing/2014/main" id="{24EEE1E5-8648-4C99-BE21-D97D289D4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171076" name="Text Box 27">
              <a:extLst>
                <a:ext uri="{FF2B5EF4-FFF2-40B4-BE49-F238E27FC236}">
                  <a16:creationId xmlns:a16="http://schemas.microsoft.com/office/drawing/2014/main" id="{425B3A8F-4697-4E40-8400-4DEF15ED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71077" name="Text Box 28">
              <a:extLst>
                <a:ext uri="{FF2B5EF4-FFF2-40B4-BE49-F238E27FC236}">
                  <a16:creationId xmlns:a16="http://schemas.microsoft.com/office/drawing/2014/main" id="{7034AC26-0E13-482C-B9F7-BC86B9754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20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71078" name="Text Box 29">
              <a:extLst>
                <a:ext uri="{FF2B5EF4-FFF2-40B4-BE49-F238E27FC236}">
                  <a16:creationId xmlns:a16="http://schemas.microsoft.com/office/drawing/2014/main" id="{CB017F93-2242-4E78-BAAD-CBD112C2F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20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71079" name="Text Box 30">
              <a:extLst>
                <a:ext uri="{FF2B5EF4-FFF2-40B4-BE49-F238E27FC236}">
                  <a16:creationId xmlns:a16="http://schemas.microsoft.com/office/drawing/2014/main" id="{2CCA9400-16F4-47B4-BBFA-97116EB97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8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171080" name="Text Box 31">
              <a:extLst>
                <a:ext uri="{FF2B5EF4-FFF2-40B4-BE49-F238E27FC236}">
                  <a16:creationId xmlns:a16="http://schemas.microsoft.com/office/drawing/2014/main" id="{85C90B73-0703-4014-842F-78DE7FAE4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8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71081" name="Text Box 32">
              <a:extLst>
                <a:ext uri="{FF2B5EF4-FFF2-40B4-BE49-F238E27FC236}">
                  <a16:creationId xmlns:a16="http://schemas.microsoft.com/office/drawing/2014/main" id="{64D742CE-0A94-4E30-8E1B-5EEA33F6C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171082" name="Text Box 33">
              <a:extLst>
                <a:ext uri="{FF2B5EF4-FFF2-40B4-BE49-F238E27FC236}">
                  <a16:creationId xmlns:a16="http://schemas.microsoft.com/office/drawing/2014/main" id="{DD2B90AF-11E8-4AE7-9936-97384E781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9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71083" name="Text Box 34">
              <a:extLst>
                <a:ext uri="{FF2B5EF4-FFF2-40B4-BE49-F238E27FC236}">
                  <a16:creationId xmlns:a16="http://schemas.microsoft.com/office/drawing/2014/main" id="{8B87F945-2A68-41A0-A6B1-235F7B02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71084" name="Text Box 35">
              <a:extLst>
                <a:ext uri="{FF2B5EF4-FFF2-40B4-BE49-F238E27FC236}">
                  <a16:creationId xmlns:a16="http://schemas.microsoft.com/office/drawing/2014/main" id="{4926BD5D-E669-47DF-B325-7CEFBDE97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71085" name="Text Box 36">
              <a:extLst>
                <a:ext uri="{FF2B5EF4-FFF2-40B4-BE49-F238E27FC236}">
                  <a16:creationId xmlns:a16="http://schemas.microsoft.com/office/drawing/2014/main" id="{66586940-C700-4002-8206-FBCBA02BA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171086" name="Text Box 37">
              <a:extLst>
                <a:ext uri="{FF2B5EF4-FFF2-40B4-BE49-F238E27FC236}">
                  <a16:creationId xmlns:a16="http://schemas.microsoft.com/office/drawing/2014/main" id="{21E1D44C-4859-4A6D-AB6A-F6193A5B8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4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171087" name="Text Box 38">
              <a:extLst>
                <a:ext uri="{FF2B5EF4-FFF2-40B4-BE49-F238E27FC236}">
                  <a16:creationId xmlns:a16="http://schemas.microsoft.com/office/drawing/2014/main" id="{2F6A2B42-891C-414B-8EA1-8D36EE8FC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6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71088" name="Text Box 39">
              <a:extLst>
                <a:ext uri="{FF2B5EF4-FFF2-40B4-BE49-F238E27FC236}">
                  <a16:creationId xmlns:a16="http://schemas.microsoft.com/office/drawing/2014/main" id="{B435C50E-CF0B-482A-89BE-19BA9C445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71089" name="Text Box 40">
              <a:extLst>
                <a:ext uri="{FF2B5EF4-FFF2-40B4-BE49-F238E27FC236}">
                  <a16:creationId xmlns:a16="http://schemas.microsoft.com/office/drawing/2014/main" id="{8E090AAC-0B05-4B48-8E55-25C9DD205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171090" name="Text Box 41">
              <a:extLst>
                <a:ext uri="{FF2B5EF4-FFF2-40B4-BE49-F238E27FC236}">
                  <a16:creationId xmlns:a16="http://schemas.microsoft.com/office/drawing/2014/main" id="{70F09343-F447-4A51-8784-0709C3B9F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71091" name="Text Box 42">
              <a:extLst>
                <a:ext uri="{FF2B5EF4-FFF2-40B4-BE49-F238E27FC236}">
                  <a16:creationId xmlns:a16="http://schemas.microsoft.com/office/drawing/2014/main" id="{8E3A3CEA-EA54-47A1-AE2F-DC213551F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171092" name="Text Box 43">
              <a:extLst>
                <a:ext uri="{FF2B5EF4-FFF2-40B4-BE49-F238E27FC236}">
                  <a16:creationId xmlns:a16="http://schemas.microsoft.com/office/drawing/2014/main" id="{4F7B0598-43A8-4CC9-AF1F-6A0F17535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71093" name="Text Box 44">
              <a:extLst>
                <a:ext uri="{FF2B5EF4-FFF2-40B4-BE49-F238E27FC236}">
                  <a16:creationId xmlns:a16="http://schemas.microsoft.com/office/drawing/2014/main" id="{702DB508-002F-4BFB-984E-408EEA82B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171094" name="Text Box 45">
              <a:extLst>
                <a:ext uri="{FF2B5EF4-FFF2-40B4-BE49-F238E27FC236}">
                  <a16:creationId xmlns:a16="http://schemas.microsoft.com/office/drawing/2014/main" id="{BB9D3034-6806-4374-A986-9D9531BD7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71095" name="Text Box 46">
              <a:extLst>
                <a:ext uri="{FF2B5EF4-FFF2-40B4-BE49-F238E27FC236}">
                  <a16:creationId xmlns:a16="http://schemas.microsoft.com/office/drawing/2014/main" id="{9DE8E705-8E15-4140-BBC5-2523DC288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20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171096" name="Text Box 47">
              <a:extLst>
                <a:ext uri="{FF2B5EF4-FFF2-40B4-BE49-F238E27FC236}">
                  <a16:creationId xmlns:a16="http://schemas.microsoft.com/office/drawing/2014/main" id="{4BDC68A8-CE6E-4990-9C00-748E4FA26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20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71097" name="Text Box 48">
              <a:extLst>
                <a:ext uri="{FF2B5EF4-FFF2-40B4-BE49-F238E27FC236}">
                  <a16:creationId xmlns:a16="http://schemas.microsoft.com/office/drawing/2014/main" id="{234CDAB7-6528-4211-969E-6F47EF4B1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8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171098" name="Text Box 49">
              <a:extLst>
                <a:ext uri="{FF2B5EF4-FFF2-40B4-BE49-F238E27FC236}">
                  <a16:creationId xmlns:a16="http://schemas.microsoft.com/office/drawing/2014/main" id="{8FEBB29F-93DB-490B-8F62-D06BEEA31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78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71099" name="Text Box 50">
              <a:extLst>
                <a:ext uri="{FF2B5EF4-FFF2-40B4-BE49-F238E27FC236}">
                  <a16:creationId xmlns:a16="http://schemas.microsoft.com/office/drawing/2014/main" id="{2C5603BB-1DFE-4029-874E-5CFBAE90E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9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71100" name="Text Box 51">
              <a:extLst>
                <a:ext uri="{FF2B5EF4-FFF2-40B4-BE49-F238E27FC236}">
                  <a16:creationId xmlns:a16="http://schemas.microsoft.com/office/drawing/2014/main" id="{FDEBB2FD-2D41-45BD-B4F0-C2F928C3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9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71101" name="Text Box 52">
              <a:extLst>
                <a:ext uri="{FF2B5EF4-FFF2-40B4-BE49-F238E27FC236}">
                  <a16:creationId xmlns:a16="http://schemas.microsoft.com/office/drawing/2014/main" id="{153E8E9B-F90D-41F0-944A-FDEEC297E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71102" name="Text Box 53">
              <a:extLst>
                <a:ext uri="{FF2B5EF4-FFF2-40B4-BE49-F238E27FC236}">
                  <a16:creationId xmlns:a16="http://schemas.microsoft.com/office/drawing/2014/main" id="{26E2E019-850C-4AF9-898A-5BE990319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6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71103" name="Text Box 54">
              <a:extLst>
                <a:ext uri="{FF2B5EF4-FFF2-40B4-BE49-F238E27FC236}">
                  <a16:creationId xmlns:a16="http://schemas.microsoft.com/office/drawing/2014/main" id="{DE3579F4-CE84-40C7-B27B-111A1004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4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71104" name="Text Box 55">
              <a:extLst>
                <a:ext uri="{FF2B5EF4-FFF2-40B4-BE49-F238E27FC236}">
                  <a16:creationId xmlns:a16="http://schemas.microsoft.com/office/drawing/2014/main" id="{52365F40-7D2B-4F5E-9F45-5C7BC536C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71105" name="Text Box 56">
              <a:extLst>
                <a:ext uri="{FF2B5EF4-FFF2-40B4-BE49-F238E27FC236}">
                  <a16:creationId xmlns:a16="http://schemas.microsoft.com/office/drawing/2014/main" id="{17DABF4D-D8E6-49FD-ADDF-F5D1FEB88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71106" name="Text Box 57">
              <a:extLst>
                <a:ext uri="{FF2B5EF4-FFF2-40B4-BE49-F238E27FC236}">
                  <a16:creationId xmlns:a16="http://schemas.microsoft.com/office/drawing/2014/main" id="{A36FEDD4-C806-4B14-9E58-7244FF61B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71107" name="Text Box 58">
              <a:extLst>
                <a:ext uri="{FF2B5EF4-FFF2-40B4-BE49-F238E27FC236}">
                  <a16:creationId xmlns:a16="http://schemas.microsoft.com/office/drawing/2014/main" id="{588C0174-7B99-4A82-90DE-272F82003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20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71108" name="Text Box 59">
              <a:extLst>
                <a:ext uri="{FF2B5EF4-FFF2-40B4-BE49-F238E27FC236}">
                  <a16:creationId xmlns:a16="http://schemas.microsoft.com/office/drawing/2014/main" id="{1242F6D1-6ED1-4068-989B-5159ADE61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78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71109" name="Text Box 60">
              <a:extLst>
                <a:ext uri="{FF2B5EF4-FFF2-40B4-BE49-F238E27FC236}">
                  <a16:creationId xmlns:a16="http://schemas.microsoft.com/office/drawing/2014/main" id="{F5D711C0-B7A4-4AD3-B93A-25C208FE5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71110" name="Text Box 61">
              <a:extLst>
                <a:ext uri="{FF2B5EF4-FFF2-40B4-BE49-F238E27FC236}">
                  <a16:creationId xmlns:a16="http://schemas.microsoft.com/office/drawing/2014/main" id="{252A3F48-541A-4307-AF68-014C0301A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b="1">
                  <a:latin typeface="Tahoma" panose="020B0604030504040204" pitchFamily="34" charset="0"/>
                </a:rPr>
                <a:t>R</a:t>
              </a:r>
            </a:p>
          </p:txBody>
        </p:sp>
        <p:sp>
          <p:nvSpPr>
            <p:cNvPr id="171111" name="Line 62">
              <a:extLst>
                <a:ext uri="{FF2B5EF4-FFF2-40B4-BE49-F238E27FC236}">
                  <a16:creationId xmlns:a16="http://schemas.microsoft.com/office/drawing/2014/main" id="{524249E3-373F-4EBD-8BDB-04971287E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3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1021" name="Group 63">
            <a:extLst>
              <a:ext uri="{FF2B5EF4-FFF2-40B4-BE49-F238E27FC236}">
                <a16:creationId xmlns:a16="http://schemas.microsoft.com/office/drawing/2014/main" id="{C2B0BC02-F8FA-41C9-BA67-85352F413A5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600200"/>
            <a:ext cx="1447800" cy="990600"/>
            <a:chOff x="528" y="1248"/>
            <a:chExt cx="912" cy="624"/>
          </a:xfrm>
        </p:grpSpPr>
        <p:sp>
          <p:nvSpPr>
            <p:cNvPr id="171047" name="Line 64">
              <a:extLst>
                <a:ext uri="{FF2B5EF4-FFF2-40B4-BE49-F238E27FC236}">
                  <a16:creationId xmlns:a16="http://schemas.microsoft.com/office/drawing/2014/main" id="{EA4D3AEF-2185-471D-8E2B-659B2D3D2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4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1048" name="Text Box 65">
              <a:extLst>
                <a:ext uri="{FF2B5EF4-FFF2-40B4-BE49-F238E27FC236}">
                  <a16:creationId xmlns:a16="http://schemas.microsoft.com/office/drawing/2014/main" id="{1B295FC6-907C-42B8-8865-B1B11A2E4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24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71049" name="Text Box 66">
              <a:extLst>
                <a:ext uri="{FF2B5EF4-FFF2-40B4-BE49-F238E27FC236}">
                  <a16:creationId xmlns:a16="http://schemas.microsoft.com/office/drawing/2014/main" id="{0A0C75E9-C84C-4CD5-AD48-7F002B998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4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71050" name="Text Box 67">
              <a:extLst>
                <a:ext uri="{FF2B5EF4-FFF2-40B4-BE49-F238E27FC236}">
                  <a16:creationId xmlns:a16="http://schemas.microsoft.com/office/drawing/2014/main" id="{332EC45D-692B-4111-9833-5339B5D39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48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71051" name="Line 68">
              <a:extLst>
                <a:ext uri="{FF2B5EF4-FFF2-40B4-BE49-F238E27FC236}">
                  <a16:creationId xmlns:a16="http://schemas.microsoft.com/office/drawing/2014/main" id="{42A238BB-3B27-4F07-A50B-7DC3DC681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24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1052" name="Line 69">
              <a:extLst>
                <a:ext uri="{FF2B5EF4-FFF2-40B4-BE49-F238E27FC236}">
                  <a16:creationId xmlns:a16="http://schemas.microsoft.com/office/drawing/2014/main" id="{926A9750-A4B6-4F95-9940-0E9BA2395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87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1053" name="Text Box 70">
              <a:extLst>
                <a:ext uri="{FF2B5EF4-FFF2-40B4-BE49-F238E27FC236}">
                  <a16:creationId xmlns:a16="http://schemas.microsoft.com/office/drawing/2014/main" id="{DF27267D-4994-4E2A-AF78-DEC89FFDA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4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b="1"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171054" name="Line 71">
              <a:extLst>
                <a:ext uri="{FF2B5EF4-FFF2-40B4-BE49-F238E27FC236}">
                  <a16:creationId xmlns:a16="http://schemas.microsoft.com/office/drawing/2014/main" id="{7B1C34F3-4196-4C3C-B9A8-876BE37AB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2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1055" name="Text Box 72">
              <a:extLst>
                <a:ext uri="{FF2B5EF4-FFF2-40B4-BE49-F238E27FC236}">
                  <a16:creationId xmlns:a16="http://schemas.microsoft.com/office/drawing/2014/main" id="{E5E3F895-3C8A-4EF3-A927-67FC557FB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grpSp>
          <p:nvGrpSpPr>
            <p:cNvPr id="171056" name="Group 73">
              <a:extLst>
                <a:ext uri="{FF2B5EF4-FFF2-40B4-BE49-F238E27FC236}">
                  <a16:creationId xmlns:a16="http://schemas.microsoft.com/office/drawing/2014/main" id="{DF149CD9-8C77-4BD2-8652-FB3F2DC9C6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248"/>
              <a:ext cx="576" cy="624"/>
              <a:chOff x="960" y="2880"/>
              <a:chExt cx="576" cy="1008"/>
            </a:xfrm>
          </p:grpSpPr>
          <p:sp>
            <p:nvSpPr>
              <p:cNvPr id="171059" name="Line 74">
                <a:extLst>
                  <a:ext uri="{FF2B5EF4-FFF2-40B4-BE49-F238E27FC236}">
                    <a16:creationId xmlns:a16="http://schemas.microsoft.com/office/drawing/2014/main" id="{F0FF8D52-6736-4A99-AE66-0BE52864E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060" name="Line 75">
                <a:extLst>
                  <a:ext uri="{FF2B5EF4-FFF2-40B4-BE49-F238E27FC236}">
                    <a16:creationId xmlns:a16="http://schemas.microsoft.com/office/drawing/2014/main" id="{15210CC3-B3CC-4C5D-A532-541B93BB6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061" name="Line 76">
                <a:extLst>
                  <a:ext uri="{FF2B5EF4-FFF2-40B4-BE49-F238E27FC236}">
                    <a16:creationId xmlns:a16="http://schemas.microsoft.com/office/drawing/2014/main" id="{08CDC620-1919-4A18-ACD0-3CBAB9EBE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1057" name="Text Box 77">
              <a:extLst>
                <a:ext uri="{FF2B5EF4-FFF2-40B4-BE49-F238E27FC236}">
                  <a16:creationId xmlns:a16="http://schemas.microsoft.com/office/drawing/2014/main" id="{19D0140E-F640-4BD5-9832-7FF5415DE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8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71058" name="Text Box 78">
              <a:extLst>
                <a:ext uri="{FF2B5EF4-FFF2-40B4-BE49-F238E27FC236}">
                  <a16:creationId xmlns:a16="http://schemas.microsoft.com/office/drawing/2014/main" id="{68793CD6-BB65-4DA0-BC16-C9752B8E5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6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</p:grpSp>
      <p:grpSp>
        <p:nvGrpSpPr>
          <p:cNvPr id="171022" name="Group 102">
            <a:extLst>
              <a:ext uri="{FF2B5EF4-FFF2-40B4-BE49-F238E27FC236}">
                <a16:creationId xmlns:a16="http://schemas.microsoft.com/office/drawing/2014/main" id="{5D426611-B3B4-4337-842C-FD655BE4CF8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600200"/>
            <a:ext cx="2057400" cy="1066800"/>
            <a:chOff x="3552" y="1488"/>
            <a:chExt cx="1296" cy="672"/>
          </a:xfrm>
        </p:grpSpPr>
        <p:sp>
          <p:nvSpPr>
            <p:cNvPr id="171025" name="Text Box 80">
              <a:extLst>
                <a:ext uri="{FF2B5EF4-FFF2-40B4-BE49-F238E27FC236}">
                  <a16:creationId xmlns:a16="http://schemas.microsoft.com/office/drawing/2014/main" id="{9BCF6ECB-1F74-4475-A618-E31FD4882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8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71026" name="Text Box 81">
              <a:extLst>
                <a:ext uri="{FF2B5EF4-FFF2-40B4-BE49-F238E27FC236}">
                  <a16:creationId xmlns:a16="http://schemas.microsoft.com/office/drawing/2014/main" id="{62236548-6566-4F90-8DC0-6ADDFAC5A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8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B</a:t>
              </a:r>
            </a:p>
          </p:txBody>
        </p:sp>
        <p:grpSp>
          <p:nvGrpSpPr>
            <p:cNvPr id="171027" name="Group 82">
              <a:extLst>
                <a:ext uri="{FF2B5EF4-FFF2-40B4-BE49-F238E27FC236}">
                  <a16:creationId xmlns:a16="http://schemas.microsoft.com/office/drawing/2014/main" id="{8F79CAE2-D171-4E9F-9256-D4928D182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488"/>
              <a:ext cx="1296" cy="192"/>
              <a:chOff x="528" y="1392"/>
              <a:chExt cx="1440" cy="192"/>
            </a:xfrm>
          </p:grpSpPr>
          <p:sp>
            <p:nvSpPr>
              <p:cNvPr id="171045" name="Line 83">
                <a:extLst>
                  <a:ext uri="{FF2B5EF4-FFF2-40B4-BE49-F238E27FC236}">
                    <a16:creationId xmlns:a16="http://schemas.microsoft.com/office/drawing/2014/main" id="{2B74BF79-BD5E-4623-99DE-C8F35BED0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046" name="Line 84">
                <a:extLst>
                  <a:ext uri="{FF2B5EF4-FFF2-40B4-BE49-F238E27FC236}">
                    <a16:creationId xmlns:a16="http://schemas.microsoft.com/office/drawing/2014/main" id="{0DF927D0-9C29-413D-872D-536D0D87C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392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1028" name="Line 85">
              <a:extLst>
                <a:ext uri="{FF2B5EF4-FFF2-40B4-BE49-F238E27FC236}">
                  <a16:creationId xmlns:a16="http://schemas.microsoft.com/office/drawing/2014/main" id="{2C75FB0F-EB7E-42B4-8B74-6B5E6F356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16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71029" name="Group 86">
              <a:extLst>
                <a:ext uri="{FF2B5EF4-FFF2-40B4-BE49-F238E27FC236}">
                  <a16:creationId xmlns:a16="http://schemas.microsoft.com/office/drawing/2014/main" id="{645305CB-5A2B-4901-9B5D-A39282693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488"/>
              <a:ext cx="864" cy="672"/>
              <a:chOff x="3984" y="1488"/>
              <a:chExt cx="864" cy="1776"/>
            </a:xfrm>
          </p:grpSpPr>
          <p:sp>
            <p:nvSpPr>
              <p:cNvPr id="171041" name="Line 87">
                <a:extLst>
                  <a:ext uri="{FF2B5EF4-FFF2-40B4-BE49-F238E27FC236}">
                    <a16:creationId xmlns:a16="http://schemas.microsoft.com/office/drawing/2014/main" id="{BC628EFC-FCC0-4FED-AADE-1257EAFE1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0" cy="17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042" name="Line 88">
                <a:extLst>
                  <a:ext uri="{FF2B5EF4-FFF2-40B4-BE49-F238E27FC236}">
                    <a16:creationId xmlns:a16="http://schemas.microsoft.com/office/drawing/2014/main" id="{F60C04D4-D5CB-450A-B51A-C2C64E0CF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488"/>
                <a:ext cx="0" cy="17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043" name="Line 89">
                <a:extLst>
                  <a:ext uri="{FF2B5EF4-FFF2-40B4-BE49-F238E27FC236}">
                    <a16:creationId xmlns:a16="http://schemas.microsoft.com/office/drawing/2014/main" id="{91C80B25-5660-4D97-8A1E-6D9C32324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488"/>
                <a:ext cx="0" cy="17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044" name="Line 90">
                <a:extLst>
                  <a:ext uri="{FF2B5EF4-FFF2-40B4-BE49-F238E27FC236}">
                    <a16:creationId xmlns:a16="http://schemas.microsoft.com/office/drawing/2014/main" id="{2A6B006B-D0B5-4439-9FB9-EF78A0BF7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488"/>
                <a:ext cx="0" cy="17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1030" name="Text Box 91">
              <a:extLst>
                <a:ext uri="{FF2B5EF4-FFF2-40B4-BE49-F238E27FC236}">
                  <a16:creationId xmlns:a16="http://schemas.microsoft.com/office/drawing/2014/main" id="{9FC6895C-B882-4F1D-954B-811A2BCC8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8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</a:t>
              </a:r>
            </a:p>
          </p:txBody>
        </p:sp>
        <p:grpSp>
          <p:nvGrpSpPr>
            <p:cNvPr id="171031" name="Group 92">
              <a:extLst>
                <a:ext uri="{FF2B5EF4-FFF2-40B4-BE49-F238E27FC236}">
                  <a16:creationId xmlns:a16="http://schemas.microsoft.com/office/drawing/2014/main" id="{32D9DDE3-E041-4F73-A25B-9811515598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728"/>
              <a:ext cx="864" cy="192"/>
              <a:chOff x="3984" y="1728"/>
              <a:chExt cx="864" cy="192"/>
            </a:xfrm>
          </p:grpSpPr>
          <p:sp>
            <p:nvSpPr>
              <p:cNvPr id="171038" name="Text Box 93">
                <a:extLst>
                  <a:ext uri="{FF2B5EF4-FFF2-40B4-BE49-F238E27FC236}">
                    <a16:creationId xmlns:a16="http://schemas.microsoft.com/office/drawing/2014/main" id="{45B891C9-8497-4396-B97D-F1C887AC95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72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  <a:sym typeface="Symbol" panose="05050102010706020507" pitchFamily="18" charset="2"/>
                  </a:rPr>
                  <a:t></a:t>
                </a:r>
              </a:p>
            </p:txBody>
          </p:sp>
          <p:sp>
            <p:nvSpPr>
              <p:cNvPr id="171039" name="Text Box 94">
                <a:extLst>
                  <a:ext uri="{FF2B5EF4-FFF2-40B4-BE49-F238E27FC236}">
                    <a16:creationId xmlns:a16="http://schemas.microsoft.com/office/drawing/2014/main" id="{33919B8B-6DFF-40EE-93AF-5F435E5BD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72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  <a:sym typeface="Symbol" panose="05050102010706020507" pitchFamily="18" charset="2"/>
                  </a:rPr>
                  <a:t>a</a:t>
                </a:r>
              </a:p>
            </p:txBody>
          </p:sp>
          <p:sp>
            <p:nvSpPr>
              <p:cNvPr id="171040" name="Text Box 95">
                <a:extLst>
                  <a:ext uri="{FF2B5EF4-FFF2-40B4-BE49-F238E27FC236}">
                    <a16:creationId xmlns:a16="http://schemas.microsoft.com/office/drawing/2014/main" id="{3A194E64-D0A1-45E5-9CF8-BCB6F31518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72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  <a:sym typeface="Symbol" panose="05050102010706020507" pitchFamily="18" charset="2"/>
                  </a:rPr>
                  <a:t></a:t>
                </a:r>
              </a:p>
            </p:txBody>
          </p:sp>
        </p:grpSp>
        <p:grpSp>
          <p:nvGrpSpPr>
            <p:cNvPr id="171032" name="Group 96">
              <a:extLst>
                <a:ext uri="{FF2B5EF4-FFF2-40B4-BE49-F238E27FC236}">
                  <a16:creationId xmlns:a16="http://schemas.microsoft.com/office/drawing/2014/main" id="{8B3F0C5B-B143-4E2A-BEB1-7468EBD1CE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920"/>
              <a:ext cx="864" cy="192"/>
              <a:chOff x="3984" y="1920"/>
              <a:chExt cx="864" cy="192"/>
            </a:xfrm>
          </p:grpSpPr>
          <p:sp>
            <p:nvSpPr>
              <p:cNvPr id="171035" name="Text Box 97">
                <a:extLst>
                  <a:ext uri="{FF2B5EF4-FFF2-40B4-BE49-F238E27FC236}">
                    <a16:creationId xmlns:a16="http://schemas.microsoft.com/office/drawing/2014/main" id="{0BA07A8F-187C-498D-BAE0-F15889D063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92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  <a:sym typeface="Symbol" panose="05050102010706020507" pitchFamily="18" charset="2"/>
                  </a:rPr>
                  <a:t></a:t>
                </a:r>
              </a:p>
            </p:txBody>
          </p:sp>
          <p:sp>
            <p:nvSpPr>
              <p:cNvPr id="171036" name="Text Box 98">
                <a:extLst>
                  <a:ext uri="{FF2B5EF4-FFF2-40B4-BE49-F238E27FC236}">
                    <a16:creationId xmlns:a16="http://schemas.microsoft.com/office/drawing/2014/main" id="{446F551E-9CF3-4556-8EA4-0B7B4CDBA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92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  <a:sym typeface="Symbol" panose="05050102010706020507" pitchFamily="18" charset="2"/>
                  </a:rPr>
                  <a:t>a</a:t>
                </a:r>
              </a:p>
            </p:txBody>
          </p:sp>
          <p:sp>
            <p:nvSpPr>
              <p:cNvPr id="171037" name="Text Box 99">
                <a:extLst>
                  <a:ext uri="{FF2B5EF4-FFF2-40B4-BE49-F238E27FC236}">
                    <a16:creationId xmlns:a16="http://schemas.microsoft.com/office/drawing/2014/main" id="{7E46E242-2DA1-4BEC-94D2-D122F066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92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Clr>
                    <a:srgbClr val="CC0000"/>
                  </a:buClr>
                  <a:buFont typeface="Wingdings 2" panose="05020102010507070707" pitchFamily="18" charset="2"/>
                  <a:buChar char="¡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just">
                  <a:spcBef>
                    <a:spcPct val="20000"/>
                  </a:spcBef>
                  <a:buClr>
                    <a:srgbClr val="CC0000"/>
                  </a:buClr>
                  <a:buFont typeface="Arial" panose="020B0604020202020204" pitchFamily="34" charset="0"/>
                  <a:buChar char="-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just">
                  <a:spcBef>
                    <a:spcPct val="20000"/>
                  </a:spcBef>
                  <a:buClr>
                    <a:srgbClr val="CC0000"/>
                  </a:buClr>
                  <a:buFont typeface="Symbol" panose="05050102010706020507" pitchFamily="18" charset="2"/>
                  <a:buChar char="*"/>
                  <a:defRPr sz="1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just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anose="05000000000000000000" pitchFamily="2" charset="2"/>
                  <a:buChar char="§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  <a:sym typeface="Symbol" panose="05050102010706020507" pitchFamily="18" charset="2"/>
                  </a:rPr>
                  <a:t></a:t>
                </a:r>
              </a:p>
            </p:txBody>
          </p:sp>
        </p:grpSp>
        <p:sp>
          <p:nvSpPr>
            <p:cNvPr id="171033" name="Text Box 100">
              <a:extLst>
                <a:ext uri="{FF2B5EF4-FFF2-40B4-BE49-F238E27FC236}">
                  <a16:creationId xmlns:a16="http://schemas.microsoft.com/office/drawing/2014/main" id="{6A98F3AF-7E0C-4B34-8AE4-EA879E596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48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b="1">
                  <a:latin typeface="Tahoma" panose="020B0604030504040204" pitchFamily="34" charset="0"/>
                </a:rPr>
                <a:t>R</a:t>
              </a:r>
              <a:r>
                <a:rPr lang="en-US" altLang="en-US" sz="1400" b="1">
                  <a:latin typeface="Tahoma" panose="020B0604030504040204" pitchFamily="34" charset="0"/>
                  <a:sym typeface="Symbol" panose="05050102010706020507" pitchFamily="18" charset="2"/>
                </a:rPr>
                <a:t></a:t>
              </a:r>
              <a:r>
                <a:rPr lang="en-US" altLang="en-US" sz="1400" b="1"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171034" name="Line 101">
              <a:extLst>
                <a:ext uri="{FF2B5EF4-FFF2-40B4-BE49-F238E27FC236}">
                  <a16:creationId xmlns:a16="http://schemas.microsoft.com/office/drawing/2014/main" id="{7E3C82BD-2E93-4DE0-9E0F-51839FA3D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71023" name="Text Box 110">
            <a:extLst>
              <a:ext uri="{FF2B5EF4-FFF2-40B4-BE49-F238E27FC236}">
                <a16:creationId xmlns:a16="http://schemas.microsoft.com/office/drawing/2014/main" id="{CAC8B791-864E-4AC2-881E-443CA6963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98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a</a:t>
            </a:r>
            <a:r>
              <a:rPr lang="en-US" altLang="en-US" sz="1800" baseline="-25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71024" name="Text Box 111">
            <a:extLst>
              <a:ext uri="{FF2B5EF4-FFF2-40B4-BE49-F238E27FC236}">
                <a16:creationId xmlns:a16="http://schemas.microsoft.com/office/drawing/2014/main" id="{C1411535-BD96-40C5-B340-500715A62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812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b</a:t>
            </a:r>
            <a:r>
              <a:rPr lang="en-US" altLang="en-US" sz="1800" baseline="-25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08EA36-99E7-4F99-9679-839CC2F2A40C}"/>
              </a:ext>
            </a:extLst>
          </p:cNvPr>
          <p:cNvSpPr txBox="1"/>
          <p:nvPr/>
        </p:nvSpPr>
        <p:spPr>
          <a:xfrm>
            <a:off x="6400800" y="457200"/>
            <a:ext cx="228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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R-(S-R) </a:t>
            </a:r>
            <a:endParaRPr lang="en-US" sz="2400" b="1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A704BF-61DD-4680-BDFC-E014DC52E9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73059" name="Slide Number Placeholder 5">
            <a:extLst>
              <a:ext uri="{FF2B5EF4-FFF2-40B4-BE49-F238E27FC236}">
                <a16:creationId xmlns:a16="http://schemas.microsoft.com/office/drawing/2014/main" id="{AE4BF5E5-4A92-43AF-B3C7-F680EE34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CD186D3-97D1-45B1-B888-F90B485B19F8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97</a:t>
            </a:fld>
            <a:endParaRPr lang="en-US" altLang="en-US" sz="1000"/>
          </a:p>
        </p:txBody>
      </p:sp>
      <p:sp>
        <p:nvSpPr>
          <p:cNvPr id="173060" name="Rectangle 8">
            <a:extLst>
              <a:ext uri="{FF2B5EF4-FFF2-40B4-BE49-F238E27FC236}">
                <a16:creationId xmlns:a16="http://schemas.microsoft.com/office/drawing/2014/main" id="{9591B572-6C6C-46EE-BFFE-2AC35B4B8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/>
              <a:t>Phép chia trong SQL (tt)</a:t>
            </a:r>
          </a:p>
        </p:txBody>
      </p:sp>
      <p:sp>
        <p:nvSpPr>
          <p:cNvPr id="173061" name="Rectangle 9">
            <a:extLst>
              <a:ext uri="{FF2B5EF4-FFF2-40B4-BE49-F238E27FC236}">
                <a16:creationId xmlns:a16="http://schemas.microsoft.com/office/drawing/2014/main" id="{46692062-5948-4FFF-9C1B-B236424C6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NOT EXISTS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endParaRPr lang="en-US" altLang="en-US" dirty="0"/>
          </a:p>
        </p:txBody>
      </p:sp>
      <p:sp>
        <p:nvSpPr>
          <p:cNvPr id="173062" name="Text Box 110">
            <a:extLst>
              <a:ext uri="{FF2B5EF4-FFF2-40B4-BE49-F238E27FC236}">
                <a16:creationId xmlns:a16="http://schemas.microsoft.com/office/drawing/2014/main" id="{9291976C-6664-48ED-9011-2A877FAE8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33600"/>
            <a:ext cx="77724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R1.A, R1.B, R1.C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R R1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NOT EXISTS</a:t>
            </a:r>
            <a:r>
              <a:rPr lang="en-US" altLang="en-US" sz="1800" dirty="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S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NOT EXISTS</a:t>
            </a:r>
            <a:r>
              <a:rPr lang="en-US" altLang="en-US" sz="1800" dirty="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*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R R2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R2.D=S.D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R2.E=S.E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	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R1.A=R2.A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R1.B=R2.B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R1.C=R2.C ))</a:t>
            </a:r>
          </a:p>
        </p:txBody>
      </p:sp>
      <p:grpSp>
        <p:nvGrpSpPr>
          <p:cNvPr id="66" name="Group 63">
            <a:extLst>
              <a:ext uri="{FF2B5EF4-FFF2-40B4-BE49-F238E27FC236}">
                <a16:creationId xmlns:a16="http://schemas.microsoft.com/office/drawing/2014/main" id="{B4F7DB78-4C3E-41DE-88BD-5EB988E983C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-379752"/>
            <a:ext cx="1447800" cy="624"/>
            <a:chOff x="528" y="1248"/>
            <a:chExt cx="912" cy="624"/>
          </a:xfrm>
        </p:grpSpPr>
        <p:sp>
          <p:nvSpPr>
            <p:cNvPr id="169" name="Line 64">
              <a:extLst>
                <a:ext uri="{FF2B5EF4-FFF2-40B4-BE49-F238E27FC236}">
                  <a16:creationId xmlns:a16="http://schemas.microsoft.com/office/drawing/2014/main" id="{41C6667C-6D43-4519-BBA4-2A1D65DA4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4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0" name="Text Box 65">
              <a:extLst>
                <a:ext uri="{FF2B5EF4-FFF2-40B4-BE49-F238E27FC236}">
                  <a16:creationId xmlns:a16="http://schemas.microsoft.com/office/drawing/2014/main" id="{23573C22-0E43-4D50-A4DE-109BB1003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24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71" name="Text Box 66">
              <a:extLst>
                <a:ext uri="{FF2B5EF4-FFF2-40B4-BE49-F238E27FC236}">
                  <a16:creationId xmlns:a16="http://schemas.microsoft.com/office/drawing/2014/main" id="{AA5275A0-7B83-4EF6-944C-17A980FA5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4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172" name="Text Box 67">
              <a:extLst>
                <a:ext uri="{FF2B5EF4-FFF2-40B4-BE49-F238E27FC236}">
                  <a16:creationId xmlns:a16="http://schemas.microsoft.com/office/drawing/2014/main" id="{00B0EF43-EA1F-493D-8BB6-CC6F48F1B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48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73" name="Line 68">
              <a:extLst>
                <a:ext uri="{FF2B5EF4-FFF2-40B4-BE49-F238E27FC236}">
                  <a16:creationId xmlns:a16="http://schemas.microsoft.com/office/drawing/2014/main" id="{467F14D7-9382-432B-A01A-6C2FEC080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24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" name="Line 69">
              <a:extLst>
                <a:ext uri="{FF2B5EF4-FFF2-40B4-BE49-F238E27FC236}">
                  <a16:creationId xmlns:a16="http://schemas.microsoft.com/office/drawing/2014/main" id="{CABC1C27-AEEE-406E-B16D-681CCA377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87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5" name="Text Box 70">
              <a:extLst>
                <a:ext uri="{FF2B5EF4-FFF2-40B4-BE49-F238E27FC236}">
                  <a16:creationId xmlns:a16="http://schemas.microsoft.com/office/drawing/2014/main" id="{7147196F-396A-4326-B39E-025AA35D0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4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 b="1">
                  <a:latin typeface="Tahoma" panose="020B0604030504040204" pitchFamily="34" charset="0"/>
                </a:rPr>
                <a:t>S</a:t>
              </a:r>
            </a:p>
          </p:txBody>
        </p:sp>
        <p:sp>
          <p:nvSpPr>
            <p:cNvPr id="176" name="Line 71">
              <a:extLst>
                <a:ext uri="{FF2B5EF4-FFF2-40B4-BE49-F238E27FC236}">
                  <a16:creationId xmlns:a16="http://schemas.microsoft.com/office/drawing/2014/main" id="{A587C2BF-B5FD-41EB-BD3C-1FAAEB036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2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7" name="Text Box 72">
              <a:extLst>
                <a:ext uri="{FF2B5EF4-FFF2-40B4-BE49-F238E27FC236}">
                  <a16:creationId xmlns:a16="http://schemas.microsoft.com/office/drawing/2014/main" id="{AF8B9C56-E091-4D08-BE14-3E45100B9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grpSp>
          <p:nvGrpSpPr>
            <p:cNvPr id="178" name="Group 73">
              <a:extLst>
                <a:ext uri="{FF2B5EF4-FFF2-40B4-BE49-F238E27FC236}">
                  <a16:creationId xmlns:a16="http://schemas.microsoft.com/office/drawing/2014/main" id="{A8728FC5-2D51-4824-B889-755CD419B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248"/>
              <a:ext cx="576" cy="624"/>
              <a:chOff x="960" y="2880"/>
              <a:chExt cx="576" cy="1008"/>
            </a:xfrm>
          </p:grpSpPr>
          <p:sp>
            <p:nvSpPr>
              <p:cNvPr id="181" name="Line 74">
                <a:extLst>
                  <a:ext uri="{FF2B5EF4-FFF2-40B4-BE49-F238E27FC236}">
                    <a16:creationId xmlns:a16="http://schemas.microsoft.com/office/drawing/2014/main" id="{363B07A2-BABA-4356-8CDD-E2AD8DE5B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Line 75">
                <a:extLst>
                  <a:ext uri="{FF2B5EF4-FFF2-40B4-BE49-F238E27FC236}">
                    <a16:creationId xmlns:a16="http://schemas.microsoft.com/office/drawing/2014/main" id="{6DD211DB-3CC3-43B9-9998-0B39DDF2F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Line 76">
                <a:extLst>
                  <a:ext uri="{FF2B5EF4-FFF2-40B4-BE49-F238E27FC236}">
                    <a16:creationId xmlns:a16="http://schemas.microsoft.com/office/drawing/2014/main" id="{2E69710C-719D-4A7F-B319-FB64E3A26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9" name="Text Box 77">
              <a:extLst>
                <a:ext uri="{FF2B5EF4-FFF2-40B4-BE49-F238E27FC236}">
                  <a16:creationId xmlns:a16="http://schemas.microsoft.com/office/drawing/2014/main" id="{ACDF0DC0-00EC-4532-BFAE-BF901EC3C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88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80" name="Text Box 78">
              <a:extLst>
                <a:ext uri="{FF2B5EF4-FFF2-40B4-BE49-F238E27FC236}">
                  <a16:creationId xmlns:a16="http://schemas.microsoft.com/office/drawing/2014/main" id="{206694BB-41EE-48B2-963B-2DF42ED9D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6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rgbClr val="CC0000"/>
                </a:buClr>
                <a:buFont typeface="Wingdings 2" panose="05020102010507070707" pitchFamily="18" charset="2"/>
                <a:buChar char="¡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just">
                <a:spcBef>
                  <a:spcPct val="20000"/>
                </a:spcBef>
                <a:buClr>
                  <a:srgbClr val="CC0000"/>
                </a:buClr>
                <a:buFont typeface="Arial" panose="020B0604020202020204" pitchFamily="34" charset="0"/>
                <a:buChar char="-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just">
                <a:spcBef>
                  <a:spcPct val="20000"/>
                </a:spcBef>
                <a:buClr>
                  <a:srgbClr val="CC0000"/>
                </a:buClr>
                <a:buFont typeface="Symbol" panose="05050102010706020507" pitchFamily="18" charset="2"/>
                <a:buChar char="*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just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0EEC-3612-49E6-B340-B2E4D85F04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75107" name="Slide Number Placeholder 5">
            <a:extLst>
              <a:ext uri="{FF2B5EF4-FFF2-40B4-BE49-F238E27FC236}">
                <a16:creationId xmlns:a16="http://schemas.microsoft.com/office/drawing/2014/main" id="{87299685-7692-425F-87B0-7C621900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3E66089-C85A-4766-9632-DE9BE98CBC7C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98</a:t>
            </a:fld>
            <a:endParaRPr lang="en-US" altLang="en-US" sz="1000"/>
          </a:p>
        </p:txBody>
      </p:sp>
      <p:sp>
        <p:nvSpPr>
          <p:cNvPr id="175108" name="Rectangle 2">
            <a:extLst>
              <a:ext uri="{FF2B5EF4-FFF2-40B4-BE49-F238E27FC236}">
                <a16:creationId xmlns:a16="http://schemas.microsoft.com/office/drawing/2014/main" id="{5B95288E-36F0-4CC3-9FC8-719BE1DE9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17</a:t>
            </a:r>
          </a:p>
        </p:txBody>
      </p:sp>
      <p:sp>
        <p:nvSpPr>
          <p:cNvPr id="175109" name="Rectangle 3">
            <a:extLst>
              <a:ext uri="{FF2B5EF4-FFF2-40B4-BE49-F238E27FC236}">
                <a16:creationId xmlns:a16="http://schemas.microsoft.com/office/drawing/2014/main" id="{F10E3E31-4EB5-414A-9528-CFE20B01D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u="sng" dirty="0" err="1"/>
              <a:t>tất</a:t>
            </a:r>
            <a:r>
              <a:rPr lang="en-US" altLang="en-US" u="sng" dirty="0"/>
              <a:t> </a:t>
            </a:r>
            <a:r>
              <a:rPr lang="en-US" altLang="en-US" u="sng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</a:t>
            </a:r>
            <a:r>
              <a:rPr lang="en-US" altLang="en-US" dirty="0" err="1"/>
              <a:t>án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u="sng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án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u="sng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chia: PHANCONG(MA_NVIEN, SODA)</a:t>
            </a:r>
          </a:p>
          <a:p>
            <a:pPr lvl="1" eaLnBrk="1" hangingPunct="1"/>
            <a:r>
              <a:rPr lang="en-US" altLang="en-US" dirty="0" err="1"/>
              <a:t>Tập</a:t>
            </a:r>
            <a:r>
              <a:rPr lang="en-US" altLang="en-US" dirty="0"/>
              <a:t> chia: DEAN(MADA)</a:t>
            </a:r>
          </a:p>
          <a:p>
            <a:pPr lvl="1" eaLnBrk="1" hangingPunct="1"/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: KQ(MA_NVIEN)</a:t>
            </a:r>
          </a:p>
          <a:p>
            <a:pPr lvl="1" eaLnBrk="1" hangingPunct="1"/>
            <a:r>
              <a:rPr lang="en-US" altLang="en-US" dirty="0" err="1"/>
              <a:t>Kết</a:t>
            </a:r>
            <a:r>
              <a:rPr lang="en-US" altLang="en-US" dirty="0"/>
              <a:t> KQ </a:t>
            </a:r>
            <a:r>
              <a:rPr lang="en-US" altLang="en-US" dirty="0" err="1"/>
              <a:t>với</a:t>
            </a:r>
            <a:r>
              <a:rPr lang="en-US" altLang="en-US" dirty="0"/>
              <a:t> NHANVIEN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ra TENNV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79CB9-8348-4CAC-A2C3-23A2A79844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Cơ sở dữ liệu - Khoa CNTT</a:t>
            </a:r>
            <a:endParaRPr lang="en-US" altLang="en-US"/>
          </a:p>
        </p:txBody>
      </p:sp>
      <p:sp>
        <p:nvSpPr>
          <p:cNvPr id="177155" name="Slide Number Placeholder 5">
            <a:extLst>
              <a:ext uri="{FF2B5EF4-FFF2-40B4-BE49-F238E27FC236}">
                <a16:creationId xmlns:a16="http://schemas.microsoft.com/office/drawing/2014/main" id="{3D76B036-3060-495D-A9D3-608C5B2D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531428E-7AA2-4EEF-A6AE-32B523BCAA1C}" type="slidenum">
              <a:rPr lang="en-US" altLang="en-US" sz="1000"/>
              <a:pPr algn="r">
                <a:spcBef>
                  <a:spcPct val="0"/>
                </a:spcBef>
                <a:buClrTx/>
                <a:buFontTx/>
                <a:buNone/>
              </a:pPr>
              <a:t>99</a:t>
            </a:fld>
            <a:endParaRPr lang="en-US" altLang="en-US" sz="1000"/>
          </a:p>
        </p:txBody>
      </p:sp>
      <p:sp>
        <p:nvSpPr>
          <p:cNvPr id="177156" name="Rectangle 2">
            <a:extLst>
              <a:ext uri="{FF2B5EF4-FFF2-40B4-BE49-F238E27FC236}">
                <a16:creationId xmlns:a16="http://schemas.microsoft.com/office/drawing/2014/main" id="{9E3A6C45-83F2-46DA-A998-FAAD59C08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4013"/>
            <a:ext cx="8458200" cy="620712"/>
          </a:xfrm>
        </p:spPr>
        <p:txBody>
          <a:bodyPr/>
          <a:lstStyle/>
          <a:p>
            <a:pPr eaLnBrk="1" hangingPunct="1"/>
            <a:r>
              <a:rPr lang="en-US" altLang="en-US" sz="3500" dirty="0" err="1"/>
              <a:t>Ví</a:t>
            </a:r>
            <a:r>
              <a:rPr lang="en-US" altLang="en-US" sz="3500" dirty="0"/>
              <a:t> </a:t>
            </a:r>
            <a:r>
              <a:rPr lang="en-US" altLang="en-US" sz="3500" dirty="0" err="1"/>
              <a:t>dụ</a:t>
            </a:r>
            <a:r>
              <a:rPr lang="en-US" altLang="en-US" sz="3500" dirty="0"/>
              <a:t> 18 (</a:t>
            </a:r>
            <a:r>
              <a:rPr lang="en-US" altLang="en-US" sz="3500" dirty="0" err="1"/>
              <a:t>tt</a:t>
            </a:r>
            <a:r>
              <a:rPr lang="en-US" altLang="en-US" sz="3500" dirty="0"/>
              <a:t>)</a:t>
            </a:r>
          </a:p>
        </p:txBody>
      </p:sp>
      <p:sp>
        <p:nvSpPr>
          <p:cNvPr id="177157" name="Text Box 5">
            <a:extLst>
              <a:ext uri="{FF2B5EF4-FFF2-40B4-BE49-F238E27FC236}">
                <a16:creationId xmlns:a16="http://schemas.microsoft.com/office/drawing/2014/main" id="{6EEBB7DF-EA06-413F-8BCB-8B76FCCED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00200"/>
            <a:ext cx="69342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CC0000"/>
              </a:buClr>
              <a:buFont typeface="Wingdings 2" panose="05020102010507070707" pitchFamily="18" charset="2"/>
              <a:buChar char="¡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CC0000"/>
              </a:buClr>
              <a:buFont typeface="Arial" panose="020B0604020202020204" pitchFamily="34" charset="0"/>
              <a:buChar char="-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CC0000"/>
              </a:buClr>
              <a:buFont typeface="Symbol" panose="05050102010706020507" pitchFamily="18" charset="2"/>
              <a:buChar char="*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NV.TENNV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NHANVIEN NV, PHANCONG PC1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NV.MANV=PC1.MA_NVIEN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NOT EXISTS</a:t>
            </a:r>
            <a:r>
              <a:rPr lang="en-US" altLang="en-US" sz="1800" dirty="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*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DEAN DA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NOT EXISTS</a:t>
            </a:r>
            <a:r>
              <a:rPr lang="en-US" altLang="en-US" sz="1800" dirty="0">
                <a:latin typeface="Tahoma" panose="020B0604030504040204" pitchFamily="34" charset="0"/>
              </a:rPr>
              <a:t> (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SELECT</a:t>
            </a:r>
            <a:r>
              <a:rPr lang="en-US" altLang="en-US" sz="1800" dirty="0">
                <a:latin typeface="Tahoma" panose="020B0604030504040204" pitchFamily="34" charset="0"/>
              </a:rPr>
              <a:t> * 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FROM</a:t>
            </a:r>
            <a:r>
              <a:rPr lang="en-US" altLang="en-US" sz="1800" dirty="0">
                <a:latin typeface="Tahoma" panose="020B0604030504040204" pitchFamily="34" charset="0"/>
              </a:rPr>
              <a:t> PHANCONG PC2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	</a:t>
            </a:r>
            <a:r>
              <a:rPr lang="en-US" altLang="en-US" sz="1800" dirty="0">
                <a:solidFill>
                  <a:srgbClr val="0000CC"/>
                </a:solidFill>
                <a:latin typeface="Tahoma" panose="020B0604030504040204" pitchFamily="34" charset="0"/>
              </a:rPr>
              <a:t>WHERE</a:t>
            </a:r>
            <a:r>
              <a:rPr lang="en-US" altLang="en-US" sz="1800" dirty="0">
                <a:latin typeface="Tahoma" panose="020B0604030504040204" pitchFamily="34" charset="0"/>
              </a:rPr>
              <a:t> PC2.SODA=DA.MADA</a:t>
            </a:r>
          </a:p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	</a:t>
            </a:r>
            <a:r>
              <a:rPr lang="en-US" altLang="en-US" sz="1800" dirty="0">
                <a:solidFill>
                  <a:srgbClr val="777777"/>
                </a:solidFill>
                <a:latin typeface="Tahoma" panose="020B0604030504040204" pitchFamily="34" charset="0"/>
              </a:rPr>
              <a:t>AND</a:t>
            </a:r>
            <a:r>
              <a:rPr lang="en-US" altLang="en-US" sz="1800" dirty="0">
                <a:latin typeface="Tahoma" panose="020B0604030504040204" pitchFamily="34" charset="0"/>
              </a:rPr>
              <a:t> PC1.MA_NVIEN=PC2.MA_NVIEN 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17749</TotalTime>
  <Words>10149</Words>
  <Application>Microsoft Office PowerPoint</Application>
  <PresentationFormat>On-screen Show (4:3)</PresentationFormat>
  <Paragraphs>2486</Paragraphs>
  <Slides>145</Slides>
  <Notes>129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4" baseType="lpstr">
      <vt:lpstr>Arial</vt:lpstr>
      <vt:lpstr>Consolas</vt:lpstr>
      <vt:lpstr>Symbol</vt:lpstr>
      <vt:lpstr>Tahoma</vt:lpstr>
      <vt:lpstr>Times New Roman</vt:lpstr>
      <vt:lpstr>Verdana</vt:lpstr>
      <vt:lpstr>Wingdings</vt:lpstr>
      <vt:lpstr>Wingdings 2</vt:lpstr>
      <vt:lpstr>Edge</vt:lpstr>
      <vt:lpstr>Bài 4</vt:lpstr>
      <vt:lpstr>Nội dung chi tiết</vt:lpstr>
      <vt:lpstr>Giới thiệu</vt:lpstr>
      <vt:lpstr>Giới thiệu (tt)</vt:lpstr>
      <vt:lpstr>Định nghĩa dữ liệu</vt:lpstr>
      <vt:lpstr>Kiểu dữ liệu trong sql server</vt:lpstr>
      <vt:lpstr>Kiểu dữ liệu trong sql server</vt:lpstr>
      <vt:lpstr>Các lệnh cơ bản</vt:lpstr>
      <vt:lpstr>Các lệnh cơ bản trong database</vt:lpstr>
      <vt:lpstr>Lệnh tạo bảng</vt:lpstr>
      <vt:lpstr>Ví dụ - Tạo bảng</vt:lpstr>
      <vt:lpstr>Lệnh tạo bảng (tt)</vt:lpstr>
      <vt:lpstr>Ví dụ - RBTV</vt:lpstr>
      <vt:lpstr>Ví dụ - RBTV</vt:lpstr>
      <vt:lpstr>Ví dụ - Đặt tên cho RBTV</vt:lpstr>
      <vt:lpstr>Ví dụ - Đặt tên cho RBTV</vt:lpstr>
      <vt:lpstr>Lệnh sửa bảng</vt:lpstr>
      <vt:lpstr>Lệnh sửa bảng (tt)</vt:lpstr>
      <vt:lpstr>Ví dụ - Thay đổi cấu trúc bảng</vt:lpstr>
      <vt:lpstr>Ví dụ - Thay đổi RBTV</vt:lpstr>
      <vt:lpstr>Lệnh xóa bảng</vt:lpstr>
      <vt:lpstr>Lệnh xóa bảng (tt)</vt:lpstr>
      <vt:lpstr>Các lệnh kiểm tra CTDL</vt:lpstr>
      <vt:lpstr>Cập nhật dữ liệu</vt:lpstr>
      <vt:lpstr>Lệnh INSERT</vt:lpstr>
      <vt:lpstr>Lệnh INSERT (tt)</vt:lpstr>
      <vt:lpstr>Ví dụ</vt:lpstr>
      <vt:lpstr>Lệnh INSERT (tt)</vt:lpstr>
      <vt:lpstr>Lệnh INSERT (tt)</vt:lpstr>
      <vt:lpstr>Ví dụ</vt:lpstr>
      <vt:lpstr>Lệnh DELETE </vt:lpstr>
      <vt:lpstr>Ví dụ</vt:lpstr>
      <vt:lpstr>Ví dụ 25</vt:lpstr>
      <vt:lpstr>Lệnh DELETE (tt) </vt:lpstr>
      <vt:lpstr>Lệnh DELETE (tt): CASCADE</vt:lpstr>
      <vt:lpstr>Lệnh DELETE (tt): CASCADE</vt:lpstr>
      <vt:lpstr>Lệnh DELETE (tt): SET NULL</vt:lpstr>
      <vt:lpstr>Lệnh DELETE (tt): SET NULL</vt:lpstr>
      <vt:lpstr>Lệnh UPDATE </vt:lpstr>
      <vt:lpstr>Ví dụ</vt:lpstr>
      <vt:lpstr>Ví dụ 26</vt:lpstr>
      <vt:lpstr>Lệnh UPDATE </vt:lpstr>
      <vt:lpstr>Truy vấn dữ liệu </vt:lpstr>
      <vt:lpstr>Truy vấn dữ liệu</vt:lpstr>
      <vt:lpstr>Truy vấn cơ bản</vt:lpstr>
      <vt:lpstr>Truy vấn cơ bản (tt)</vt:lpstr>
      <vt:lpstr>Ví dụ</vt:lpstr>
      <vt:lpstr>Mệnh đề SELECT</vt:lpstr>
      <vt:lpstr>Mệnh đề SELECT (tt)</vt:lpstr>
      <vt:lpstr>Mệnh đề SELECT (tt)</vt:lpstr>
      <vt:lpstr>Mệnh đề SELECT (tt)</vt:lpstr>
      <vt:lpstr>Mệnh đề SELECT (tt)</vt:lpstr>
      <vt:lpstr>Ví dụ</vt:lpstr>
      <vt:lpstr>Mệnh đề WHERE</vt:lpstr>
      <vt:lpstr>Mệnh đề WHERE (tt)</vt:lpstr>
      <vt:lpstr>Mệnh đề WHERE (tt)</vt:lpstr>
      <vt:lpstr>Mệnh đề WHERE (tt)</vt:lpstr>
      <vt:lpstr>Mệnh đề WHERE (tt)</vt:lpstr>
      <vt:lpstr>Mệnh đề WHERE (tt)</vt:lpstr>
      <vt:lpstr>Mệnh đề WHERE (tt)</vt:lpstr>
      <vt:lpstr>Mệnh đề WHERE (tt)</vt:lpstr>
      <vt:lpstr>Mệnh đề WHERE (tt)</vt:lpstr>
      <vt:lpstr>Mệnh đề WHERE (tt)</vt:lpstr>
      <vt:lpstr>Mệnh đề FROM</vt:lpstr>
      <vt:lpstr>Mệnh đề FROM (tt)</vt:lpstr>
      <vt:lpstr>Mệnh đề ORDER BY</vt:lpstr>
      <vt:lpstr>Mệnh đề ORDER BY (tt)</vt:lpstr>
      <vt:lpstr>Bài tập</vt:lpstr>
      <vt:lpstr>Nội dung chi tiết</vt:lpstr>
      <vt:lpstr>Phép hội: UNION</vt:lpstr>
      <vt:lpstr>Phép giao: INTERSECT</vt:lpstr>
      <vt:lpstr>Phép trừ: EXCEPT</vt:lpstr>
      <vt:lpstr>Phép toán tập hợp trong SQL</vt:lpstr>
      <vt:lpstr>Phép toán tập hợp trong SQL (tt)</vt:lpstr>
      <vt:lpstr>Ví dụ 5</vt:lpstr>
      <vt:lpstr>Ví dụ 6</vt:lpstr>
      <vt:lpstr>Ví dụ 7</vt:lpstr>
      <vt:lpstr>Bài tập phép toán tập hợp</vt:lpstr>
      <vt:lpstr>Truy vấn lồng</vt:lpstr>
      <vt:lpstr>Truy vấn lồng (tt)</vt:lpstr>
      <vt:lpstr>Truy vấn lồng (tt)</vt:lpstr>
      <vt:lpstr>Ví dụ - Lồng phân cấp</vt:lpstr>
      <vt:lpstr>Ví dụ 8</vt:lpstr>
      <vt:lpstr>PowerPoint Presentation</vt:lpstr>
      <vt:lpstr>Ví dụ 9</vt:lpstr>
      <vt:lpstr>Ví dụ 10</vt:lpstr>
      <vt:lpstr>Ví dụ 11</vt:lpstr>
      <vt:lpstr>Ví dụ 12</vt:lpstr>
      <vt:lpstr>Ví dụ - Lồng tương quan</vt:lpstr>
      <vt:lpstr>Ví dụ 13</vt:lpstr>
      <vt:lpstr>Ví dụ 14</vt:lpstr>
      <vt:lpstr>Ví dụ 15</vt:lpstr>
      <vt:lpstr>Ví dụ 16</vt:lpstr>
      <vt:lpstr>Bài tập truy vấn lồng</vt:lpstr>
      <vt:lpstr>Nhận xét IN và EXISTS</vt:lpstr>
      <vt:lpstr>Phép chia trong SQL</vt:lpstr>
      <vt:lpstr>Phép chia trong SQL (tt)</vt:lpstr>
      <vt:lpstr>Ví dụ 17</vt:lpstr>
      <vt:lpstr>Ví dụ 18 (tt)</vt:lpstr>
      <vt:lpstr>Bài tập</vt:lpstr>
      <vt:lpstr>Nội dung chi tiết</vt:lpstr>
      <vt:lpstr>Hàm kết hợp</vt:lpstr>
      <vt:lpstr>Ví dụ 19</vt:lpstr>
      <vt:lpstr>Ví dụ 20</vt:lpstr>
      <vt:lpstr>Ví dụ 21</vt:lpstr>
      <vt:lpstr>Gom nhóm</vt:lpstr>
      <vt:lpstr>Ví dụ 22</vt:lpstr>
      <vt:lpstr>Ví dụ 23</vt:lpstr>
      <vt:lpstr>Ví dụ 24</vt:lpstr>
      <vt:lpstr>Điều kiện trên nhóm</vt:lpstr>
      <vt:lpstr>Ví dụ 25</vt:lpstr>
      <vt:lpstr>Ví dụ 26</vt:lpstr>
      <vt:lpstr>Nhận xét</vt:lpstr>
      <vt:lpstr>Nhận xét (tt)</vt:lpstr>
      <vt:lpstr>Ví dụ 27</vt:lpstr>
      <vt:lpstr>Ví dụ 28</vt:lpstr>
      <vt:lpstr>Ví dụ 29</vt:lpstr>
      <vt:lpstr>Nội dung chi tiết</vt:lpstr>
      <vt:lpstr>Một số dạng truy vấn khác</vt:lpstr>
      <vt:lpstr>Truy vấn con ở mệnh đề FROM</vt:lpstr>
      <vt:lpstr>Ví dụ 30</vt:lpstr>
      <vt:lpstr>Điều kiện kết ở mệnh đề FROM</vt:lpstr>
      <vt:lpstr>INNER JOIN</vt:lpstr>
      <vt:lpstr>Ví dụ 31</vt:lpstr>
      <vt:lpstr>LEFT JOIN</vt:lpstr>
      <vt:lpstr>RIGHT JOIN</vt:lpstr>
      <vt:lpstr>OUTER JOIN</vt:lpstr>
      <vt:lpstr>Ví dụ 32</vt:lpstr>
      <vt:lpstr>Ví dụ 32 (tt)</vt:lpstr>
      <vt:lpstr>Ví dụ 22</vt:lpstr>
      <vt:lpstr>Cấu trúc CASE</vt:lpstr>
      <vt:lpstr>Ví dụ 23</vt:lpstr>
      <vt:lpstr>Ví dụ 24</vt:lpstr>
      <vt:lpstr>Kết luận</vt:lpstr>
      <vt:lpstr>Khung nhìn</vt:lpstr>
      <vt:lpstr>Khung nhìn (tt)</vt:lpstr>
      <vt:lpstr>Định nghĩa khung nhìn</vt:lpstr>
      <vt:lpstr>Ví dụ</vt:lpstr>
      <vt:lpstr>Truy vấn trên khung nhìn</vt:lpstr>
      <vt:lpstr>Truy vấn trên khung nhìn (tt)</vt:lpstr>
      <vt:lpstr>Cập nhật trên khung nhìn</vt:lpstr>
      <vt:lpstr>Cập nhật trên khung nhìn (tt)</vt:lpstr>
      <vt:lpstr>Chỉ mục</vt:lpstr>
      <vt:lpstr>Chỉ mục (tt)</vt:lpstr>
      <vt:lpstr>Chỉ mục (tt)</vt:lpstr>
    </vt:vector>
  </TitlesOfParts>
  <Company>SRDC 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 of Web Services</dc:title>
  <dc:creator>Asuman Dogac</dc:creator>
  <cp:lastModifiedBy>HUFLIT - Thành Phạm Đức</cp:lastModifiedBy>
  <cp:revision>1732</cp:revision>
  <dcterms:created xsi:type="dcterms:W3CDTF">2003-05-25T12:47:52Z</dcterms:created>
  <dcterms:modified xsi:type="dcterms:W3CDTF">2022-04-13T04:30:28Z</dcterms:modified>
</cp:coreProperties>
</file>