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68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6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6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9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9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8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7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9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57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3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99B28-C141-497E-8084-199FA1E885BA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9BC15-7C69-4259-8F19-095C9C60B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6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ED9F-73D4-3F11-0683-B0BD6AD2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E7295D6-D7F8-6CD3-26E9-F32E36E532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B11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8F5DD4CB-F25E-5268-80C9-F790A022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9ACF8B-39F3-7A98-D715-750EA5A7AFE4}"/>
              </a:ext>
            </a:extLst>
          </p:cNvPr>
          <p:cNvSpPr txBox="1"/>
          <p:nvPr/>
        </p:nvSpPr>
        <p:spPr>
          <a:xfrm>
            <a:off x="53502" y="10126334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Missão: Engenharia de Dados  Desvendando o Big </a:t>
            </a:r>
            <a:r>
              <a:rPr lang="pt-BR" sz="4000" dirty="0" err="1">
                <a:solidFill>
                  <a:schemeClr val="bg1"/>
                </a:solidFill>
              </a:rPr>
              <a:t>Bang</a:t>
            </a:r>
            <a:r>
              <a:rPr lang="pt-BR" sz="4000" dirty="0">
                <a:solidFill>
                  <a:schemeClr val="bg1"/>
                </a:solidFill>
              </a:rPr>
              <a:t> do Data Universo</a:t>
            </a:r>
          </a:p>
        </p:txBody>
      </p:sp>
    </p:spTree>
    <p:extLst>
      <p:ext uri="{BB962C8B-B14F-4D97-AF65-F5344CB8AC3E}">
        <p14:creationId xmlns:p14="http://schemas.microsoft.com/office/powerpoint/2010/main" val="278553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FF51E-6AC2-E5F2-436A-6D92755C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Gerenciando a Galáxia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9BCFD-FB76-A110-7D7B-10532EB1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Introduzir governança e segurança.</a:t>
            </a:r>
          </a:p>
          <a:p>
            <a:r>
              <a:rPr lang="pt-BR" b="1" dirty="0"/>
              <a:t>Políticas de Acesso</a:t>
            </a:r>
            <a:endParaRPr lang="pt-BR" dirty="0"/>
          </a:p>
          <a:p>
            <a:r>
              <a:rPr lang="pt-BR" dirty="0"/>
              <a:t>Gerencie quem acessa quais dados e porque.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81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1BC5-59A3-7C55-724A-644D6CDC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Próxima Fronteira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9F25A-2713-C44A-E9AE-D50EA8E6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Termine seu aprendizado se comprometendo a explorar recursos como Data </a:t>
            </a:r>
            <a:r>
              <a:rPr lang="pt-BR" dirty="0" err="1"/>
              <a:t>Mesh</a:t>
            </a:r>
            <a:r>
              <a:rPr lang="pt-BR" dirty="0"/>
              <a:t> e certificações importantes.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44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78EDF-3050-6378-B7A9-84916FF4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Sumário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CDE4A-C4E6-C89E-06D1-B31D578A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Pré-lançamento: O Início da Missão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Introdução à Engenharia de Dados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Explorando o Universo dos Dados</a:t>
            </a:r>
          </a:p>
          <a:p>
            <a:pPr marL="0" indent="0">
              <a:buNone/>
            </a:pPr>
            <a:r>
              <a:rPr lang="pt-BR" b="1" dirty="0"/>
              <a:t>Capítulo 1: As Estrelas do Data Universo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Fontes de Dados: Planetas da Informação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que é um Data Pipeline?</a:t>
            </a:r>
          </a:p>
          <a:p>
            <a:pPr marL="0" indent="0">
              <a:buNone/>
            </a:pPr>
            <a:r>
              <a:rPr lang="pt-BR" b="1" dirty="0"/>
              <a:t>Capítulo 2: Exploradores Espaciais e Ferramentas Nerd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Linguagens de Programação para Dados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Principais Ferramentas da Engenharia de Dados</a:t>
            </a:r>
          </a:p>
          <a:p>
            <a:pPr marL="0" indent="0">
              <a:buNone/>
            </a:pPr>
            <a:r>
              <a:rPr lang="pt-BR" b="1" dirty="0"/>
              <a:t>Capítulo 3: Construção da Nave (Arquitetura)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Data </a:t>
            </a:r>
            <a:r>
              <a:rPr lang="pt-BR" dirty="0" err="1"/>
              <a:t>Warehousing</a:t>
            </a:r>
            <a:r>
              <a:rPr lang="pt-BR" dirty="0"/>
              <a:t>: O Porto Espacial dos Dados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Data </a:t>
            </a:r>
            <a:r>
              <a:rPr lang="pt-BR" dirty="0" err="1"/>
              <a:t>Lakes</a:t>
            </a:r>
            <a:r>
              <a:rPr lang="pt-BR" dirty="0"/>
              <a:t>: Um Oceano de Informações</a:t>
            </a:r>
          </a:p>
          <a:p>
            <a:pPr marL="0" indent="0">
              <a:buNone/>
            </a:pPr>
            <a:r>
              <a:rPr lang="pt-BR" b="1" dirty="0"/>
              <a:t>Capítulo 4: Viagem no Tempo dos Dados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ETL </a:t>
            </a:r>
            <a:r>
              <a:rPr lang="pt-BR" dirty="0" err="1"/>
              <a:t>vs</a:t>
            </a:r>
            <a:r>
              <a:rPr lang="pt-BR" dirty="0"/>
              <a:t> ELT: O Combustível do Data Universo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Agendamento e Orquestração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535C1-338C-6306-67DF-8D906086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203EE-3F45-E0C0-7DF7-77A50C1F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Sumário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AD553-CBCB-98FC-CED6-E30BB9A3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b="1" dirty="0"/>
              <a:t>Capítulo 5: Os Guardiões da Qualidade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Limpeza e Validação de Dados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Monitoramento: Evitando </a:t>
            </a:r>
            <a:r>
              <a:rPr lang="pt-BR" dirty="0" err="1"/>
              <a:t>Meteóros</a:t>
            </a:r>
            <a:r>
              <a:rPr lang="pt-BR" dirty="0"/>
              <a:t> de Erros</a:t>
            </a:r>
          </a:p>
          <a:p>
            <a:pPr marL="0" indent="0">
              <a:buNone/>
            </a:pPr>
            <a:r>
              <a:rPr lang="pt-BR" b="1" dirty="0"/>
              <a:t>Capítulo 6: Gerenciando a Galáxia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Governança de Dados e Segurança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Documentação: O Manual do Explorador</a:t>
            </a:r>
          </a:p>
          <a:p>
            <a:pPr marL="0" indent="0">
              <a:buNone/>
            </a:pPr>
            <a:r>
              <a:rPr lang="pt-BR" b="1" dirty="0"/>
              <a:t>Próxima Fronteira: Dicas Finais para Dominar o Universo dos Dados</a:t>
            </a:r>
            <a:endParaRPr lang="pt-BR" dirty="0"/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Futuro da Engenharia de Dados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Recursos para Expansão do Conhecimento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64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402CF-4DBB-0EC1-7C80-97F100CC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Pré-lançamento: O Início da Missão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DD099-72C0-ED8F-3A8D-CCCC2DF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b="1" dirty="0"/>
              <a:t>Objetivo</a:t>
            </a:r>
            <a:r>
              <a:rPr lang="pt-BR" dirty="0"/>
              <a:t>: Introduzir conceitos fundamentais.</a:t>
            </a:r>
          </a:p>
          <a:p>
            <a:r>
              <a:rPr lang="pt-BR" b="1" dirty="0"/>
              <a:t>Introdução à Engenharia de Dados</a:t>
            </a:r>
            <a:endParaRPr lang="pt-BR" dirty="0"/>
          </a:p>
          <a:p>
            <a:r>
              <a:rPr lang="pt-BR" dirty="0"/>
              <a:t>Os engenheiros de dados são os "pilotos" de uma jornada espacial por grandes volumes de informação, garantindo que esses dados estejam prontos para exploração.</a:t>
            </a:r>
          </a:p>
          <a:p>
            <a:r>
              <a:rPr lang="pt-BR" b="1" dirty="0"/>
              <a:t>Explorando o Universo dos Dados</a:t>
            </a:r>
            <a:endParaRPr lang="pt-BR" dirty="0"/>
          </a:p>
          <a:p>
            <a:r>
              <a:rPr lang="pt-BR" dirty="0"/>
              <a:t>Neste universo, encontramos de tudo: dados estruturados e não estruturados, cada um com desafios próprios a serem dominados. Nosso papel é transformar isso em conhecimento.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3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72B7-65CF-5812-8D3A-45352E07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As Estrelas do Data Universo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B158D-D61B-CA55-FEE5-959BDF65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Identificar fontes e pipelines de dados.</a:t>
            </a:r>
          </a:p>
          <a:p>
            <a:r>
              <a:rPr lang="pt-BR" b="1" dirty="0"/>
              <a:t>Fontes de Dados: Planetas da Informação</a:t>
            </a:r>
            <a:endParaRPr lang="pt-BR" dirty="0"/>
          </a:p>
          <a:p>
            <a:r>
              <a:rPr lang="pt-BR" dirty="0"/>
              <a:t>APIs, bancos de dados relacionais e arquivos CSV são as bases que alimentam nosso universo. Cada um traz suas nuances.</a:t>
            </a:r>
          </a:p>
          <a:p>
            <a:r>
              <a:rPr lang="pt-BR" b="1" dirty="0"/>
              <a:t>O que é um Data Pipeline?</a:t>
            </a:r>
            <a:endParaRPr lang="pt-BR" dirty="0"/>
          </a:p>
          <a:p>
            <a:r>
              <a:rPr lang="pt-BR" dirty="0"/>
              <a:t>São "estradas" que transportam informações de forma segura para análise e utilização. Você construirá muitos deles!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68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6091-0513-E0F1-8611-F2641025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Exploradores Espaciais e Ferramentas Nerd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A18204-03A3-C180-2ED1-4C545EA6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Introduzir ferramentas fundamentais.</a:t>
            </a:r>
          </a:p>
          <a:p>
            <a:r>
              <a:rPr lang="pt-BR" b="1" dirty="0"/>
              <a:t>Linguagens de Programação</a:t>
            </a:r>
            <a:endParaRPr lang="pt-BR" dirty="0"/>
          </a:p>
          <a:p>
            <a:r>
              <a:rPr lang="pt-BR" dirty="0"/>
              <a:t>Python lidera, seguido por SQL para gerenciar bancos e R para análises específicas.</a:t>
            </a:r>
          </a:p>
          <a:p>
            <a:r>
              <a:rPr lang="pt-BR" b="1" dirty="0"/>
              <a:t>Plataformas</a:t>
            </a:r>
            <a:endParaRPr lang="pt-BR" dirty="0"/>
          </a:p>
          <a:p>
            <a:r>
              <a:rPr lang="pt-BR" dirty="0"/>
              <a:t>Apache </a:t>
            </a:r>
            <a:r>
              <a:rPr lang="pt-BR" dirty="0" err="1"/>
              <a:t>Airflow</a:t>
            </a:r>
            <a:r>
              <a:rPr lang="pt-BR" dirty="0"/>
              <a:t> e Spark tornam os pipelines eficientes e rápidos.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96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44E0-4852-6276-9014-316066FA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Construção da Nave (Arquitetura)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AEA91-C44A-723B-2AB0-F118D8D5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Introduzir conceitos de armazenagem de dados.</a:t>
            </a:r>
          </a:p>
          <a:p>
            <a:r>
              <a:rPr lang="pt-BR" b="1" dirty="0"/>
              <a:t>Data </a:t>
            </a:r>
            <a:r>
              <a:rPr lang="pt-BR" b="1" dirty="0" err="1"/>
              <a:t>Warehousing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Data </a:t>
            </a:r>
            <a:r>
              <a:rPr lang="pt-BR" b="1" dirty="0" err="1"/>
              <a:t>Lakes</a:t>
            </a:r>
            <a:endParaRPr lang="pt-BR" dirty="0"/>
          </a:p>
          <a:p>
            <a:r>
              <a:rPr lang="pt-BR" dirty="0"/>
              <a:t>Ambos têm sua função específica, sendo o primeiro para dados organizados e o segundo para o caótico e diverso.</a:t>
            </a:r>
          </a:p>
          <a:p>
            <a:r>
              <a:rPr lang="pt-BR" b="1" dirty="0"/>
              <a:t>Exemplo:</a:t>
            </a:r>
            <a:endParaRPr lang="pt-BR" dirty="0"/>
          </a:p>
          <a:p>
            <a:r>
              <a:rPr lang="pt-BR" dirty="0" err="1"/>
              <a:t>Snowflake</a:t>
            </a:r>
            <a:r>
              <a:rPr lang="pt-BR" dirty="0"/>
              <a:t>, AWS </a:t>
            </a:r>
            <a:r>
              <a:rPr lang="pt-BR" dirty="0" err="1"/>
              <a:t>Redshift</a:t>
            </a:r>
            <a:r>
              <a:rPr lang="pt-BR" dirty="0"/>
              <a:t> e </a:t>
            </a:r>
            <a:r>
              <a:rPr lang="pt-BR" dirty="0" err="1"/>
              <a:t>BigQuery</a:t>
            </a:r>
            <a:r>
              <a:rPr lang="pt-BR" dirty="0"/>
              <a:t> são exemplos de tecnologia que facilitam a gestão.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96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C2C5-1452-B026-DB08-3916433E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Viagem no Tempo dos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DCBFB-1F07-9F25-434E-C9BB1B98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Explicar os processos ETL e ELT.</a:t>
            </a:r>
          </a:p>
          <a:p>
            <a:r>
              <a:rPr lang="pt-BR" b="1" dirty="0"/>
              <a:t>Diferenças Práticas</a:t>
            </a:r>
            <a:endParaRPr lang="pt-BR" dirty="0"/>
          </a:p>
          <a:p>
            <a:r>
              <a:rPr lang="pt-BR" dirty="0"/>
              <a:t>ETL manipula os dados antes de carregar, enquanto ELT os coloca no destino antes de tratar.</a:t>
            </a:r>
          </a:p>
          <a:p>
            <a:r>
              <a:rPr lang="pt-BR" b="1" dirty="0"/>
              <a:t>Ferramentas de Agendamento</a:t>
            </a:r>
            <a:endParaRPr lang="pt-BR" dirty="0"/>
          </a:p>
          <a:p>
            <a:r>
              <a:rPr lang="pt-BR" dirty="0" err="1"/>
              <a:t>Airflow</a:t>
            </a:r>
            <a:r>
              <a:rPr lang="pt-BR" dirty="0"/>
              <a:t> permite criar pipelines temporizados com precisão.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6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5237-1F90-FF73-0CE9-7E275B4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Os Guardiões da Qualidade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87092-CDEF-12CA-28EE-64B3F960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Demonstrar processos de controle.</a:t>
            </a:r>
          </a:p>
          <a:p>
            <a:r>
              <a:rPr lang="pt-BR" b="1" dirty="0"/>
              <a:t>Como Verificar Qualidade</a:t>
            </a:r>
            <a:endParaRPr lang="pt-BR" dirty="0"/>
          </a:p>
          <a:p>
            <a:r>
              <a:rPr lang="pt-BR" dirty="0"/>
              <a:t>Testes automáticos ajudam a prevenir falhas e inconsciências nos dados coletados.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571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541</Words>
  <Application>Microsoft Office PowerPoint</Application>
  <PresentationFormat>Papel A3 (297 x 420 mm)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Apresentação do PowerPoint</vt:lpstr>
      <vt:lpstr>Sumário</vt:lpstr>
      <vt:lpstr>Sumário</vt:lpstr>
      <vt:lpstr>Pré-lançamento: O Início da Missão </vt:lpstr>
      <vt:lpstr>As Estrelas do Data Universo </vt:lpstr>
      <vt:lpstr>Exploradores Espaciais e Ferramentas Nerd </vt:lpstr>
      <vt:lpstr>Construção da Nave (Arquitetura) </vt:lpstr>
      <vt:lpstr>Viagem no Tempo dos Dados </vt:lpstr>
      <vt:lpstr>Os Guardiões da Qualidade </vt:lpstr>
      <vt:lpstr>Gerenciando a Galáxia </vt:lpstr>
      <vt:lpstr>Próxima Fronteira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as_36214_51</dc:creator>
  <cp:lastModifiedBy>as_36214_51</cp:lastModifiedBy>
  <cp:revision>4</cp:revision>
  <dcterms:created xsi:type="dcterms:W3CDTF">2025-01-15T18:26:06Z</dcterms:created>
  <dcterms:modified xsi:type="dcterms:W3CDTF">2025-01-15T19:07:52Z</dcterms:modified>
</cp:coreProperties>
</file>